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110E5-ED27-48CE-BE52-7938A7DCAB9B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0B409-EC6E-4579-A0DA-BC68C9EC28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9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852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972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3529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103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AA13-FFEB-4F33-9D9E-1C94E22CC9B8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9239-D90C-4485-B144-1E68FDE83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07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AA13-FFEB-4F33-9D9E-1C94E22CC9B8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9239-D90C-4485-B144-1E68FDE83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58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AA13-FFEB-4F33-9D9E-1C94E22CC9B8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9239-D90C-4485-B144-1E68FDE83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321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11984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 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44064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Объект-фотография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7435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Сравнение слева — заполнитель 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2" name="Сравнение слева — заполнитель 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3194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AA13-FFEB-4F33-9D9E-1C94E22CC9B8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9239-D90C-4485-B144-1E68FDE83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6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AA13-FFEB-4F33-9D9E-1C94E22CC9B8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9239-D90C-4485-B144-1E68FDE83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41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AA13-FFEB-4F33-9D9E-1C94E22CC9B8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9239-D90C-4485-B144-1E68FDE83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32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AA13-FFEB-4F33-9D9E-1C94E22CC9B8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9239-D90C-4485-B144-1E68FDE83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86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AA13-FFEB-4F33-9D9E-1C94E22CC9B8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9239-D90C-4485-B144-1E68FDE83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51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AA13-FFEB-4F33-9D9E-1C94E22CC9B8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9239-D90C-4485-B144-1E68FDE83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26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AA13-FFEB-4F33-9D9E-1C94E22CC9B8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9239-D90C-4485-B144-1E68FDE83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89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AA13-FFEB-4F33-9D9E-1C94E22CC9B8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9239-D90C-4485-B144-1E68FDE83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71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CAA13-FFEB-4F33-9D9E-1C94E22CC9B8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49239-D90C-4485-B144-1E68FDE83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76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адпись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5422694" y="3941638"/>
            <a:ext cx="1662546" cy="584194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VARTANYAN</a:t>
            </a:r>
            <a:r>
              <a:rPr lang="ru-RU" sz="1600" b="1" spc="-1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/>
            </a:r>
            <a:br>
              <a:rPr lang="ru-RU" sz="1600" b="1" spc="-1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en-US" sz="1600" b="1" spc="-100" dirty="0" smtClean="0">
                <a:latin typeface="Corbel" panose="020B0503020204020204" pitchFamily="34" charset="0"/>
              </a:rPr>
              <a:t>VLADIMIR</a:t>
            </a:r>
            <a:endParaRPr lang="ru-RU" sz="1600" b="1" spc="-100" baseline="0" dirty="0" smtClean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r" rtl="0">
              <a:lnSpc>
                <a:spcPts val="1400"/>
              </a:lnSpc>
            </a:pPr>
            <a:endParaRPr lang="ru-RU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sz="5000" dirty="0"/>
              <a:t>Keyboard for reading persons with disabilities</a:t>
            </a:r>
            <a:endParaRPr lang="ru-RU" sz="5000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dirty="0"/>
              <a:t>A keyboard that will save the planet from an alien attack!</a:t>
            </a:r>
            <a:endParaRPr lang="ru-RU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8" r="379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198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sz="5000" dirty="0" smtClean="0"/>
              <a:t>About </a:t>
            </a:r>
            <a:endParaRPr lang="ru-RU" sz="5000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dirty="0"/>
              <a:t>Comparison </a:t>
            </a: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smtClean="0"/>
              <a:t>Project </a:t>
            </a:r>
            <a:r>
              <a:rPr lang="en-US" dirty="0"/>
              <a:t>objectives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175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86" y="2044500"/>
            <a:ext cx="5184913" cy="432000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86" y="3429000"/>
            <a:ext cx="5184800" cy="2445500"/>
          </a:xfrm>
        </p:spPr>
        <p:txBody>
          <a:bodyPr rtlCol="0">
            <a:normAutofit/>
          </a:bodyPr>
          <a:lstStyle/>
          <a:p>
            <a:r>
              <a:rPr lang="ru-RU" dirty="0" smtClean="0"/>
              <a:t>Чтение лиц </a:t>
            </a:r>
            <a:r>
              <a:rPr lang="ru-RU" dirty="0"/>
              <a:t>с ограниченными возможностями </a:t>
            </a:r>
            <a:r>
              <a:rPr lang="ru-RU" dirty="0" smtClean="0"/>
              <a:t>здоровья</a:t>
            </a:r>
            <a:endParaRPr lang="ru-RU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0103AEC-DE5B-544B-A074-043639D164F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6" r="36606"/>
          <a:stretch>
            <a:fillRect/>
          </a:stretch>
        </p:blipFill>
        <p:spPr/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16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Сравнение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ru-RU" dirty="0" err="1"/>
              <a:t>Lorem</a:t>
            </a:r>
            <a:r>
              <a:rPr lang="ru-RU" dirty="0"/>
              <a:t> </a:t>
            </a:r>
            <a:r>
              <a:rPr lang="ru-RU" dirty="0" err="1"/>
              <a:t>ipsum</a:t>
            </a:r>
            <a:r>
              <a:rPr lang="ru-RU" dirty="0"/>
              <a:t> </a:t>
            </a:r>
            <a:r>
              <a:rPr lang="ru-RU" dirty="0" err="1"/>
              <a:t>dolor</a:t>
            </a:r>
            <a:r>
              <a:rPr lang="ru-RU" dirty="0"/>
              <a:t> </a:t>
            </a:r>
            <a:r>
              <a:rPr lang="ru-RU" dirty="0" err="1"/>
              <a:t>sit</a:t>
            </a:r>
            <a:r>
              <a:rPr lang="ru-RU" dirty="0"/>
              <a:t> </a:t>
            </a:r>
            <a:r>
              <a:rPr lang="ru-RU" dirty="0" err="1"/>
              <a:t>amet</a:t>
            </a:r>
            <a:r>
              <a:rPr lang="ru-RU" dirty="0"/>
              <a:t>, </a:t>
            </a:r>
            <a:r>
              <a:rPr lang="ru-RU" dirty="0" err="1"/>
              <a:t>consectetur</a:t>
            </a:r>
            <a:r>
              <a:rPr lang="ru-RU" dirty="0"/>
              <a:t> </a:t>
            </a:r>
            <a:r>
              <a:rPr lang="ru-RU" dirty="0" err="1"/>
              <a:t>adipiscing</a:t>
            </a:r>
            <a:r>
              <a:rPr lang="ru-RU" dirty="0"/>
              <a:t> </a:t>
            </a:r>
            <a:r>
              <a:rPr lang="ru-RU" dirty="0" err="1"/>
              <a:t>elit</a:t>
            </a:r>
            <a:r>
              <a:rPr lang="ru-RU" dirty="0"/>
              <a:t>. 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119626"/>
            <a:ext cx="4500000" cy="498616"/>
          </a:xfrm>
        </p:spPr>
        <p:txBody>
          <a:bodyPr rtlCol="0"/>
          <a:lstStyle/>
          <a:p>
            <a:pPr rtl="0"/>
            <a:r>
              <a:rPr lang="ru-RU" dirty="0"/>
              <a:t>Название компании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79759"/>
            <a:ext cx="4500000" cy="2520000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ru-RU" dirty="0" err="1"/>
              <a:t>Nulla</a:t>
            </a:r>
            <a:r>
              <a:rPr lang="ru-RU" dirty="0"/>
              <a:t> a </a:t>
            </a:r>
            <a:r>
              <a:rPr lang="ru-RU" dirty="0" err="1"/>
              <a:t>erat</a:t>
            </a:r>
            <a:r>
              <a:rPr lang="ru-RU" dirty="0"/>
              <a:t> </a:t>
            </a:r>
            <a:r>
              <a:rPr lang="ru-RU" dirty="0" err="1"/>
              <a:t>eget</a:t>
            </a:r>
            <a:r>
              <a:rPr lang="ru-RU" dirty="0"/>
              <a:t> </a:t>
            </a:r>
            <a:r>
              <a:rPr lang="ru-RU" dirty="0" err="1"/>
              <a:t>nunc</a:t>
            </a:r>
            <a:r>
              <a:rPr lang="ru-RU" dirty="0"/>
              <a:t> </a:t>
            </a:r>
            <a:r>
              <a:rPr lang="ru-RU" dirty="0" err="1"/>
              <a:t>hendrerit</a:t>
            </a:r>
            <a:r>
              <a:rPr lang="ru-RU" dirty="0"/>
              <a:t> </a:t>
            </a:r>
            <a:r>
              <a:rPr lang="ru-RU" dirty="0" err="1"/>
              <a:t>ultrices</a:t>
            </a:r>
            <a:r>
              <a:rPr lang="ru-RU" dirty="0"/>
              <a:t> </a:t>
            </a:r>
            <a:r>
              <a:rPr lang="ru-RU" dirty="0" err="1"/>
              <a:t>eu</a:t>
            </a:r>
            <a:r>
              <a:rPr lang="ru-RU" dirty="0"/>
              <a:t> </a:t>
            </a:r>
            <a:r>
              <a:rPr lang="ru-RU" dirty="0" err="1"/>
              <a:t>nec</a:t>
            </a:r>
            <a:r>
              <a:rPr lang="ru-RU" dirty="0"/>
              <a:t> </a:t>
            </a:r>
            <a:r>
              <a:rPr lang="ru-RU" dirty="0" err="1"/>
              <a:t>nulla</a:t>
            </a:r>
            <a:r>
              <a:rPr lang="ru-RU" dirty="0"/>
              <a:t>. </a:t>
            </a:r>
            <a:r>
              <a:rPr lang="ru-RU" dirty="0" err="1"/>
              <a:t>Donec</a:t>
            </a:r>
            <a:r>
              <a:rPr lang="ru-RU" dirty="0"/>
              <a:t> </a:t>
            </a:r>
            <a:r>
              <a:rPr lang="ru-RU" dirty="0" err="1"/>
              <a:t>viverra</a:t>
            </a:r>
            <a:r>
              <a:rPr lang="ru-RU" dirty="0"/>
              <a:t> </a:t>
            </a:r>
            <a:r>
              <a:rPr lang="ru-RU" dirty="0" err="1"/>
              <a:t>leo</a:t>
            </a:r>
            <a:r>
              <a:rPr lang="ru-RU" dirty="0"/>
              <a:t> </a:t>
            </a:r>
            <a:r>
              <a:rPr lang="ru-RU" dirty="0" err="1"/>
              <a:t>aliquet</a:t>
            </a:r>
            <a:r>
              <a:rPr lang="ru-RU" dirty="0"/>
              <a:t>, </a:t>
            </a:r>
            <a:r>
              <a:rPr lang="ru-RU" dirty="0" err="1"/>
              <a:t>auctor</a:t>
            </a:r>
            <a:r>
              <a:rPr lang="ru-RU" dirty="0"/>
              <a:t> </a:t>
            </a:r>
            <a:r>
              <a:rPr lang="ru-RU" dirty="0" err="1"/>
              <a:t>quam</a:t>
            </a:r>
            <a:r>
              <a:rPr lang="ru-RU" dirty="0"/>
              <a:t> </a:t>
            </a:r>
            <a:r>
              <a:rPr lang="ru-RU" dirty="0" err="1"/>
              <a:t>id</a:t>
            </a:r>
            <a:r>
              <a:rPr lang="ru-RU" dirty="0"/>
              <a:t>, </a:t>
            </a:r>
            <a:r>
              <a:rPr lang="ru-RU" dirty="0" err="1"/>
              <a:t>convallis</a:t>
            </a:r>
            <a:r>
              <a:rPr lang="ru-RU" dirty="0"/>
              <a:t> </a:t>
            </a:r>
            <a:r>
              <a:rPr lang="ru-RU" dirty="0" err="1"/>
              <a:t>orci</a:t>
            </a:r>
            <a:r>
              <a:rPr lang="ru-RU" dirty="0"/>
              <a:t>. </a:t>
            </a:r>
          </a:p>
          <a:p>
            <a:pPr rtl="0"/>
            <a:endParaRPr lang="ru-RU" dirty="0"/>
          </a:p>
          <a:p>
            <a:pPr lvl="1" rtl="0"/>
            <a:r>
              <a:rPr lang="ru-RU" dirty="0" err="1"/>
              <a:t>Sed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molestie</a:t>
            </a:r>
            <a:r>
              <a:rPr lang="ru-RU" dirty="0"/>
              <a:t> </a:t>
            </a:r>
            <a:r>
              <a:rPr lang="ru-RU" dirty="0" err="1"/>
              <a:t>est</a:t>
            </a:r>
            <a:r>
              <a:rPr lang="ru-RU" dirty="0"/>
              <a:t>. </a:t>
            </a:r>
            <a:r>
              <a:rPr lang="ru-RU" dirty="0" err="1"/>
              <a:t>Cras</a:t>
            </a:r>
            <a:r>
              <a:rPr lang="ru-RU" dirty="0"/>
              <a:t> </a:t>
            </a:r>
            <a:r>
              <a:rPr lang="ru-RU" dirty="0" err="1"/>
              <a:t>ornare</a:t>
            </a:r>
            <a:r>
              <a:rPr lang="ru-RU" dirty="0"/>
              <a:t> </a:t>
            </a:r>
            <a:r>
              <a:rPr lang="ru-RU" dirty="0" err="1"/>
              <a:t>turpis</a:t>
            </a:r>
            <a:r>
              <a:rPr lang="ru-RU" dirty="0"/>
              <a:t> </a:t>
            </a:r>
            <a:r>
              <a:rPr lang="ru-RU" dirty="0" err="1"/>
              <a:t>at</a:t>
            </a:r>
            <a:r>
              <a:rPr lang="ru-RU" dirty="0"/>
              <a:t> </a:t>
            </a:r>
            <a:r>
              <a:rPr lang="ru-RU" dirty="0" err="1"/>
              <a:t>ligula</a:t>
            </a:r>
            <a:r>
              <a:rPr lang="ru-RU" dirty="0"/>
              <a:t> </a:t>
            </a:r>
            <a:r>
              <a:rPr lang="ru-RU" dirty="0" err="1"/>
              <a:t>posuere</a:t>
            </a:r>
            <a:r>
              <a:rPr lang="ru-RU" dirty="0"/>
              <a:t>, </a:t>
            </a:r>
            <a:r>
              <a:rPr lang="ru-RU" dirty="0" err="1"/>
              <a:t>sit</a:t>
            </a:r>
            <a:r>
              <a:rPr lang="ru-RU" dirty="0"/>
              <a:t> </a:t>
            </a:r>
            <a:r>
              <a:rPr lang="ru-RU" dirty="0" err="1"/>
              <a:t>amet</a:t>
            </a:r>
            <a:r>
              <a:rPr lang="ru-RU" dirty="0"/>
              <a:t> </a:t>
            </a:r>
            <a:r>
              <a:rPr lang="ru-RU" dirty="0" err="1"/>
              <a:t>accumsan</a:t>
            </a:r>
            <a:r>
              <a:rPr lang="ru-RU" dirty="0"/>
              <a:t> </a:t>
            </a:r>
            <a:r>
              <a:rPr lang="ru-RU" dirty="0" err="1"/>
              <a:t>neque</a:t>
            </a:r>
            <a:r>
              <a:rPr lang="ru-RU" dirty="0"/>
              <a:t> </a:t>
            </a:r>
            <a:r>
              <a:rPr lang="ru-RU" dirty="0" err="1"/>
              <a:t>lobortis</a:t>
            </a:r>
            <a:r>
              <a:rPr lang="ru-RU" dirty="0"/>
              <a:t>.</a:t>
            </a:r>
          </a:p>
          <a:p>
            <a:pPr lvl="1" rtl="0"/>
            <a:r>
              <a:rPr lang="ru-RU" dirty="0" err="1"/>
              <a:t>Maecenas</a:t>
            </a:r>
            <a:r>
              <a:rPr lang="ru-RU" dirty="0"/>
              <a:t> </a:t>
            </a:r>
            <a:r>
              <a:rPr lang="ru-RU" dirty="0" err="1"/>
              <a:t>mattis</a:t>
            </a:r>
            <a:r>
              <a:rPr lang="ru-RU" dirty="0"/>
              <a:t> </a:t>
            </a:r>
            <a:r>
              <a:rPr lang="ru-RU" dirty="0" err="1"/>
              <a:t>risus</a:t>
            </a:r>
            <a:r>
              <a:rPr lang="ru-RU" dirty="0"/>
              <a:t> </a:t>
            </a:r>
            <a:r>
              <a:rPr lang="ru-RU" dirty="0" err="1"/>
              <a:t>ligula</a:t>
            </a:r>
            <a:r>
              <a:rPr lang="ru-RU" dirty="0"/>
              <a:t>, </a:t>
            </a:r>
            <a:r>
              <a:rPr lang="ru-RU" dirty="0" err="1"/>
              <a:t>sed</a:t>
            </a:r>
            <a:r>
              <a:rPr lang="ru-RU" dirty="0"/>
              <a:t> </a:t>
            </a:r>
            <a:r>
              <a:rPr lang="ru-RU" dirty="0" err="1"/>
              <a:t>ullamcorper</a:t>
            </a:r>
            <a:r>
              <a:rPr lang="ru-RU" dirty="0"/>
              <a:t> </a:t>
            </a:r>
            <a:r>
              <a:rPr lang="ru-RU" dirty="0" err="1"/>
              <a:t>nunc</a:t>
            </a:r>
            <a:r>
              <a:rPr lang="ru-RU" dirty="0"/>
              <a:t> </a:t>
            </a:r>
            <a:r>
              <a:rPr lang="ru-RU" dirty="0" err="1"/>
              <a:t>efficitur</a:t>
            </a:r>
            <a:r>
              <a:rPr lang="ru-RU" dirty="0"/>
              <a:t> </a:t>
            </a:r>
            <a:r>
              <a:rPr lang="ru-RU" dirty="0" err="1"/>
              <a:t>sed</a:t>
            </a:r>
            <a:r>
              <a:rPr lang="ru-RU" dirty="0"/>
              <a:t>. 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2120386"/>
            <a:ext cx="4500000" cy="496920"/>
          </a:xfrm>
        </p:spPr>
        <p:txBody>
          <a:bodyPr rtlCol="0"/>
          <a:lstStyle/>
          <a:p>
            <a:pPr rtl="0"/>
            <a:r>
              <a:rPr lang="ru-RU" dirty="0"/>
              <a:t>Сервис конкурента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976450"/>
            <a:ext cx="4500000" cy="2520000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ru-RU" dirty="0" err="1"/>
              <a:t>Praesent</a:t>
            </a:r>
            <a:r>
              <a:rPr lang="ru-RU" dirty="0"/>
              <a:t> </a:t>
            </a:r>
            <a:r>
              <a:rPr lang="ru-RU" dirty="0" err="1"/>
              <a:t>venenatis</a:t>
            </a:r>
            <a:r>
              <a:rPr lang="ru-RU" dirty="0"/>
              <a:t> </a:t>
            </a:r>
            <a:r>
              <a:rPr lang="ru-RU" dirty="0" err="1"/>
              <a:t>quam</a:t>
            </a:r>
            <a:r>
              <a:rPr lang="ru-RU" dirty="0"/>
              <a:t> </a:t>
            </a:r>
            <a:r>
              <a:rPr lang="ru-RU" dirty="0" err="1"/>
              <a:t>tortor</a:t>
            </a:r>
            <a:r>
              <a:rPr lang="ru-RU" dirty="0"/>
              <a:t>, </a:t>
            </a:r>
            <a:r>
              <a:rPr lang="ru-RU" dirty="0" err="1"/>
              <a:t>viverra</a:t>
            </a:r>
            <a:r>
              <a:rPr lang="ru-RU" dirty="0"/>
              <a:t> </a:t>
            </a:r>
            <a:r>
              <a:rPr lang="ru-RU" dirty="0" err="1"/>
              <a:t>nunc</a:t>
            </a:r>
            <a:r>
              <a:rPr lang="ru-RU" dirty="0"/>
              <a:t> </a:t>
            </a:r>
            <a:r>
              <a:rPr lang="ru-RU" dirty="0" err="1"/>
              <a:t>rutrum</a:t>
            </a:r>
            <a:r>
              <a:rPr lang="ru-RU" dirty="0"/>
              <a:t>. </a:t>
            </a:r>
          </a:p>
          <a:p>
            <a:pPr rtl="0"/>
            <a:endParaRPr lang="ru-RU" dirty="0"/>
          </a:p>
          <a:p>
            <a:pPr lvl="1" rtl="0"/>
            <a:r>
              <a:rPr lang="ru-RU" dirty="0" err="1"/>
              <a:t>Maecenas</a:t>
            </a:r>
            <a:r>
              <a:rPr lang="ru-RU" dirty="0"/>
              <a:t> </a:t>
            </a:r>
            <a:r>
              <a:rPr lang="ru-RU" dirty="0" err="1"/>
              <a:t>malesuada</a:t>
            </a:r>
            <a:r>
              <a:rPr lang="ru-RU" dirty="0"/>
              <a:t> </a:t>
            </a:r>
            <a:r>
              <a:rPr lang="ru-RU" dirty="0" err="1"/>
              <a:t>ultricies</a:t>
            </a:r>
            <a:r>
              <a:rPr lang="ru-RU" dirty="0"/>
              <a:t> </a:t>
            </a:r>
            <a:r>
              <a:rPr lang="ru-RU" dirty="0" err="1"/>
              <a:t>sapien</a:t>
            </a:r>
            <a:r>
              <a:rPr lang="ru-RU" dirty="0"/>
              <a:t> </a:t>
            </a:r>
            <a:r>
              <a:rPr lang="ru-RU" dirty="0" err="1"/>
              <a:t>sit</a:t>
            </a:r>
            <a:r>
              <a:rPr lang="ru-RU" dirty="0"/>
              <a:t> </a:t>
            </a:r>
            <a:r>
              <a:rPr lang="ru-RU" dirty="0" err="1"/>
              <a:t>amet</a:t>
            </a:r>
            <a:r>
              <a:rPr lang="ru-RU" dirty="0"/>
              <a:t> </a:t>
            </a:r>
            <a:r>
              <a:rPr lang="ru-RU" dirty="0" err="1"/>
              <a:t>pharetra</a:t>
            </a:r>
            <a:r>
              <a:rPr lang="ru-RU" dirty="0"/>
              <a:t>. </a:t>
            </a:r>
          </a:p>
          <a:p>
            <a:pPr lvl="1" rtl="0"/>
            <a:r>
              <a:rPr lang="ru-RU" dirty="0" err="1"/>
              <a:t>Nunc</a:t>
            </a:r>
            <a:r>
              <a:rPr lang="ru-RU" dirty="0"/>
              <a:t> </a:t>
            </a:r>
            <a:r>
              <a:rPr lang="ru-RU" dirty="0" err="1"/>
              <a:t>tempus</a:t>
            </a:r>
            <a:r>
              <a:rPr lang="ru-RU" dirty="0"/>
              <a:t>, </a:t>
            </a:r>
            <a:r>
              <a:rPr lang="ru-RU" dirty="0" err="1"/>
              <a:t>risus</a:t>
            </a:r>
            <a:r>
              <a:rPr lang="ru-RU" dirty="0"/>
              <a:t> </a:t>
            </a:r>
            <a:r>
              <a:rPr lang="ru-RU" dirty="0" err="1"/>
              <a:t>sodales</a:t>
            </a:r>
            <a:r>
              <a:rPr lang="ru-RU" dirty="0"/>
              <a:t> </a:t>
            </a:r>
            <a:r>
              <a:rPr lang="ru-RU" dirty="0" err="1"/>
              <a:t>sodales</a:t>
            </a:r>
            <a:r>
              <a:rPr lang="ru-RU" dirty="0"/>
              <a:t> </a:t>
            </a:r>
            <a:r>
              <a:rPr lang="ru-RU" dirty="0" err="1"/>
              <a:t>hendrerit</a:t>
            </a:r>
            <a:r>
              <a:rPr lang="ru-RU" dirty="0"/>
              <a:t>, </a:t>
            </a:r>
            <a:r>
              <a:rPr lang="ru-RU" dirty="0" err="1"/>
              <a:t>arcu</a:t>
            </a:r>
            <a:r>
              <a:rPr lang="ru-RU" dirty="0"/>
              <a:t> </a:t>
            </a:r>
            <a:r>
              <a:rPr lang="ru-RU" dirty="0" err="1"/>
              <a:t>dolor</a:t>
            </a:r>
            <a:r>
              <a:rPr lang="ru-RU" dirty="0"/>
              <a:t> </a:t>
            </a:r>
            <a:r>
              <a:rPr lang="ru-RU" dirty="0" err="1"/>
              <a:t>commodo</a:t>
            </a:r>
            <a:r>
              <a:rPr lang="ru-RU" dirty="0"/>
              <a:t> </a:t>
            </a:r>
            <a:r>
              <a:rPr lang="ru-RU" dirty="0" err="1"/>
              <a:t>libero</a:t>
            </a:r>
            <a:r>
              <a:rPr lang="ru-RU" dirty="0"/>
              <a:t>, a </a:t>
            </a:r>
            <a:r>
              <a:rPr lang="ru-RU" dirty="0" err="1"/>
              <a:t>sollicitudin</a:t>
            </a:r>
            <a:r>
              <a:rPr lang="ru-RU" dirty="0"/>
              <a:t> </a:t>
            </a:r>
            <a:r>
              <a:rPr lang="ru-RU" dirty="0" err="1"/>
              <a:t>quam</a:t>
            </a:r>
            <a:r>
              <a:rPr lang="ru-RU" dirty="0"/>
              <a:t> </a:t>
            </a:r>
            <a:r>
              <a:rPr lang="ru-RU" dirty="0" err="1"/>
              <a:t>nulla</a:t>
            </a:r>
            <a:r>
              <a:rPr lang="ru-RU" dirty="0"/>
              <a:t> </a:t>
            </a:r>
            <a:r>
              <a:rPr lang="ru-RU" dirty="0" err="1"/>
              <a:t>quis</a:t>
            </a:r>
            <a:r>
              <a:rPr lang="ru-RU" dirty="0"/>
              <a:t> </a:t>
            </a:r>
            <a:r>
              <a:rPr lang="ru-RU" dirty="0" err="1"/>
              <a:t>lectus</a:t>
            </a:r>
            <a:r>
              <a:rPr lang="ru-RU" dirty="0"/>
              <a:t>.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at</a:t>
            </a:r>
            <a:r>
              <a:rPr lang="ru-RU" dirty="0"/>
              <a:t> </a:t>
            </a:r>
            <a:r>
              <a:rPr lang="ru-RU" dirty="0" err="1"/>
              <a:t>porta</a:t>
            </a:r>
            <a:r>
              <a:rPr lang="ru-RU" dirty="0"/>
              <a:t> </a:t>
            </a:r>
            <a:r>
              <a:rPr lang="ru-RU" dirty="0" err="1"/>
              <a:t>mauris</a:t>
            </a:r>
            <a:r>
              <a:rPr lang="ru-RU" dirty="0"/>
              <a:t>. 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49698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147</Words>
  <Application>Microsoft Office PowerPoint</Application>
  <PresentationFormat>Широкоэкранный</PresentationFormat>
  <Paragraphs>26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Corbel</vt:lpstr>
      <vt:lpstr>Times New Roman</vt:lpstr>
      <vt:lpstr>Тема Office</vt:lpstr>
      <vt:lpstr>Keyboard for reading persons with disabilities</vt:lpstr>
      <vt:lpstr>About </vt:lpstr>
      <vt:lpstr>Цели и задачи</vt:lpstr>
      <vt:lpstr>Сравнение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слайд презентации</dc:title>
  <dc:creator>Вова Вартанян</dc:creator>
  <cp:lastModifiedBy>Вова Вартанян</cp:lastModifiedBy>
  <cp:revision>7</cp:revision>
  <dcterms:created xsi:type="dcterms:W3CDTF">2019-10-29T15:54:40Z</dcterms:created>
  <dcterms:modified xsi:type="dcterms:W3CDTF">2019-10-29T18:45:22Z</dcterms:modified>
</cp:coreProperties>
</file>