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61" r:id="rId7"/>
    <p:sldId id="262" r:id="rId8"/>
    <p:sldId id="263" r:id="rId9"/>
    <p:sldId id="270" r:id="rId10"/>
    <p:sldId id="271" r:id="rId11"/>
    <p:sldId id="264" r:id="rId12"/>
    <p:sldId id="259" r:id="rId13"/>
    <p:sldId id="26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61437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339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490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2650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4070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99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479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558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72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483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07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D6A1-AE88-41DF-9E2E-47296211D6EE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704A-EDCC-40CE-9444-64C39555C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algn="ctr" rotWithShape="0">
                    <a:schemeClr val="bg1">
                      <a:alpha val="56000"/>
                    </a:schemeClr>
                  </a:outerShdw>
                </a:effectLst>
                <a:latin typeface="Kenney Blocks" panose="00000400000000000000" pitchFamily="2" charset="-79"/>
                <a:cs typeface="Kenney Blocks" panose="00000400000000000000" pitchFamily="2" charset="-79"/>
              </a:rPr>
              <a:t>Save the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r="3300000" sx="125000" sy="125000" algn="ctr" rotWithShape="0">
                    <a:schemeClr val="bg1">
                      <a:alpha val="56000"/>
                    </a:schemeClr>
                  </a:outerShdw>
                </a:effectLst>
                <a:latin typeface="Kenney Blocks" panose="00000400000000000000" pitchFamily="2" charset="-79"/>
                <a:cs typeface="Kenney Blocks" panose="00000400000000000000" pitchFamily="2" charset="-79"/>
              </a:rPr>
              <a:t>Princess</a:t>
            </a:r>
            <a:endParaRPr lang="ru-RU" dirty="0">
              <a:solidFill>
                <a:schemeClr val="bg2">
                  <a:lumMod val="10000"/>
                </a:schemeClr>
              </a:solidFill>
              <a:effectLst>
                <a:outerShdw blurRad="50800" dir="3300000" sx="125000" sy="125000" algn="ctr" rotWithShape="0">
                  <a:schemeClr val="bg1">
                    <a:alpha val="56000"/>
                  </a:schemeClr>
                </a:outerShdw>
              </a:effectLst>
              <a:cs typeface="Kenney Blocks" panose="00000400000000000000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29616"/>
            <a:ext cx="9144000" cy="89176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Подготовил: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Calibri" panose="020F0502020204030204" pitchFamily="34" charset="0"/>
            </a:endParaRPr>
          </a:p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Владимир Вартанян</a:t>
            </a:r>
          </a:p>
        </p:txBody>
      </p:sp>
    </p:spTree>
    <p:extLst>
      <p:ext uri="{BB962C8B-B14F-4D97-AF65-F5344CB8AC3E}">
        <p14:creationId xmlns:p14="http://schemas.microsoft.com/office/powerpoint/2010/main" val="25887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71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1271" y="896292"/>
            <a:ext cx="9144000" cy="642796"/>
          </a:xfrm>
        </p:spPr>
        <p:txBody>
          <a:bodyPr>
            <a:noAutofit/>
          </a:bodyPr>
          <a:lstStyle/>
          <a:p>
            <a:pPr algn="l"/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В разработке были использованы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56371" y="2453489"/>
            <a:ext cx="9641941" cy="375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Язык программирования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PHP</a:t>
            </a:r>
            <a:endParaRPr lang="ru-RU" sz="2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Среда программирования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DevelNext</a:t>
            </a:r>
            <a:endParaRPr lang="ru-RU" sz="2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Игровой движок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JPHP</a:t>
            </a:r>
            <a:endParaRPr lang="ru-RU" sz="2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Графический интерфейс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JavaFX</a:t>
            </a:r>
            <a:endParaRPr lang="ru-RU" sz="2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Физический движок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dyn4j</a:t>
            </a:r>
            <a:endParaRPr lang="ru-RU" sz="2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Анимация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Kenney</a:t>
            </a:r>
            <a:endParaRPr lang="ru-RU" sz="2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19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412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485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19" y="3142331"/>
            <a:ext cx="1169161" cy="5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238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C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44" y="2269251"/>
            <a:ext cx="7221111" cy="20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84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algn="ctr" rotWithShape="0">
                    <a:schemeClr val="bg1">
                      <a:alpha val="56000"/>
                    </a:schemeClr>
                  </a:outerShdw>
                </a:effectLst>
                <a:latin typeface="Kenney Blocks" panose="00000400000000000000" pitchFamily="2" charset="-79"/>
                <a:cs typeface="Kenney Blocks" panose="00000400000000000000" pitchFamily="2" charset="-79"/>
              </a:rPr>
              <a:t>Save the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r="3300000" sx="125000" sy="125000" algn="ctr" rotWithShape="0">
                    <a:schemeClr val="bg1">
                      <a:alpha val="56000"/>
                    </a:schemeClr>
                  </a:outerShdw>
                </a:effectLst>
                <a:latin typeface="Kenney Blocks" panose="00000400000000000000" pitchFamily="2" charset="-79"/>
                <a:cs typeface="Kenney Blocks" panose="00000400000000000000" pitchFamily="2" charset="-79"/>
              </a:rPr>
              <a:t>Princess</a:t>
            </a:r>
            <a:endParaRPr lang="ru-RU" dirty="0">
              <a:solidFill>
                <a:schemeClr val="bg2">
                  <a:lumMod val="10000"/>
                </a:schemeClr>
              </a:solidFill>
              <a:effectLst>
                <a:outerShdw blurRad="50800" dir="3300000" sx="125000" sy="125000" algn="ctr" rotWithShape="0">
                  <a:schemeClr val="bg1">
                    <a:alpha val="56000"/>
                  </a:schemeClr>
                </a:outerShdw>
              </a:effectLst>
              <a:cs typeface="Kenney Blocks" panose="00000400000000000000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50997"/>
            <a:ext cx="9144000" cy="89176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151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1271" y="896292"/>
            <a:ext cx="9144000" cy="642796"/>
          </a:xfrm>
        </p:spPr>
        <p:txBody>
          <a:bodyPr>
            <a:noAutofit/>
          </a:bodyPr>
          <a:lstStyle/>
          <a:p>
            <a:pPr algn="l"/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Цели и задачи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56371" y="2453489"/>
            <a:ext cx="9641941" cy="375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Совершенствование интеллектуальных </a:t>
            </a: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навыков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Развитие логического мышления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Развитие быстроты реакции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Обучение программированию в игровой форме</a:t>
            </a:r>
            <a:endParaRPr lang="ru-RU" sz="2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rPr>
              <a:t>Развлечение</a:t>
            </a:r>
          </a:p>
        </p:txBody>
      </p:sp>
    </p:spTree>
    <p:extLst>
      <p:ext uri="{BB962C8B-B14F-4D97-AF65-F5344CB8AC3E}">
        <p14:creationId xmlns:p14="http://schemas.microsoft.com/office/powerpoint/2010/main" val="287248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7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395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653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504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727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42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06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53</Words>
  <Application>Microsoft Office PowerPoint</Application>
  <PresentationFormat>Широкоэкранный</PresentationFormat>
  <Paragraphs>18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Kenney Blocks</vt:lpstr>
      <vt:lpstr>Тема Office</vt:lpstr>
      <vt:lpstr>Save the Princess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Save the Princess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Princess</dc:title>
  <dc:creator>Вова Вартанян</dc:creator>
  <cp:lastModifiedBy>Вова Вартанян</cp:lastModifiedBy>
  <cp:revision>14</cp:revision>
  <dcterms:created xsi:type="dcterms:W3CDTF">2018-05-22T06:09:51Z</dcterms:created>
  <dcterms:modified xsi:type="dcterms:W3CDTF">2018-05-25T15:14:23Z</dcterms:modified>
</cp:coreProperties>
</file>