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5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62" r:id="rId10"/>
    <p:sldId id="271" r:id="rId11"/>
    <p:sldId id="272" r:id="rId12"/>
    <p:sldId id="263" r:id="rId13"/>
    <p:sldId id="270" r:id="rId14"/>
    <p:sldId id="264" r:id="rId15"/>
    <p:sldId id="273" r:id="rId16"/>
    <p:sldId id="265" r:id="rId17"/>
    <p:sldId id="274" r:id="rId18"/>
    <p:sldId id="266" r:id="rId19"/>
    <p:sldId id="268" r:id="rId20"/>
    <p:sldId id="269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649C"/>
    <a:srgbClr val="05437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5325B-EF57-457A-9DA7-9C52743E53B1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D09BA-8E48-4365-BD50-BCE355AE76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680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5B77-2BC0-4930-BBBD-D7B6AF5465C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943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5B77-2BC0-4930-BBBD-D7B6AF5465C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012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5B77-2BC0-4930-BBBD-D7B6AF5465C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03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5B77-2BC0-4930-BBBD-D7B6AF5465C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018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5B77-2BC0-4930-BBBD-D7B6AF5465C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388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5B77-2BC0-4930-BBBD-D7B6AF5465C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02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5B77-2BC0-4930-BBBD-D7B6AF5465C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993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5B77-2BC0-4930-BBBD-D7B6AF5465C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893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5B77-2BC0-4930-BBBD-D7B6AF5465C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157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5B77-2BC0-4930-BBBD-D7B6AF5465C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687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5B77-2BC0-4930-BBBD-D7B6AF5465C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652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2ABD-CA6D-44D4-90A2-6ACEF3ABE7AB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2300-2C0C-4234-BB0C-2E813925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20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2ABD-CA6D-44D4-90A2-6ACEF3ABE7AB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2300-2C0C-4234-BB0C-2E813925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69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2ABD-CA6D-44D4-90A2-6ACEF3ABE7AB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2300-2C0C-4234-BB0C-2E813925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77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2ABD-CA6D-44D4-90A2-6ACEF3ABE7AB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2300-2C0C-4234-BB0C-2E813925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30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2ABD-CA6D-44D4-90A2-6ACEF3ABE7AB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2300-2C0C-4234-BB0C-2E813925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73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2ABD-CA6D-44D4-90A2-6ACEF3ABE7AB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2300-2C0C-4234-BB0C-2E813925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09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2ABD-CA6D-44D4-90A2-6ACEF3ABE7AB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2300-2C0C-4234-BB0C-2E813925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12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2ABD-CA6D-44D4-90A2-6ACEF3ABE7AB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2300-2C0C-4234-BB0C-2E813925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75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2ABD-CA6D-44D4-90A2-6ACEF3ABE7AB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2300-2C0C-4234-BB0C-2E813925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07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2ABD-CA6D-44D4-90A2-6ACEF3ABE7AB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2300-2C0C-4234-BB0C-2E813925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53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2ABD-CA6D-44D4-90A2-6ACEF3ABE7AB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2300-2C0C-4234-BB0C-2E813925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4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22ABD-CA6D-44D4-90A2-6ACEF3ABE7AB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72300-2C0C-4234-BB0C-2E8139255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23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56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203881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5862" y="2886723"/>
            <a:ext cx="6955155" cy="317185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695" y="1281437"/>
            <a:ext cx="24098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9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1877" y="1"/>
            <a:ext cx="12203877" cy="68579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011" y="1846352"/>
            <a:ext cx="8420100" cy="12668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6758" y="849923"/>
            <a:ext cx="1928445" cy="32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2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6762" y="2678903"/>
            <a:ext cx="3038475" cy="101441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LINE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205412" y="3590925"/>
            <a:ext cx="1781176" cy="260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atin typeface="Trebuchet MS" panose="020B0603020202020204" pitchFamily="34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205412" y="3590924"/>
            <a:ext cx="1781176" cy="288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Trebuchet MS" panose="020B0603020202020204" pitchFamily="34" charset="0"/>
                <a:cs typeface="Kenney Blocks" panose="00000400000000000000" pitchFamily="2" charset="-79"/>
              </a:rPr>
              <a:t>powered by Ele</a:t>
            </a:r>
            <a:endParaRPr lang="ru-RU" sz="1400" dirty="0"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6292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203879" cy="6858000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61546" y="6611816"/>
            <a:ext cx="1107831" cy="184638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1546" y="6611815"/>
            <a:ext cx="678682" cy="173459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1546" y="6611816"/>
            <a:ext cx="278087" cy="184638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20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1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6762" y="2678903"/>
            <a:ext cx="3038475" cy="101441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LOCK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195752" y="3662425"/>
            <a:ext cx="1781176" cy="288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powered by Ele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387" y="2834926"/>
            <a:ext cx="702365" cy="70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5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203880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0627" y="3017772"/>
            <a:ext cx="4330746" cy="82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48162" y="2648012"/>
            <a:ext cx="3038475" cy="101441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NAME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291137" y="3488675"/>
            <a:ext cx="1781176" cy="288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powered by Ele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63508" y="2745737"/>
            <a:ext cx="639676" cy="857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|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830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7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5" grpId="0"/>
      <p:bldP spid="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2203881" cy="6858001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6489040" y="3289180"/>
            <a:ext cx="190435" cy="279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|</a:t>
            </a:r>
            <a:endParaRPr lang="ru-RU" sz="1600" b="1" dirty="0">
              <a:solidFill>
                <a:schemeClr val="bg1">
                  <a:lumMod val="8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234" y="4233688"/>
            <a:ext cx="1158241" cy="37851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844" y="2341098"/>
            <a:ext cx="928312" cy="28321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708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mph" presetSubtype="0" repeatCount="indefinite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1272988" y="895070"/>
            <a:ext cx="7867285" cy="1014413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Демонстрация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3592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1272988" y="895070"/>
            <a:ext cx="9366437" cy="1014413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Контактная информация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631576" y="1909483"/>
            <a:ext cx="8928847" cy="37293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356300, Ставропольский край, Александровский район, с. Александровское</a:t>
            </a:r>
          </a:p>
          <a:p>
            <a:pPr algn="just"/>
            <a:endParaRPr lang="ru-RU" sz="2800" dirty="0" smtClean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sz="2800" u="sng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https://pixlpro.github.io</a:t>
            </a:r>
            <a:endParaRPr lang="ru-RU" sz="2800" u="sng" dirty="0" smtClean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sz="2800" u="sng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https://vk.com/elevk</a:t>
            </a:r>
          </a:p>
          <a:p>
            <a:pPr algn="just"/>
            <a:endParaRPr lang="ru-RU" sz="2800" u="sng" dirty="0" smtClean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</a:endParaRPr>
          </a:p>
          <a:p>
            <a:pPr algn="just"/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Вартанян Владимир Сергеевич,</a:t>
            </a:r>
          </a:p>
          <a:p>
            <a:pPr algn="just"/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E-mail: vova.vartanian@bk.ru</a:t>
            </a:r>
            <a:endParaRPr lang="ru-RU" sz="2800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2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 uiExpand="1" build="allAtOnce"/>
      <p:bldP spid="7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585" y="2718792"/>
            <a:ext cx="1420415" cy="1420415"/>
          </a:xfrm>
          <a:prstGeom prst="rect">
            <a:avLst/>
          </a:prstGeom>
        </p:spPr>
      </p:pic>
      <p:sp>
        <p:nvSpPr>
          <p:cNvPr id="3" name="Заголовок 1"/>
          <p:cNvSpPr>
            <a:spLocks noGrp="1"/>
          </p:cNvSpPr>
          <p:nvPr>
            <p:ph type="ctrTitle"/>
          </p:nvPr>
        </p:nvSpPr>
        <p:spPr>
          <a:xfrm>
            <a:off x="6096000" y="2924175"/>
            <a:ext cx="1359877" cy="100965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Ele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5189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697114" y="2934255"/>
            <a:ext cx="8797771" cy="1009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Спасибо за внимание!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9718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409" y="2513409"/>
            <a:ext cx="1831181" cy="1831181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2493534" y="2921792"/>
            <a:ext cx="7204931" cy="1014413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Представляем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4506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2162356" y="2921792"/>
            <a:ext cx="7867285" cy="101441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«Учебник будущего»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493531" y="2243468"/>
            <a:ext cx="7204931" cy="59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Проект</a:t>
            </a:r>
            <a:endParaRPr lang="ru-RU" sz="18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493532" y="3936205"/>
            <a:ext cx="7204931" cy="588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Автор: Вартанян Владимир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9871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1272988" y="895070"/>
            <a:ext cx="7867285" cy="1014413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Аннотация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631576" y="1909483"/>
            <a:ext cx="8928847" cy="35589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«Книга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— это величайший учитель всего человечества. Это друг, сопровождающий нас от ясельной колыбели до глубокой старости. Она несла в себе нужную информацию, а некоторые книги являются бесценными, так как хранят уникальную информацию. Книги по содержанию бывают научными и художественными. Электронная книга — новый жанр научной литературы.</a:t>
            </a:r>
          </a:p>
          <a:p>
            <a:pPr algn="just">
              <a:lnSpc>
                <a:spcPct val="120000"/>
              </a:lnSpc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К сожалению, в наш удивительный век новейших технологий люди стали меньше уделять внимания книгам. Поэтому я решил разработать умную электронную книгу. Это интересно, современно, а самое главное гораздо легче, чем прочитать обычную книгу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.»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27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xit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xit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2"/>
      <p:bldP spid="7" grpId="0" uiExpand="1" build="allAtOnce"/>
      <p:bldP spid="7" grpId="2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1272988" y="895070"/>
            <a:ext cx="7867285" cy="1014413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Цели и задачи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631576" y="1909484"/>
            <a:ext cx="8928847" cy="33395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2600" dirty="0" smtClean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2600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2600" dirty="0" smtClean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2600" dirty="0" smtClean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2600" dirty="0" smtClean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Обучение лиц с ОВЗ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Развитие компьютерных технологий при обучении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Приобщение учащиеся к чтению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Переход от обычных учебников к электронным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Обучение программированию микроконтроллеров Arduino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Развитие мышления в современной форме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Получение прибыли</a:t>
            </a:r>
          </a:p>
        </p:txBody>
      </p:sp>
    </p:spTree>
    <p:extLst>
      <p:ext uri="{BB962C8B-B14F-4D97-AF65-F5344CB8AC3E}">
        <p14:creationId xmlns:p14="http://schemas.microsoft.com/office/powerpoint/2010/main" val="299619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 uiExpand="1" build="allAtOnce"/>
      <p:bldP spid="7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3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38" y="1516857"/>
            <a:ext cx="2697984" cy="444817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936" y="2405062"/>
            <a:ext cx="5446476" cy="20478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13" y="595312"/>
            <a:ext cx="2181225" cy="17240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944" y="5162550"/>
            <a:ext cx="1488294" cy="11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0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6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71" y="1029976"/>
            <a:ext cx="7788458" cy="479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7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6762" y="2678903"/>
            <a:ext cx="3038475" cy="101441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CODE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257800" y="2678903"/>
            <a:ext cx="1019175" cy="1014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{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938838" y="2678903"/>
            <a:ext cx="1019175" cy="1014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}</a:t>
            </a:r>
            <a:endParaRPr lang="ru-RU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052888" y="3429000"/>
            <a:ext cx="3038475" cy="339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  <a:cs typeface="Kenney Blocks" panose="00000400000000000000" pitchFamily="2" charset="-79"/>
              </a:rPr>
              <a:t>powered by Ele</a:t>
            </a:r>
            <a:endParaRPr lang="ru-RU" sz="1400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  <a:cs typeface="Kenney Blocks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4849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0.11172 0.000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-0.08477 0.000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203</Words>
  <Application>Microsoft Office PowerPoint</Application>
  <PresentationFormat>Широкоэкранный</PresentationFormat>
  <Paragraphs>54</Paragraphs>
  <Slides>20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Kenney Blocks</vt:lpstr>
      <vt:lpstr>Trebuchet MS</vt:lpstr>
      <vt:lpstr>Тема Office</vt:lpstr>
      <vt:lpstr>Презентация PowerPoint</vt:lpstr>
      <vt:lpstr>Ele</vt:lpstr>
      <vt:lpstr>Представляем</vt:lpstr>
      <vt:lpstr>«Учебник будущего»</vt:lpstr>
      <vt:lpstr>Аннотация</vt:lpstr>
      <vt:lpstr>Цели и задачи</vt:lpstr>
      <vt:lpstr>Презентация PowerPoint</vt:lpstr>
      <vt:lpstr>Презентация PowerPoint</vt:lpstr>
      <vt:lpstr>CODE</vt:lpstr>
      <vt:lpstr>Презентация PowerPoint</vt:lpstr>
      <vt:lpstr>Презентация PowerPoint</vt:lpstr>
      <vt:lpstr>LINE</vt:lpstr>
      <vt:lpstr>Презентация PowerPoint</vt:lpstr>
      <vt:lpstr>LOCK</vt:lpstr>
      <vt:lpstr>Презентация PowerPoint</vt:lpstr>
      <vt:lpstr>NAME</vt:lpstr>
      <vt:lpstr>Презентация PowerPoint</vt:lpstr>
      <vt:lpstr>Демонстрация</vt:lpstr>
      <vt:lpstr>Контактная информация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</dc:title>
  <dc:creator>Вова Вартанян</dc:creator>
  <cp:lastModifiedBy>Вова Вартанян</cp:lastModifiedBy>
  <cp:revision>27</cp:revision>
  <dcterms:created xsi:type="dcterms:W3CDTF">2019-01-20T13:12:59Z</dcterms:created>
  <dcterms:modified xsi:type="dcterms:W3CDTF">2019-12-05T21:28:29Z</dcterms:modified>
</cp:coreProperties>
</file>