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2" r:id="rId10"/>
    <p:sldId id="271" r:id="rId11"/>
    <p:sldId id="272" r:id="rId12"/>
    <p:sldId id="263" r:id="rId13"/>
    <p:sldId id="270" r:id="rId14"/>
    <p:sldId id="264" r:id="rId15"/>
    <p:sldId id="273" r:id="rId16"/>
    <p:sldId id="265" r:id="rId17"/>
    <p:sldId id="274" r:id="rId18"/>
    <p:sldId id="266" r:id="rId19"/>
    <p:sldId id="268" r:id="rId20"/>
    <p:sldId id="26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49C"/>
    <a:srgbClr val="0543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5325B-EF57-457A-9DA7-9C52743E53B1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D09BA-8E48-4365-BD50-BCE355AE7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68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43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01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03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1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38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0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89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57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687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5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9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0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9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12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75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07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2ABD-CA6D-44D4-90A2-6ACEF3ABE7AB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23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0388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862" y="2886723"/>
            <a:ext cx="6955155" cy="31718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695" y="1281437"/>
            <a:ext cx="2409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877" y="1"/>
            <a:ext cx="12203877" cy="68579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011" y="1846352"/>
            <a:ext cx="8420100" cy="12668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758" y="849923"/>
            <a:ext cx="1928445" cy="3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6762" y="2678903"/>
            <a:ext cx="3038475" cy="101441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LINE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05412" y="3590925"/>
            <a:ext cx="1781176" cy="260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rebuchet MS" panose="020B0603020202020204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205412" y="3590924"/>
            <a:ext cx="1781176" cy="28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Trebuchet MS" panose="020B0603020202020204" pitchFamily="34" charset="0"/>
                <a:cs typeface="Kenney Blocks" panose="00000400000000000000" pitchFamily="2" charset="-79"/>
              </a:rPr>
              <a:t>powered by Ele</a:t>
            </a:r>
            <a:endParaRPr lang="ru-RU" sz="1400" dirty="0"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292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03879" cy="6858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61546" y="6611816"/>
            <a:ext cx="1107831" cy="18463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546" y="6611815"/>
            <a:ext cx="678682" cy="17345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546" y="6611816"/>
            <a:ext cx="278087" cy="18463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2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6762" y="2678903"/>
            <a:ext cx="3038475" cy="101441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LOCK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195752" y="3662425"/>
            <a:ext cx="1781176" cy="28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powered by Ele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87" y="2834926"/>
            <a:ext cx="702365" cy="7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0388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627" y="3017772"/>
            <a:ext cx="4330746" cy="8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48162" y="2648012"/>
            <a:ext cx="3038475" cy="101441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NAME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291137" y="3488675"/>
            <a:ext cx="1781176" cy="28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powered by Ele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63508" y="2745737"/>
            <a:ext cx="639676" cy="857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|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30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203881" cy="6858001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489040" y="3289180"/>
            <a:ext cx="190435" cy="279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|</a:t>
            </a:r>
            <a:endParaRPr lang="ru-RU" sz="1600" b="1" dirty="0">
              <a:solidFill>
                <a:schemeClr val="bg1">
                  <a:lumMod val="8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234" y="4233688"/>
            <a:ext cx="1158241" cy="37851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44" y="2341098"/>
            <a:ext cx="928312" cy="2832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70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272988" y="895070"/>
            <a:ext cx="7867285" cy="1014413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Демонстрация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59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272988" y="895070"/>
            <a:ext cx="9366437" cy="1014413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Контактная информация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31576" y="1909483"/>
            <a:ext cx="8928847" cy="37293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356300, Ставропольский край, Александровский район, с. Александровское</a:t>
            </a:r>
          </a:p>
          <a:p>
            <a:pPr algn="just"/>
            <a:endParaRPr lang="ru-RU" sz="28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800" u="sng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https://pixlpro.github.io</a:t>
            </a:r>
            <a:endParaRPr lang="ru-RU" sz="2800" u="sng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800" u="sng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https://vk.com/elevk</a:t>
            </a:r>
          </a:p>
          <a:p>
            <a:pPr algn="just"/>
            <a:endParaRPr lang="ru-RU" sz="2800" u="sng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Вартанян Владимир Сергеевич,</a:t>
            </a: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E-mail: vova.vartanian@bk.ru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2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uiExpand="1" build="allAtOnce"/>
      <p:bldP spid="7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19" y="2513409"/>
            <a:ext cx="1831181" cy="1831181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6096000" y="2924175"/>
            <a:ext cx="1359877" cy="100965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Ele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18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19" y="3028314"/>
            <a:ext cx="1831181" cy="1831181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6096000" y="3439080"/>
            <a:ext cx="1359877" cy="100965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Ele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634970" y="2018664"/>
            <a:ext cx="8797771" cy="1009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Спасибо за внимание!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71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0 L 8.33333E-7 -0.07222 " pathEditMode="relative" rAng="0" ptsTypes="AA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09" y="2513409"/>
            <a:ext cx="1831181" cy="1831181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493534" y="2921792"/>
            <a:ext cx="7204931" cy="1014413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Представляем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50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162356" y="2921792"/>
            <a:ext cx="7867285" cy="101441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«Учебник будущего»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93531" y="2243468"/>
            <a:ext cx="7204931" cy="59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Проект</a:t>
            </a: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493532" y="3936205"/>
            <a:ext cx="7204931" cy="588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Автор: Вартанян Владимир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87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272988" y="895070"/>
            <a:ext cx="7867285" cy="1014413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Аннотация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31576" y="1909483"/>
            <a:ext cx="8928847" cy="3558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«Книга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— это величайший учитель всего человечества. Это друг, сопровождающий нас от ясельной колыбели до глубокой старости. Она несла в себе нужную информацию, а некоторые книги являются бесценными, так как хранят уникальную информацию. Книги по содержанию бывают научными и художественными. Электронная книга — новый жанр научной литературы.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К сожалению, в наш удивительный век новейших технологий люди стали меньше уделять внимания книгам. Поэтому я решил разработать умную электронную книгу. Это интересно, современно, а самое главное гораздо легче, чем прочитать обычную книгу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.»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2"/>
      <p:bldP spid="7" grpId="0" uiExpand="1" build="allAtOnce"/>
      <p:bldP spid="7" grpId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272988" y="895070"/>
            <a:ext cx="7867285" cy="1014413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Цели и задачи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31576" y="1909484"/>
            <a:ext cx="8928847" cy="33395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6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6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6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6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6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Обучение лиц с ОВЗ</a:t>
            </a:r>
            <a:endParaRPr lang="ru-RU" sz="26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Развитие </a:t>
            </a: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компьютерных технологий при обучении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Приобщение учащиеся к чтению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Переход от обычных учебников к электронным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Обучение программированию микроконтроллеров Arduino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Развитие мышления в современной форме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Получение </a:t>
            </a: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прибыли</a:t>
            </a:r>
          </a:p>
        </p:txBody>
      </p:sp>
    </p:spTree>
    <p:extLst>
      <p:ext uri="{BB962C8B-B14F-4D97-AF65-F5344CB8AC3E}">
        <p14:creationId xmlns:p14="http://schemas.microsoft.com/office/powerpoint/2010/main" val="29961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uiExpand="1" build="allAtOnce"/>
      <p:bldP spid="7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3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8" y="1516857"/>
            <a:ext cx="2697984" cy="44481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36" y="2405062"/>
            <a:ext cx="5446476" cy="2047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3" y="595312"/>
            <a:ext cx="2181225" cy="17240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944" y="5162550"/>
            <a:ext cx="1488294" cy="11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0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6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71" y="1029976"/>
            <a:ext cx="7788458" cy="47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6762" y="2678903"/>
            <a:ext cx="3038475" cy="101441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CODE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257800" y="2678903"/>
            <a:ext cx="1019175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{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938838" y="2678903"/>
            <a:ext cx="1019175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052888" y="3429000"/>
            <a:ext cx="3038475" cy="33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powered by Ele</a:t>
            </a:r>
            <a:endParaRPr lang="ru-RU" sz="14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84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11172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08477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204</Words>
  <Application>Microsoft Office PowerPoint</Application>
  <PresentationFormat>Широкоэкранный</PresentationFormat>
  <Paragraphs>55</Paragraphs>
  <Slides>20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Kenney Blocks</vt:lpstr>
      <vt:lpstr>Trebuchet MS</vt:lpstr>
      <vt:lpstr>Тема Office</vt:lpstr>
      <vt:lpstr>Презентация PowerPoint</vt:lpstr>
      <vt:lpstr>Ele</vt:lpstr>
      <vt:lpstr>Представляем</vt:lpstr>
      <vt:lpstr>«Учебник будущего»</vt:lpstr>
      <vt:lpstr>Аннотация</vt:lpstr>
      <vt:lpstr>Цели и задачи</vt:lpstr>
      <vt:lpstr>Презентация PowerPoint</vt:lpstr>
      <vt:lpstr>Презентация PowerPoint</vt:lpstr>
      <vt:lpstr>CODE</vt:lpstr>
      <vt:lpstr>Презентация PowerPoint</vt:lpstr>
      <vt:lpstr>Презентация PowerPoint</vt:lpstr>
      <vt:lpstr>LINE</vt:lpstr>
      <vt:lpstr>Презентация PowerPoint</vt:lpstr>
      <vt:lpstr>LOCK</vt:lpstr>
      <vt:lpstr>Презентация PowerPoint</vt:lpstr>
      <vt:lpstr>NAME</vt:lpstr>
      <vt:lpstr>Презентация PowerPoint</vt:lpstr>
      <vt:lpstr>Демонстрация</vt:lpstr>
      <vt:lpstr>Контактная информация</vt:lpstr>
      <vt:lpstr>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</dc:title>
  <dc:creator>Вова Вартанян</dc:creator>
  <cp:lastModifiedBy>Вова Вартанян</cp:lastModifiedBy>
  <cp:revision>25</cp:revision>
  <dcterms:created xsi:type="dcterms:W3CDTF">2019-01-20T13:12:59Z</dcterms:created>
  <dcterms:modified xsi:type="dcterms:W3CDTF">2019-06-29T17:44:05Z</dcterms:modified>
</cp:coreProperties>
</file>