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angers" charset="1" panose="00000500000000000000"/>
      <p:regular r:id="rId14"/>
    </p:embeddedFont>
    <p:embeddedFont>
      <p:font typeface="One Little Font Bold" charset="1" panose="00000800000000000000"/>
      <p:regular r:id="rId15"/>
    </p:embeddedFont>
    <p:embeddedFont>
      <p:font typeface="One Little Fon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.png" Type="http://schemas.openxmlformats.org/officeDocument/2006/relationships/image"/><Relationship Id="rId20" Target="../media/image45.png" Type="http://schemas.openxmlformats.org/officeDocument/2006/relationships/image"/><Relationship Id="rId21" Target="../media/image46.svg" Type="http://schemas.openxmlformats.org/officeDocument/2006/relationships/image"/><Relationship Id="rId22" Target="../media/image47.png" Type="http://schemas.openxmlformats.org/officeDocument/2006/relationships/image"/><Relationship Id="rId23" Target="../media/image48.svg" Type="http://schemas.openxmlformats.org/officeDocument/2006/relationships/image"/><Relationship Id="rId24" Target="../media/image29.png" Type="http://schemas.openxmlformats.org/officeDocument/2006/relationships/image"/><Relationship Id="rId25" Target="../media/image30.sv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53.png" Type="http://schemas.openxmlformats.org/officeDocument/2006/relationships/image"/><Relationship Id="rId13" Target="../media/image54.svg" Type="http://schemas.openxmlformats.org/officeDocument/2006/relationships/image"/><Relationship Id="rId14" Target="../media/image55.png" Type="http://schemas.openxmlformats.org/officeDocument/2006/relationships/image"/><Relationship Id="rId15" Target="../media/image5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418549">
            <a:off x="-6481075" y="-338030"/>
            <a:ext cx="15872415" cy="15153580"/>
            <a:chOff x="0" y="0"/>
            <a:chExt cx="4180389" cy="39910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0389" cy="3991066"/>
            </a:xfrm>
            <a:custGeom>
              <a:avLst/>
              <a:gdLst/>
              <a:ahLst/>
              <a:cxnLst/>
              <a:rect r="r" b="b" t="t" l="l"/>
              <a:pathLst>
                <a:path h="3991066" w="4180389">
                  <a:moveTo>
                    <a:pt x="0" y="0"/>
                  </a:moveTo>
                  <a:lnTo>
                    <a:pt x="4180389" y="0"/>
                  </a:lnTo>
                  <a:lnTo>
                    <a:pt x="4180389" y="3991066"/>
                  </a:lnTo>
                  <a:lnTo>
                    <a:pt x="0" y="3991066"/>
                  </a:lnTo>
                  <a:close/>
                </a:path>
              </a:pathLst>
            </a:custGeom>
            <a:solidFill>
              <a:srgbClr val="FFF46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80389" cy="4029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418549">
            <a:off x="10034293" y="-4684787"/>
            <a:ext cx="15872415" cy="15153580"/>
            <a:chOff x="0" y="0"/>
            <a:chExt cx="4180389" cy="39910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80389" cy="3991066"/>
            </a:xfrm>
            <a:custGeom>
              <a:avLst/>
              <a:gdLst/>
              <a:ahLst/>
              <a:cxnLst/>
              <a:rect r="r" b="b" t="t" l="l"/>
              <a:pathLst>
                <a:path h="3991066" w="4180389">
                  <a:moveTo>
                    <a:pt x="0" y="0"/>
                  </a:moveTo>
                  <a:lnTo>
                    <a:pt x="4180389" y="0"/>
                  </a:lnTo>
                  <a:lnTo>
                    <a:pt x="4180389" y="3991066"/>
                  </a:lnTo>
                  <a:lnTo>
                    <a:pt x="0" y="3991066"/>
                  </a:lnTo>
                  <a:close/>
                </a:path>
              </a:pathLst>
            </a:custGeom>
            <a:solidFill>
              <a:srgbClr val="FFF46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80389" cy="4029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370251" y="1028700"/>
            <a:ext cx="8917749" cy="9327461"/>
          </a:xfrm>
          <a:custGeom>
            <a:avLst/>
            <a:gdLst/>
            <a:ahLst/>
            <a:cxnLst/>
            <a:rect r="r" b="b" t="t" l="l"/>
            <a:pathLst>
              <a:path h="9327461" w="8917749">
                <a:moveTo>
                  <a:pt x="0" y="0"/>
                </a:moveTo>
                <a:lnTo>
                  <a:pt x="8917749" y="0"/>
                </a:lnTo>
                <a:lnTo>
                  <a:pt x="8917749" y="9327461"/>
                </a:lnTo>
                <a:lnTo>
                  <a:pt x="0" y="9327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0" y="0"/>
            <a:ext cx="9314975" cy="9742937"/>
          </a:xfrm>
          <a:custGeom>
            <a:avLst/>
            <a:gdLst/>
            <a:ahLst/>
            <a:cxnLst/>
            <a:rect r="r" b="b" t="t" l="l"/>
            <a:pathLst>
              <a:path h="9742937" w="9314975">
                <a:moveTo>
                  <a:pt x="0" y="0"/>
                </a:moveTo>
                <a:lnTo>
                  <a:pt x="9314975" y="0"/>
                </a:lnTo>
                <a:lnTo>
                  <a:pt x="9314975" y="9742937"/>
                </a:lnTo>
                <a:lnTo>
                  <a:pt x="0" y="9742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40169" y="103434"/>
            <a:ext cx="9154866" cy="9154866"/>
          </a:xfrm>
          <a:custGeom>
            <a:avLst/>
            <a:gdLst/>
            <a:ahLst/>
            <a:cxnLst/>
            <a:rect r="r" b="b" t="t" l="l"/>
            <a:pathLst>
              <a:path h="9154866" w="9154866">
                <a:moveTo>
                  <a:pt x="0" y="0"/>
                </a:moveTo>
                <a:lnTo>
                  <a:pt x="9154866" y="0"/>
                </a:lnTo>
                <a:lnTo>
                  <a:pt x="9154866" y="9154866"/>
                </a:lnTo>
                <a:lnTo>
                  <a:pt x="0" y="9154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49165" y="1433491"/>
            <a:ext cx="14789670" cy="6399894"/>
          </a:xfrm>
          <a:custGeom>
            <a:avLst/>
            <a:gdLst/>
            <a:ahLst/>
            <a:cxnLst/>
            <a:rect r="r" b="b" t="t" l="l"/>
            <a:pathLst>
              <a:path h="6399894" w="14789670">
                <a:moveTo>
                  <a:pt x="0" y="0"/>
                </a:moveTo>
                <a:lnTo>
                  <a:pt x="14789670" y="0"/>
                </a:lnTo>
                <a:lnTo>
                  <a:pt x="14789670" y="6399894"/>
                </a:lnTo>
                <a:lnTo>
                  <a:pt x="0" y="6399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24624">
            <a:off x="-6985120" y="4369544"/>
            <a:ext cx="13243682" cy="11731695"/>
          </a:xfrm>
          <a:custGeom>
            <a:avLst/>
            <a:gdLst/>
            <a:ahLst/>
            <a:cxnLst/>
            <a:rect r="r" b="b" t="t" l="l"/>
            <a:pathLst>
              <a:path h="11731695" w="13243682">
                <a:moveTo>
                  <a:pt x="0" y="0"/>
                </a:moveTo>
                <a:lnTo>
                  <a:pt x="13243682" y="0"/>
                </a:lnTo>
                <a:lnTo>
                  <a:pt x="13243682" y="11731695"/>
                </a:lnTo>
                <a:lnTo>
                  <a:pt x="0" y="117316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3434658" y="171823"/>
            <a:ext cx="3824642" cy="3428270"/>
          </a:xfrm>
          <a:custGeom>
            <a:avLst/>
            <a:gdLst/>
            <a:ahLst/>
            <a:cxnLst/>
            <a:rect r="r" b="b" t="t" l="l"/>
            <a:pathLst>
              <a:path h="3428270" w="3824642">
                <a:moveTo>
                  <a:pt x="3824642" y="0"/>
                </a:moveTo>
                <a:lnTo>
                  <a:pt x="0" y="0"/>
                </a:lnTo>
                <a:lnTo>
                  <a:pt x="0" y="3428270"/>
                </a:lnTo>
                <a:lnTo>
                  <a:pt x="3824642" y="3428270"/>
                </a:lnTo>
                <a:lnTo>
                  <a:pt x="382464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90368" y="2277022"/>
            <a:ext cx="9049215" cy="6830817"/>
          </a:xfrm>
          <a:custGeom>
            <a:avLst/>
            <a:gdLst/>
            <a:ahLst/>
            <a:cxnLst/>
            <a:rect r="r" b="b" t="t" l="l"/>
            <a:pathLst>
              <a:path h="6830817" w="9049215">
                <a:moveTo>
                  <a:pt x="0" y="0"/>
                </a:moveTo>
                <a:lnTo>
                  <a:pt x="9049215" y="0"/>
                </a:lnTo>
                <a:lnTo>
                  <a:pt x="9049215" y="6830817"/>
                </a:lnTo>
                <a:lnTo>
                  <a:pt x="0" y="68308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63727" y="4932152"/>
            <a:ext cx="6206773" cy="5449322"/>
          </a:xfrm>
          <a:custGeom>
            <a:avLst/>
            <a:gdLst/>
            <a:ahLst/>
            <a:cxnLst/>
            <a:rect r="r" b="b" t="t" l="l"/>
            <a:pathLst>
              <a:path h="5449322" w="6206773">
                <a:moveTo>
                  <a:pt x="0" y="0"/>
                </a:moveTo>
                <a:lnTo>
                  <a:pt x="6206773" y="0"/>
                </a:lnTo>
                <a:lnTo>
                  <a:pt x="6206773" y="5449321"/>
                </a:lnTo>
                <a:lnTo>
                  <a:pt x="0" y="544932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-455993">
            <a:off x="3691374" y="2058876"/>
            <a:ext cx="10567024" cy="528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26"/>
              </a:lnSpc>
            </a:pPr>
            <a:r>
              <a:rPr lang="en-US" sz="18416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respeto y</a:t>
            </a:r>
          </a:p>
          <a:p>
            <a:pPr algn="ctr" marL="0" indent="0" lvl="0">
              <a:lnSpc>
                <a:spcPts val="20626"/>
              </a:lnSpc>
            </a:pPr>
            <a:r>
              <a:rPr lang="en-US" sz="18416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solidaridad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1095156">
            <a:off x="480854" y="342530"/>
            <a:ext cx="3685306" cy="4895938"/>
          </a:xfrm>
          <a:custGeom>
            <a:avLst/>
            <a:gdLst/>
            <a:ahLst/>
            <a:cxnLst/>
            <a:rect r="r" b="b" t="t" l="l"/>
            <a:pathLst>
              <a:path h="4895938" w="3685306">
                <a:moveTo>
                  <a:pt x="0" y="0"/>
                </a:moveTo>
                <a:lnTo>
                  <a:pt x="3685307" y="0"/>
                </a:lnTo>
                <a:lnTo>
                  <a:pt x="3685307" y="4895938"/>
                </a:lnTo>
                <a:lnTo>
                  <a:pt x="0" y="48959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763727" y="6881045"/>
            <a:ext cx="6315192" cy="158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US" sz="5491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Daniel Guzmán</a:t>
            </a:r>
          </a:p>
          <a:p>
            <a:pPr algn="ctr" marL="0" indent="0" lvl="0">
              <a:lnSpc>
                <a:spcPts val="6150"/>
              </a:lnSpc>
            </a:pPr>
            <a:r>
              <a:rPr lang="en-US" sz="5491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Fernando Veloso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338" y="144341"/>
            <a:ext cx="10513764" cy="9998317"/>
            <a:chOff x="0" y="0"/>
            <a:chExt cx="2769057" cy="2633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69057" cy="2633302"/>
            </a:xfrm>
            <a:custGeom>
              <a:avLst/>
              <a:gdLst/>
              <a:ahLst/>
              <a:cxnLst/>
              <a:rect r="r" b="b" t="t" l="l"/>
              <a:pathLst>
                <a:path h="2633302" w="2769057">
                  <a:moveTo>
                    <a:pt x="0" y="0"/>
                  </a:moveTo>
                  <a:lnTo>
                    <a:pt x="2769057" y="0"/>
                  </a:lnTo>
                  <a:lnTo>
                    <a:pt x="2769057" y="2633302"/>
                  </a:lnTo>
                  <a:lnTo>
                    <a:pt x="0" y="2633302"/>
                  </a:lnTo>
                  <a:close/>
                </a:path>
              </a:pathLst>
            </a:custGeom>
            <a:solidFill>
              <a:srgbClr val="5CE1E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69057" cy="267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444457" y="233303"/>
            <a:ext cx="6799604" cy="7112001"/>
          </a:xfrm>
          <a:custGeom>
            <a:avLst/>
            <a:gdLst/>
            <a:ahLst/>
            <a:cxnLst/>
            <a:rect r="r" b="b" t="t" l="l"/>
            <a:pathLst>
              <a:path h="7112001" w="6799604">
                <a:moveTo>
                  <a:pt x="0" y="0"/>
                </a:moveTo>
                <a:lnTo>
                  <a:pt x="6799604" y="0"/>
                </a:lnTo>
                <a:lnTo>
                  <a:pt x="6799604" y="7112001"/>
                </a:lnTo>
                <a:lnTo>
                  <a:pt x="0" y="7112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40480" y="1833316"/>
            <a:ext cx="9153392" cy="8030955"/>
          </a:xfrm>
          <a:custGeom>
            <a:avLst/>
            <a:gdLst/>
            <a:ahLst/>
            <a:cxnLst/>
            <a:rect r="r" b="b" t="t" l="l"/>
            <a:pathLst>
              <a:path h="8030955" w="9153392">
                <a:moveTo>
                  <a:pt x="9153392" y="0"/>
                </a:moveTo>
                <a:lnTo>
                  <a:pt x="0" y="0"/>
                </a:lnTo>
                <a:lnTo>
                  <a:pt x="0" y="8030955"/>
                </a:lnTo>
                <a:lnTo>
                  <a:pt x="9153392" y="8030955"/>
                </a:lnTo>
                <a:lnTo>
                  <a:pt x="91533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901761" y="161297"/>
            <a:ext cx="7247166" cy="9998317"/>
            <a:chOff x="0" y="0"/>
            <a:chExt cx="1908719" cy="26333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08719" cy="2633302"/>
            </a:xfrm>
            <a:custGeom>
              <a:avLst/>
              <a:gdLst/>
              <a:ahLst/>
              <a:cxnLst/>
              <a:rect r="r" b="b" t="t" l="l"/>
              <a:pathLst>
                <a:path h="2633302" w="1908719">
                  <a:moveTo>
                    <a:pt x="0" y="0"/>
                  </a:moveTo>
                  <a:lnTo>
                    <a:pt x="1908719" y="0"/>
                  </a:lnTo>
                  <a:lnTo>
                    <a:pt x="1908719" y="2633302"/>
                  </a:lnTo>
                  <a:lnTo>
                    <a:pt x="0" y="2633302"/>
                  </a:lnTo>
                  <a:close/>
                </a:path>
              </a:pathLst>
            </a:custGeom>
            <a:solidFill>
              <a:srgbClr val="FFF46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08719" cy="267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400000">
            <a:off x="11234219" y="148349"/>
            <a:ext cx="9735544" cy="10182828"/>
          </a:xfrm>
          <a:custGeom>
            <a:avLst/>
            <a:gdLst/>
            <a:ahLst/>
            <a:cxnLst/>
            <a:rect r="r" b="b" t="t" l="l"/>
            <a:pathLst>
              <a:path h="10182828" w="9735544">
                <a:moveTo>
                  <a:pt x="0" y="0"/>
                </a:moveTo>
                <a:lnTo>
                  <a:pt x="9735544" y="0"/>
                </a:lnTo>
                <a:lnTo>
                  <a:pt x="9735544" y="10182828"/>
                </a:lnTo>
                <a:lnTo>
                  <a:pt x="0" y="10182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0207266" y="2359321"/>
            <a:ext cx="6666666" cy="6169697"/>
          </a:xfrm>
          <a:custGeom>
            <a:avLst/>
            <a:gdLst/>
            <a:ahLst/>
            <a:cxnLst/>
            <a:rect r="r" b="b" t="t" l="l"/>
            <a:pathLst>
              <a:path h="6169697" w="6666666">
                <a:moveTo>
                  <a:pt x="6666666" y="0"/>
                </a:moveTo>
                <a:lnTo>
                  <a:pt x="0" y="0"/>
                </a:lnTo>
                <a:lnTo>
                  <a:pt x="0" y="6169696"/>
                </a:lnTo>
                <a:lnTo>
                  <a:pt x="6666666" y="6169696"/>
                </a:lnTo>
                <a:lnTo>
                  <a:pt x="666666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40480" y="371991"/>
            <a:ext cx="15807039" cy="1771264"/>
            <a:chOff x="0" y="0"/>
            <a:chExt cx="4163171" cy="4665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63171" cy="466506"/>
            </a:xfrm>
            <a:custGeom>
              <a:avLst/>
              <a:gdLst/>
              <a:ahLst/>
              <a:cxnLst/>
              <a:rect r="r" b="b" t="t" l="l"/>
              <a:pathLst>
                <a:path h="466506" w="4163171">
                  <a:moveTo>
                    <a:pt x="29387" y="0"/>
                  </a:moveTo>
                  <a:lnTo>
                    <a:pt x="4133784" y="0"/>
                  </a:lnTo>
                  <a:cubicBezTo>
                    <a:pt x="4150014" y="0"/>
                    <a:pt x="4163171" y="13157"/>
                    <a:pt x="4163171" y="29387"/>
                  </a:cubicBezTo>
                  <a:lnTo>
                    <a:pt x="4163171" y="437119"/>
                  </a:lnTo>
                  <a:cubicBezTo>
                    <a:pt x="4163171" y="453349"/>
                    <a:pt x="4150014" y="466506"/>
                    <a:pt x="4133784" y="466506"/>
                  </a:cubicBezTo>
                  <a:lnTo>
                    <a:pt x="29387" y="466506"/>
                  </a:lnTo>
                  <a:cubicBezTo>
                    <a:pt x="13157" y="466506"/>
                    <a:pt x="0" y="453349"/>
                    <a:pt x="0" y="437119"/>
                  </a:cubicBezTo>
                  <a:lnTo>
                    <a:pt x="0" y="29387"/>
                  </a:lnTo>
                  <a:cubicBezTo>
                    <a:pt x="0" y="13157"/>
                    <a:pt x="13157" y="0"/>
                    <a:pt x="29387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163171" cy="504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312229" y="4405035"/>
            <a:ext cx="5452015" cy="5702499"/>
          </a:xfrm>
          <a:custGeom>
            <a:avLst/>
            <a:gdLst/>
            <a:ahLst/>
            <a:cxnLst/>
            <a:rect r="r" b="b" t="t" l="l"/>
            <a:pathLst>
              <a:path h="5702499" w="5452015">
                <a:moveTo>
                  <a:pt x="0" y="0"/>
                </a:moveTo>
                <a:lnTo>
                  <a:pt x="5452015" y="0"/>
                </a:lnTo>
                <a:lnTo>
                  <a:pt x="5452015" y="5702500"/>
                </a:lnTo>
                <a:lnTo>
                  <a:pt x="0" y="570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65739" y="6466303"/>
            <a:ext cx="4183188" cy="3734446"/>
          </a:xfrm>
          <a:custGeom>
            <a:avLst/>
            <a:gdLst/>
            <a:ahLst/>
            <a:cxnLst/>
            <a:rect r="r" b="b" t="t" l="l"/>
            <a:pathLst>
              <a:path h="3734446" w="4183188">
                <a:moveTo>
                  <a:pt x="0" y="0"/>
                </a:moveTo>
                <a:lnTo>
                  <a:pt x="4183189" y="0"/>
                </a:lnTo>
                <a:lnTo>
                  <a:pt x="4183189" y="3734446"/>
                </a:lnTo>
                <a:lnTo>
                  <a:pt x="0" y="37344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85574" y="7372313"/>
            <a:ext cx="3217316" cy="2491958"/>
          </a:xfrm>
          <a:custGeom>
            <a:avLst/>
            <a:gdLst/>
            <a:ahLst/>
            <a:cxnLst/>
            <a:rect r="r" b="b" t="t" l="l"/>
            <a:pathLst>
              <a:path h="2491958" w="3217316">
                <a:moveTo>
                  <a:pt x="0" y="0"/>
                </a:moveTo>
                <a:lnTo>
                  <a:pt x="3217316" y="0"/>
                </a:lnTo>
                <a:lnTo>
                  <a:pt x="3217316" y="2491958"/>
                </a:lnTo>
                <a:lnTo>
                  <a:pt x="0" y="2491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44457" y="6466303"/>
            <a:ext cx="3750622" cy="3546042"/>
          </a:xfrm>
          <a:custGeom>
            <a:avLst/>
            <a:gdLst/>
            <a:ahLst/>
            <a:cxnLst/>
            <a:rect r="r" b="b" t="t" l="l"/>
            <a:pathLst>
              <a:path h="3546042" w="3750622">
                <a:moveTo>
                  <a:pt x="0" y="0"/>
                </a:moveTo>
                <a:lnTo>
                  <a:pt x="3750621" y="0"/>
                </a:lnTo>
                <a:lnTo>
                  <a:pt x="3750621" y="3546042"/>
                </a:lnTo>
                <a:lnTo>
                  <a:pt x="0" y="35460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807903" y="2675562"/>
            <a:ext cx="6508460" cy="39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El respeto es el reconocimiento y la valoración de la dignidad, los derechos y las opiniones de la demás personas, osea tratar a las personas con amabilidad, escuchar sus opiniones y no burlarse de ellas para no hacerlo sentir mal o incómodo.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58182" y="491620"/>
            <a:ext cx="12171636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¿Que es el respeto?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915118" y="3376930"/>
            <a:ext cx="5250963" cy="247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3"/>
              </a:lnSpc>
            </a:pPr>
            <a:r>
              <a:rPr lang="en-US" sz="3552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Es muy importante eso para tener una buena convivencia con tus compañeros, amigos y familiares.</a:t>
            </a:r>
          </a:p>
        </p:txBody>
      </p:sp>
      <p:sp>
        <p:nvSpPr>
          <p:cNvPr name="TextBox 22" id="22"/>
          <p:cNvSpPr txBox="true"/>
          <p:nvPr/>
        </p:nvSpPr>
        <p:spPr>
          <a:xfrm rot="-1242843">
            <a:off x="7045067" y="7631952"/>
            <a:ext cx="3390591" cy="1687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64"/>
              </a:lnSpc>
            </a:pPr>
            <a:r>
              <a:rPr lang="en-US" sz="7603" spc="600" strike="noStrike" u="none">
                <a:solidFill>
                  <a:srgbClr val="E6D52E"/>
                </a:solidFill>
                <a:latin typeface="Bangers"/>
                <a:ea typeface="Bangers"/>
                <a:cs typeface="Bangers"/>
                <a:sym typeface="Bangers"/>
              </a:rPr>
              <a:t>¡Súper!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338" y="144341"/>
            <a:ext cx="17771464" cy="9998317"/>
            <a:chOff x="0" y="0"/>
            <a:chExt cx="4680550" cy="2633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0550" cy="2633302"/>
            </a:xfrm>
            <a:custGeom>
              <a:avLst/>
              <a:gdLst/>
              <a:ahLst/>
              <a:cxnLst/>
              <a:rect r="r" b="b" t="t" l="l"/>
              <a:pathLst>
                <a:path h="2633302" w="4680550">
                  <a:moveTo>
                    <a:pt x="0" y="0"/>
                  </a:moveTo>
                  <a:lnTo>
                    <a:pt x="4680550" y="0"/>
                  </a:lnTo>
                  <a:lnTo>
                    <a:pt x="4680550" y="2633302"/>
                  </a:lnTo>
                  <a:lnTo>
                    <a:pt x="0" y="2633302"/>
                  </a:lnTo>
                  <a:close/>
                </a:path>
              </a:pathLst>
            </a:custGeom>
            <a:solidFill>
              <a:srgbClr val="5CE1E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0550" cy="267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238338" y="144341"/>
            <a:ext cx="9325054" cy="9753479"/>
          </a:xfrm>
          <a:custGeom>
            <a:avLst/>
            <a:gdLst/>
            <a:ahLst/>
            <a:cxnLst/>
            <a:rect r="r" b="b" t="t" l="l"/>
            <a:pathLst>
              <a:path h="9753479" w="9325054">
                <a:moveTo>
                  <a:pt x="0" y="0"/>
                </a:moveTo>
                <a:lnTo>
                  <a:pt x="9325054" y="0"/>
                </a:lnTo>
                <a:lnTo>
                  <a:pt x="9325054" y="9753479"/>
                </a:lnTo>
                <a:lnTo>
                  <a:pt x="0" y="975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76625" y="144341"/>
            <a:ext cx="9479526" cy="9915047"/>
          </a:xfrm>
          <a:custGeom>
            <a:avLst/>
            <a:gdLst/>
            <a:ahLst/>
            <a:cxnLst/>
            <a:rect r="r" b="b" t="t" l="l"/>
            <a:pathLst>
              <a:path h="9915047" w="9479526">
                <a:moveTo>
                  <a:pt x="0" y="0"/>
                </a:moveTo>
                <a:lnTo>
                  <a:pt x="9479526" y="0"/>
                </a:lnTo>
                <a:lnTo>
                  <a:pt x="9479526" y="9915048"/>
                </a:lnTo>
                <a:lnTo>
                  <a:pt x="0" y="9915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390811">
            <a:off x="15055084" y="1508279"/>
            <a:ext cx="1708945" cy="1505564"/>
          </a:xfrm>
          <a:custGeom>
            <a:avLst/>
            <a:gdLst/>
            <a:ahLst/>
            <a:cxnLst/>
            <a:rect r="r" b="b" t="t" l="l"/>
            <a:pathLst>
              <a:path h="1505564" w="1708945">
                <a:moveTo>
                  <a:pt x="0" y="0"/>
                </a:moveTo>
                <a:lnTo>
                  <a:pt x="1708944" y="0"/>
                </a:lnTo>
                <a:lnTo>
                  <a:pt x="1708944" y="1505564"/>
                </a:lnTo>
                <a:lnTo>
                  <a:pt x="0" y="15055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319087"/>
            <a:ext cx="15962661" cy="444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2"/>
              </a:lnSpc>
            </a:pPr>
            <a:r>
              <a:rPr lang="en-US" sz="5030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1-Escuchar: Presta atención sin interrumpir.</a:t>
            </a:r>
          </a:p>
          <a:p>
            <a:pPr algn="l">
              <a:lnSpc>
                <a:spcPts val="7042"/>
              </a:lnSpc>
            </a:pPr>
            <a:r>
              <a:rPr lang="en-US" sz="5030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2-Aceptar diferencias: Valora distintas opiniones y culturas.</a:t>
            </a:r>
          </a:p>
          <a:p>
            <a:pPr algn="l">
              <a:lnSpc>
                <a:spcPts val="7042"/>
              </a:lnSpc>
            </a:pPr>
            <a:r>
              <a:rPr lang="en-US" sz="5030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3-Ser considerado: Actúa de manera que no ofendas.</a:t>
            </a:r>
          </a:p>
          <a:p>
            <a:pPr algn="l">
              <a:lnSpc>
                <a:spcPts val="7042"/>
              </a:lnSpc>
            </a:pPr>
            <a:r>
              <a:rPr lang="en-US" sz="5030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4-Cumplir compromisos: Honra tus promesas.</a:t>
            </a:r>
          </a:p>
          <a:p>
            <a:pPr algn="l">
              <a:lnSpc>
                <a:spcPts val="7042"/>
              </a:lnSpc>
            </a:pPr>
            <a:r>
              <a:rPr lang="en-US" sz="5030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5-Comunicar con cortesía: Usa un lenguaje respetuoso.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79691" y="7703803"/>
            <a:ext cx="2814092" cy="2179642"/>
          </a:xfrm>
          <a:custGeom>
            <a:avLst/>
            <a:gdLst/>
            <a:ahLst/>
            <a:cxnLst/>
            <a:rect r="r" b="b" t="t" l="l"/>
            <a:pathLst>
              <a:path h="2179642" w="2814092">
                <a:moveTo>
                  <a:pt x="0" y="0"/>
                </a:moveTo>
                <a:lnTo>
                  <a:pt x="2814092" y="0"/>
                </a:lnTo>
                <a:lnTo>
                  <a:pt x="2814092" y="2179641"/>
                </a:lnTo>
                <a:lnTo>
                  <a:pt x="0" y="2179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27751" y="6943021"/>
            <a:ext cx="2978329" cy="2940423"/>
          </a:xfrm>
          <a:custGeom>
            <a:avLst/>
            <a:gdLst/>
            <a:ahLst/>
            <a:cxnLst/>
            <a:rect r="r" b="b" t="t" l="l"/>
            <a:pathLst>
              <a:path h="2940423" w="2978329">
                <a:moveTo>
                  <a:pt x="0" y="0"/>
                </a:moveTo>
                <a:lnTo>
                  <a:pt x="2978329" y="0"/>
                </a:lnTo>
                <a:lnTo>
                  <a:pt x="2978329" y="2940423"/>
                </a:lnTo>
                <a:lnTo>
                  <a:pt x="0" y="29404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63431" y="6769503"/>
            <a:ext cx="3434280" cy="3128317"/>
          </a:xfrm>
          <a:custGeom>
            <a:avLst/>
            <a:gdLst/>
            <a:ahLst/>
            <a:cxnLst/>
            <a:rect r="r" b="b" t="t" l="l"/>
            <a:pathLst>
              <a:path h="3128317" w="3434280">
                <a:moveTo>
                  <a:pt x="0" y="0"/>
                </a:moveTo>
                <a:lnTo>
                  <a:pt x="3434280" y="0"/>
                </a:lnTo>
                <a:lnTo>
                  <a:pt x="3434280" y="3128317"/>
                </a:lnTo>
                <a:lnTo>
                  <a:pt x="0" y="3128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1242843">
            <a:off x="901352" y="8096475"/>
            <a:ext cx="2146909" cy="128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39"/>
              </a:lnSpc>
            </a:pPr>
            <a:r>
              <a:rPr lang="en-US" sz="6399" spc="505">
                <a:solidFill>
                  <a:srgbClr val="E6D52E"/>
                </a:solidFill>
                <a:latin typeface="Bangers"/>
                <a:ea typeface="Bangers"/>
                <a:cs typeface="Bangers"/>
                <a:sym typeface="Bangers"/>
              </a:rPr>
              <a:t>wow!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56114" y="311642"/>
            <a:ext cx="12171636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Como aprender a respetar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2320" y="161297"/>
            <a:ext cx="17896608" cy="9998317"/>
            <a:chOff x="0" y="0"/>
            <a:chExt cx="4713510" cy="2633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13510" cy="2633302"/>
            </a:xfrm>
            <a:custGeom>
              <a:avLst/>
              <a:gdLst/>
              <a:ahLst/>
              <a:cxnLst/>
              <a:rect r="r" b="b" t="t" l="l"/>
              <a:pathLst>
                <a:path h="2633302" w="4713510">
                  <a:moveTo>
                    <a:pt x="0" y="0"/>
                  </a:moveTo>
                  <a:lnTo>
                    <a:pt x="4713510" y="0"/>
                  </a:lnTo>
                  <a:lnTo>
                    <a:pt x="4713510" y="2633302"/>
                  </a:lnTo>
                  <a:lnTo>
                    <a:pt x="0" y="2633302"/>
                  </a:lnTo>
                  <a:close/>
                </a:path>
              </a:pathLst>
            </a:custGeom>
            <a:solidFill>
              <a:srgbClr val="FFF46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13510" cy="267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5400000">
            <a:off x="8108000" y="52086"/>
            <a:ext cx="9735544" cy="10182828"/>
          </a:xfrm>
          <a:custGeom>
            <a:avLst/>
            <a:gdLst/>
            <a:ahLst/>
            <a:cxnLst/>
            <a:rect r="r" b="b" t="t" l="l"/>
            <a:pathLst>
              <a:path h="10182828" w="9735544">
                <a:moveTo>
                  <a:pt x="9735543" y="10182828"/>
                </a:moveTo>
                <a:lnTo>
                  <a:pt x="0" y="10182828"/>
                </a:lnTo>
                <a:lnTo>
                  <a:pt x="0" y="0"/>
                </a:lnTo>
                <a:lnTo>
                  <a:pt x="9735543" y="0"/>
                </a:lnTo>
                <a:lnTo>
                  <a:pt x="9735543" y="101828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475962" y="116880"/>
            <a:ext cx="9735544" cy="10182828"/>
          </a:xfrm>
          <a:custGeom>
            <a:avLst/>
            <a:gdLst/>
            <a:ahLst/>
            <a:cxnLst/>
            <a:rect r="r" b="b" t="t" l="l"/>
            <a:pathLst>
              <a:path h="10182828" w="9735544">
                <a:moveTo>
                  <a:pt x="0" y="0"/>
                </a:moveTo>
                <a:lnTo>
                  <a:pt x="9735543" y="0"/>
                </a:lnTo>
                <a:lnTo>
                  <a:pt x="9735543" y="10182828"/>
                </a:lnTo>
                <a:lnTo>
                  <a:pt x="0" y="10182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403125"/>
            <a:ext cx="10871238" cy="9538150"/>
          </a:xfrm>
          <a:custGeom>
            <a:avLst/>
            <a:gdLst/>
            <a:ahLst/>
            <a:cxnLst/>
            <a:rect r="r" b="b" t="t" l="l"/>
            <a:pathLst>
              <a:path h="9538150" w="10871238">
                <a:moveTo>
                  <a:pt x="0" y="0"/>
                </a:moveTo>
                <a:lnTo>
                  <a:pt x="10871238" y="0"/>
                </a:lnTo>
                <a:lnTo>
                  <a:pt x="10871238" y="9538150"/>
                </a:lnTo>
                <a:lnTo>
                  <a:pt x="0" y="9538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5734" y="6698059"/>
            <a:ext cx="2091161" cy="1874441"/>
          </a:xfrm>
          <a:custGeom>
            <a:avLst/>
            <a:gdLst/>
            <a:ahLst/>
            <a:cxnLst/>
            <a:rect r="r" b="b" t="t" l="l"/>
            <a:pathLst>
              <a:path h="1874441" w="2091161">
                <a:moveTo>
                  <a:pt x="0" y="0"/>
                </a:moveTo>
                <a:lnTo>
                  <a:pt x="2091161" y="0"/>
                </a:lnTo>
                <a:lnTo>
                  <a:pt x="2091161" y="1874441"/>
                </a:lnTo>
                <a:lnTo>
                  <a:pt x="0" y="1874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22571">
            <a:off x="14731644" y="7336932"/>
            <a:ext cx="3267127" cy="2471136"/>
          </a:xfrm>
          <a:custGeom>
            <a:avLst/>
            <a:gdLst/>
            <a:ahLst/>
            <a:cxnLst/>
            <a:rect r="r" b="b" t="t" l="l"/>
            <a:pathLst>
              <a:path h="2471136" w="3267127">
                <a:moveTo>
                  <a:pt x="0" y="0"/>
                </a:moveTo>
                <a:lnTo>
                  <a:pt x="3267127" y="0"/>
                </a:lnTo>
                <a:lnTo>
                  <a:pt x="3267127" y="2471136"/>
                </a:lnTo>
                <a:lnTo>
                  <a:pt x="0" y="2471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24624">
            <a:off x="12764767" y="-5590120"/>
            <a:ext cx="13243682" cy="11731695"/>
          </a:xfrm>
          <a:custGeom>
            <a:avLst/>
            <a:gdLst/>
            <a:ahLst/>
            <a:cxnLst/>
            <a:rect r="r" b="b" t="t" l="l"/>
            <a:pathLst>
              <a:path h="11731695" w="13243682">
                <a:moveTo>
                  <a:pt x="0" y="0"/>
                </a:moveTo>
                <a:lnTo>
                  <a:pt x="13243683" y="0"/>
                </a:lnTo>
                <a:lnTo>
                  <a:pt x="13243683" y="11731696"/>
                </a:lnTo>
                <a:lnTo>
                  <a:pt x="0" y="117316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4457" y="4871526"/>
            <a:ext cx="6129543" cy="5204540"/>
          </a:xfrm>
          <a:custGeom>
            <a:avLst/>
            <a:gdLst/>
            <a:ahLst/>
            <a:cxnLst/>
            <a:rect r="r" b="b" t="t" l="l"/>
            <a:pathLst>
              <a:path h="5204540" w="6129543">
                <a:moveTo>
                  <a:pt x="0" y="0"/>
                </a:moveTo>
                <a:lnTo>
                  <a:pt x="6129544" y="0"/>
                </a:lnTo>
                <a:lnTo>
                  <a:pt x="6129544" y="5204540"/>
                </a:lnTo>
                <a:lnTo>
                  <a:pt x="0" y="5204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51314" y="2294897"/>
            <a:ext cx="7968343" cy="562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019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La solidaridad es ayudar a los demás cuando lo necesitan. Significa apoyar a otras personas sin esperar nada a cambio, simplemente porque queremos que estén bien. Es como cuando compartimos nuestros juguetes o ayudamos a alguien a recoger lo que se le ha caído.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56114" y="150022"/>
            <a:ext cx="12171636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¿Qué es la solidaridad?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889" y="147314"/>
            <a:ext cx="8886200" cy="4982203"/>
            <a:chOff x="0" y="0"/>
            <a:chExt cx="2340398" cy="13121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398" cy="1312185"/>
            </a:xfrm>
            <a:custGeom>
              <a:avLst/>
              <a:gdLst/>
              <a:ahLst/>
              <a:cxnLst/>
              <a:rect r="r" b="b" t="t" l="l"/>
              <a:pathLst>
                <a:path h="1312185" w="2340398">
                  <a:moveTo>
                    <a:pt x="0" y="0"/>
                  </a:moveTo>
                  <a:lnTo>
                    <a:pt x="2340398" y="0"/>
                  </a:lnTo>
                  <a:lnTo>
                    <a:pt x="2340398" y="1312185"/>
                  </a:lnTo>
                  <a:lnTo>
                    <a:pt x="0" y="1312185"/>
                  </a:lnTo>
                  <a:close/>
                </a:path>
              </a:pathLst>
            </a:custGeom>
            <a:solidFill>
              <a:srgbClr val="36B351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40398" cy="1350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532708" y="1169990"/>
            <a:ext cx="3637213" cy="3804319"/>
          </a:xfrm>
          <a:custGeom>
            <a:avLst/>
            <a:gdLst/>
            <a:ahLst/>
            <a:cxnLst/>
            <a:rect r="r" b="b" t="t" l="l"/>
            <a:pathLst>
              <a:path h="3804319" w="3637213">
                <a:moveTo>
                  <a:pt x="0" y="0"/>
                </a:moveTo>
                <a:lnTo>
                  <a:pt x="3637213" y="0"/>
                </a:lnTo>
                <a:lnTo>
                  <a:pt x="3637213" y="3804319"/>
                </a:lnTo>
                <a:lnTo>
                  <a:pt x="0" y="3804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1279" y="326136"/>
            <a:ext cx="1605551" cy="1682006"/>
          </a:xfrm>
          <a:custGeom>
            <a:avLst/>
            <a:gdLst/>
            <a:ahLst/>
            <a:cxnLst/>
            <a:rect r="r" b="b" t="t" l="l"/>
            <a:pathLst>
              <a:path h="1682006" w="1605551">
                <a:moveTo>
                  <a:pt x="0" y="0"/>
                </a:moveTo>
                <a:lnTo>
                  <a:pt x="1605551" y="0"/>
                </a:lnTo>
                <a:lnTo>
                  <a:pt x="1605551" y="1682006"/>
                </a:lnTo>
                <a:lnTo>
                  <a:pt x="0" y="168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24987" y="1731538"/>
            <a:ext cx="8408249" cy="1263145"/>
            <a:chOff x="0" y="0"/>
            <a:chExt cx="2214518" cy="3326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4518" cy="332680"/>
            </a:xfrm>
            <a:custGeom>
              <a:avLst/>
              <a:gdLst/>
              <a:ahLst/>
              <a:cxnLst/>
              <a:rect r="r" b="b" t="t" l="l"/>
              <a:pathLst>
                <a:path h="332680" w="2214518">
                  <a:moveTo>
                    <a:pt x="23019" y="0"/>
                  </a:moveTo>
                  <a:lnTo>
                    <a:pt x="2191499" y="0"/>
                  </a:lnTo>
                  <a:cubicBezTo>
                    <a:pt x="2197604" y="0"/>
                    <a:pt x="2203459" y="2425"/>
                    <a:pt x="2207776" y="6742"/>
                  </a:cubicBezTo>
                  <a:cubicBezTo>
                    <a:pt x="2212093" y="11059"/>
                    <a:pt x="2214518" y="16914"/>
                    <a:pt x="2214518" y="23019"/>
                  </a:cubicBezTo>
                  <a:lnTo>
                    <a:pt x="2214518" y="309661"/>
                  </a:lnTo>
                  <a:cubicBezTo>
                    <a:pt x="2214518" y="322374"/>
                    <a:pt x="2204212" y="332680"/>
                    <a:pt x="2191499" y="332680"/>
                  </a:cubicBezTo>
                  <a:lnTo>
                    <a:pt x="23019" y="332680"/>
                  </a:lnTo>
                  <a:cubicBezTo>
                    <a:pt x="16914" y="332680"/>
                    <a:pt x="11059" y="330255"/>
                    <a:pt x="6742" y="325938"/>
                  </a:cubicBezTo>
                  <a:cubicBezTo>
                    <a:pt x="2425" y="321621"/>
                    <a:pt x="0" y="315766"/>
                    <a:pt x="0" y="309661"/>
                  </a:cubicBezTo>
                  <a:lnTo>
                    <a:pt x="0" y="23019"/>
                  </a:lnTo>
                  <a:cubicBezTo>
                    <a:pt x="0" y="16914"/>
                    <a:pt x="2425" y="11059"/>
                    <a:pt x="6742" y="6742"/>
                  </a:cubicBezTo>
                  <a:cubicBezTo>
                    <a:pt x="11059" y="2425"/>
                    <a:pt x="16914" y="0"/>
                    <a:pt x="23019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14518" cy="370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99614" y="150596"/>
            <a:ext cx="8811325" cy="4840768"/>
            <a:chOff x="0" y="0"/>
            <a:chExt cx="2320678" cy="12749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20678" cy="1274935"/>
            </a:xfrm>
            <a:custGeom>
              <a:avLst/>
              <a:gdLst/>
              <a:ahLst/>
              <a:cxnLst/>
              <a:rect r="r" b="b" t="t" l="l"/>
              <a:pathLst>
                <a:path h="1274935" w="2320678">
                  <a:moveTo>
                    <a:pt x="0" y="0"/>
                  </a:moveTo>
                  <a:lnTo>
                    <a:pt x="2320678" y="0"/>
                  </a:lnTo>
                  <a:lnTo>
                    <a:pt x="2320678" y="1274935"/>
                  </a:lnTo>
                  <a:lnTo>
                    <a:pt x="0" y="1274935"/>
                  </a:lnTo>
                  <a:close/>
                </a:path>
              </a:pathLst>
            </a:custGeom>
            <a:solidFill>
              <a:srgbClr val="36B351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320678" cy="1313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5260394">
            <a:off x="14118079" y="155241"/>
            <a:ext cx="3637213" cy="3804319"/>
          </a:xfrm>
          <a:custGeom>
            <a:avLst/>
            <a:gdLst/>
            <a:ahLst/>
            <a:cxnLst/>
            <a:rect r="r" b="b" t="t" l="l"/>
            <a:pathLst>
              <a:path h="3804319" w="3637213">
                <a:moveTo>
                  <a:pt x="0" y="0"/>
                </a:moveTo>
                <a:lnTo>
                  <a:pt x="3637213" y="0"/>
                </a:lnTo>
                <a:lnTo>
                  <a:pt x="3637213" y="3804318"/>
                </a:lnTo>
                <a:lnTo>
                  <a:pt x="0" y="380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95852" y="2503222"/>
            <a:ext cx="443882" cy="670700"/>
          </a:xfrm>
          <a:custGeom>
            <a:avLst/>
            <a:gdLst/>
            <a:ahLst/>
            <a:cxnLst/>
            <a:rect r="r" b="b" t="t" l="l"/>
            <a:pathLst>
              <a:path h="670700" w="443882">
                <a:moveTo>
                  <a:pt x="0" y="0"/>
                </a:moveTo>
                <a:lnTo>
                  <a:pt x="443881" y="0"/>
                </a:lnTo>
                <a:lnTo>
                  <a:pt x="443881" y="670700"/>
                </a:lnTo>
                <a:lnTo>
                  <a:pt x="0" y="670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665366">
            <a:off x="16857715" y="2985676"/>
            <a:ext cx="584944" cy="376491"/>
          </a:xfrm>
          <a:custGeom>
            <a:avLst/>
            <a:gdLst/>
            <a:ahLst/>
            <a:cxnLst/>
            <a:rect r="r" b="b" t="t" l="l"/>
            <a:pathLst>
              <a:path h="376491" w="584944">
                <a:moveTo>
                  <a:pt x="0" y="0"/>
                </a:moveTo>
                <a:lnTo>
                  <a:pt x="584944" y="0"/>
                </a:lnTo>
                <a:lnTo>
                  <a:pt x="584944" y="376492"/>
                </a:lnTo>
                <a:lnTo>
                  <a:pt x="0" y="376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569763" y="5153289"/>
            <a:ext cx="8441175" cy="4972414"/>
            <a:chOff x="0" y="0"/>
            <a:chExt cx="2223190" cy="130960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23190" cy="1309607"/>
            </a:xfrm>
            <a:custGeom>
              <a:avLst/>
              <a:gdLst/>
              <a:ahLst/>
              <a:cxnLst/>
              <a:rect r="r" b="b" t="t" l="l"/>
              <a:pathLst>
                <a:path h="1309607" w="2223190">
                  <a:moveTo>
                    <a:pt x="0" y="0"/>
                  </a:moveTo>
                  <a:lnTo>
                    <a:pt x="2223190" y="0"/>
                  </a:lnTo>
                  <a:lnTo>
                    <a:pt x="2223190" y="1309607"/>
                  </a:lnTo>
                  <a:lnTo>
                    <a:pt x="0" y="1309607"/>
                  </a:lnTo>
                  <a:close/>
                </a:path>
              </a:pathLst>
            </a:custGeom>
            <a:solidFill>
              <a:srgbClr val="36B351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223190" cy="1347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5260394">
            <a:off x="13975648" y="5354553"/>
            <a:ext cx="3637213" cy="3804319"/>
          </a:xfrm>
          <a:custGeom>
            <a:avLst/>
            <a:gdLst/>
            <a:ahLst/>
            <a:cxnLst/>
            <a:rect r="r" b="b" t="t" l="l"/>
            <a:pathLst>
              <a:path h="3804319" w="3637213">
                <a:moveTo>
                  <a:pt x="0" y="0"/>
                </a:moveTo>
                <a:lnTo>
                  <a:pt x="3637213" y="0"/>
                </a:lnTo>
                <a:lnTo>
                  <a:pt x="3637213" y="3804318"/>
                </a:lnTo>
                <a:lnTo>
                  <a:pt x="0" y="380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9752283" y="6260658"/>
            <a:ext cx="3637213" cy="3804319"/>
          </a:xfrm>
          <a:custGeom>
            <a:avLst/>
            <a:gdLst/>
            <a:ahLst/>
            <a:cxnLst/>
            <a:rect r="r" b="b" t="t" l="l"/>
            <a:pathLst>
              <a:path h="3804319" w="3637213">
                <a:moveTo>
                  <a:pt x="0" y="0"/>
                </a:moveTo>
                <a:lnTo>
                  <a:pt x="3637213" y="0"/>
                </a:lnTo>
                <a:lnTo>
                  <a:pt x="3637213" y="3804319"/>
                </a:lnTo>
                <a:lnTo>
                  <a:pt x="0" y="3804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24987" y="3044216"/>
            <a:ext cx="2275626" cy="2085301"/>
          </a:xfrm>
          <a:custGeom>
            <a:avLst/>
            <a:gdLst/>
            <a:ahLst/>
            <a:cxnLst/>
            <a:rect r="r" b="b" t="t" l="l"/>
            <a:pathLst>
              <a:path h="2085301" w="2275626">
                <a:moveTo>
                  <a:pt x="0" y="0"/>
                </a:moveTo>
                <a:lnTo>
                  <a:pt x="2275626" y="0"/>
                </a:lnTo>
                <a:lnTo>
                  <a:pt x="2275626" y="2085301"/>
                </a:lnTo>
                <a:lnTo>
                  <a:pt x="0" y="2085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86248" y="5215070"/>
            <a:ext cx="9112503" cy="4848853"/>
            <a:chOff x="0" y="0"/>
            <a:chExt cx="2400001" cy="127706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400001" cy="1277064"/>
            </a:xfrm>
            <a:custGeom>
              <a:avLst/>
              <a:gdLst/>
              <a:ahLst/>
              <a:cxnLst/>
              <a:rect r="r" b="b" t="t" l="l"/>
              <a:pathLst>
                <a:path h="1277064" w="2400001">
                  <a:moveTo>
                    <a:pt x="0" y="0"/>
                  </a:moveTo>
                  <a:lnTo>
                    <a:pt x="2400001" y="0"/>
                  </a:lnTo>
                  <a:lnTo>
                    <a:pt x="2400001" y="1277064"/>
                  </a:lnTo>
                  <a:lnTo>
                    <a:pt x="0" y="1277064"/>
                  </a:lnTo>
                  <a:close/>
                </a:path>
              </a:pathLst>
            </a:custGeom>
            <a:solidFill>
              <a:srgbClr val="36B351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400001" cy="1315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0">
            <a:off x="1102206" y="5578019"/>
            <a:ext cx="2172402" cy="1906011"/>
          </a:xfrm>
          <a:custGeom>
            <a:avLst/>
            <a:gdLst/>
            <a:ahLst/>
            <a:cxnLst/>
            <a:rect r="r" b="b" t="t" l="l"/>
            <a:pathLst>
              <a:path h="1906011" w="2172402">
                <a:moveTo>
                  <a:pt x="2172402" y="0"/>
                </a:moveTo>
                <a:lnTo>
                  <a:pt x="0" y="0"/>
                </a:lnTo>
                <a:lnTo>
                  <a:pt x="0" y="1906010"/>
                </a:lnTo>
                <a:lnTo>
                  <a:pt x="2172402" y="1906010"/>
                </a:lnTo>
                <a:lnTo>
                  <a:pt x="217240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369801" y="6203390"/>
            <a:ext cx="3637213" cy="3804319"/>
          </a:xfrm>
          <a:custGeom>
            <a:avLst/>
            <a:gdLst/>
            <a:ahLst/>
            <a:cxnLst/>
            <a:rect r="r" b="b" t="t" l="l"/>
            <a:pathLst>
              <a:path h="3804319" w="3637213">
                <a:moveTo>
                  <a:pt x="0" y="0"/>
                </a:moveTo>
                <a:lnTo>
                  <a:pt x="3637212" y="0"/>
                </a:lnTo>
                <a:lnTo>
                  <a:pt x="3637212" y="3804319"/>
                </a:lnTo>
                <a:lnTo>
                  <a:pt x="0" y="3804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false" rot="0">
            <a:off x="682540" y="7569754"/>
            <a:ext cx="1960519" cy="1842888"/>
          </a:xfrm>
          <a:custGeom>
            <a:avLst/>
            <a:gdLst/>
            <a:ahLst/>
            <a:cxnLst/>
            <a:rect r="r" b="b" t="t" l="l"/>
            <a:pathLst>
              <a:path h="1842888" w="1960519">
                <a:moveTo>
                  <a:pt x="1960520" y="0"/>
                </a:moveTo>
                <a:lnTo>
                  <a:pt x="0" y="0"/>
                </a:lnTo>
                <a:lnTo>
                  <a:pt x="0" y="1842889"/>
                </a:lnTo>
                <a:lnTo>
                  <a:pt x="1960520" y="1842889"/>
                </a:lnTo>
                <a:lnTo>
                  <a:pt x="196052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308996" y="8105550"/>
            <a:ext cx="2080612" cy="1857419"/>
          </a:xfrm>
          <a:custGeom>
            <a:avLst/>
            <a:gdLst/>
            <a:ahLst/>
            <a:cxnLst/>
            <a:rect r="r" b="b" t="t" l="l"/>
            <a:pathLst>
              <a:path h="1857419" w="2080612">
                <a:moveTo>
                  <a:pt x="0" y="0"/>
                </a:moveTo>
                <a:lnTo>
                  <a:pt x="2080612" y="0"/>
                </a:lnTo>
                <a:lnTo>
                  <a:pt x="2080612" y="1857419"/>
                </a:lnTo>
                <a:lnTo>
                  <a:pt x="0" y="185741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330666" y="7811455"/>
            <a:ext cx="2197943" cy="2169969"/>
          </a:xfrm>
          <a:custGeom>
            <a:avLst/>
            <a:gdLst/>
            <a:ahLst/>
            <a:cxnLst/>
            <a:rect r="r" b="b" t="t" l="l"/>
            <a:pathLst>
              <a:path h="2169969" w="2197943">
                <a:moveTo>
                  <a:pt x="0" y="0"/>
                </a:moveTo>
                <a:lnTo>
                  <a:pt x="2197943" y="0"/>
                </a:lnTo>
                <a:lnTo>
                  <a:pt x="2197943" y="2169969"/>
                </a:lnTo>
                <a:lnTo>
                  <a:pt x="0" y="216996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813790" y="7569754"/>
            <a:ext cx="2202092" cy="2365529"/>
          </a:xfrm>
          <a:custGeom>
            <a:avLst/>
            <a:gdLst/>
            <a:ahLst/>
            <a:cxnLst/>
            <a:rect r="r" b="b" t="t" l="l"/>
            <a:pathLst>
              <a:path h="2365529" w="2202092">
                <a:moveTo>
                  <a:pt x="0" y="0"/>
                </a:moveTo>
                <a:lnTo>
                  <a:pt x="2202092" y="0"/>
                </a:lnTo>
                <a:lnTo>
                  <a:pt x="2202092" y="2365529"/>
                </a:lnTo>
                <a:lnTo>
                  <a:pt x="0" y="23655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277640" y="1677816"/>
            <a:ext cx="7308841" cy="128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41"/>
              </a:lnSpc>
            </a:pPr>
            <a:r>
              <a:rPr lang="en-US" sz="7458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Cómo ser solidario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-5260394">
            <a:off x="5406583" y="-7827"/>
            <a:ext cx="3637213" cy="3804319"/>
          </a:xfrm>
          <a:custGeom>
            <a:avLst/>
            <a:gdLst/>
            <a:ahLst/>
            <a:cxnLst/>
            <a:rect r="r" b="b" t="t" l="l"/>
            <a:pathLst>
              <a:path h="3804319" w="3637213">
                <a:moveTo>
                  <a:pt x="0" y="0"/>
                </a:moveTo>
                <a:lnTo>
                  <a:pt x="3637213" y="0"/>
                </a:lnTo>
                <a:lnTo>
                  <a:pt x="3637213" y="3804318"/>
                </a:lnTo>
                <a:lnTo>
                  <a:pt x="0" y="380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995852" y="2928490"/>
            <a:ext cx="1937292" cy="1962266"/>
          </a:xfrm>
          <a:custGeom>
            <a:avLst/>
            <a:gdLst/>
            <a:ahLst/>
            <a:cxnLst/>
            <a:rect r="r" b="b" t="t" l="l"/>
            <a:pathLst>
              <a:path h="1962266" w="1937292">
                <a:moveTo>
                  <a:pt x="0" y="0"/>
                </a:moveTo>
                <a:lnTo>
                  <a:pt x="1937292" y="0"/>
                </a:lnTo>
                <a:lnTo>
                  <a:pt x="1937292" y="1962266"/>
                </a:lnTo>
                <a:lnTo>
                  <a:pt x="0" y="196226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592091" y="2994684"/>
            <a:ext cx="2142903" cy="1951990"/>
          </a:xfrm>
          <a:custGeom>
            <a:avLst/>
            <a:gdLst/>
            <a:ahLst/>
            <a:cxnLst/>
            <a:rect r="r" b="b" t="t" l="l"/>
            <a:pathLst>
              <a:path h="1951990" w="2142903">
                <a:moveTo>
                  <a:pt x="0" y="0"/>
                </a:moveTo>
                <a:lnTo>
                  <a:pt x="2142904" y="0"/>
                </a:lnTo>
                <a:lnTo>
                  <a:pt x="2142904" y="1951990"/>
                </a:lnTo>
                <a:lnTo>
                  <a:pt x="0" y="195199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9404601" y="481888"/>
            <a:ext cx="7854699" cy="290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1"/>
              </a:lnSpc>
            </a:pPr>
            <a:r>
              <a:rPr lang="en-US" sz="5062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1. Ayudar a los demás: Si ves que alguien necesita ayuda, ofrécele una mano, ya sea en la escuela o en casa.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274608" y="5609737"/>
            <a:ext cx="6119775" cy="3964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5"/>
              </a:lnSpc>
            </a:pPr>
            <a:r>
              <a:rPr lang="en-US" sz="4503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2. Compartir: Puedes ser solidario compartiendo tus cosas, como cuando das una parte de tu merienda a un amigo que olvidó la suya.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3204" y="6138213"/>
            <a:ext cx="2087252" cy="39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1"/>
              </a:lnSpc>
            </a:pPr>
            <a:r>
              <a:rPr lang="en-US" sz="2799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me ayudas?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27376" y="5299370"/>
            <a:ext cx="8502067" cy="227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6"/>
              </a:lnSpc>
            </a:pPr>
            <a:r>
              <a:rPr lang="en-US" sz="4304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3. Trabajar en equipo: A veces, ser solidario es colaborar con otros para que todos logren un objetivo juntos.</a:t>
            </a:r>
          </a:p>
        </p:txBody>
      </p:sp>
      <p:sp>
        <p:nvSpPr>
          <p:cNvPr name="TextBox 39" id="39"/>
          <p:cNvSpPr txBox="true"/>
          <p:nvPr/>
        </p:nvSpPr>
        <p:spPr>
          <a:xfrm rot="-1242843">
            <a:off x="570815" y="3363527"/>
            <a:ext cx="2146909" cy="128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39"/>
              </a:lnSpc>
            </a:pPr>
            <a:r>
              <a:rPr lang="en-US" sz="6399" spc="505">
                <a:solidFill>
                  <a:srgbClr val="E6D52E"/>
                </a:solidFill>
                <a:latin typeface="Bangers"/>
                <a:ea typeface="Bangers"/>
                <a:cs typeface="Bangers"/>
                <a:sym typeface="Bangers"/>
              </a:rPr>
              <a:t>wow!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889" y="161297"/>
            <a:ext cx="17786458" cy="9998317"/>
            <a:chOff x="0" y="0"/>
            <a:chExt cx="4684499" cy="2633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4499" cy="2633302"/>
            </a:xfrm>
            <a:custGeom>
              <a:avLst/>
              <a:gdLst/>
              <a:ahLst/>
              <a:cxnLst/>
              <a:rect r="r" b="b" t="t" l="l"/>
              <a:pathLst>
                <a:path h="2633302" w="4684499">
                  <a:moveTo>
                    <a:pt x="0" y="0"/>
                  </a:moveTo>
                  <a:lnTo>
                    <a:pt x="4684499" y="0"/>
                  </a:lnTo>
                  <a:lnTo>
                    <a:pt x="4684499" y="2633302"/>
                  </a:lnTo>
                  <a:lnTo>
                    <a:pt x="0" y="2633302"/>
                  </a:lnTo>
                  <a:close/>
                </a:path>
              </a:pathLst>
            </a:custGeom>
            <a:solidFill>
              <a:srgbClr val="5CE1E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4499" cy="267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355651" y="371991"/>
            <a:ext cx="8562098" cy="8955470"/>
          </a:xfrm>
          <a:custGeom>
            <a:avLst/>
            <a:gdLst/>
            <a:ahLst/>
            <a:cxnLst/>
            <a:rect r="r" b="b" t="t" l="l"/>
            <a:pathLst>
              <a:path h="8955470" w="8562098">
                <a:moveTo>
                  <a:pt x="0" y="0"/>
                </a:moveTo>
                <a:lnTo>
                  <a:pt x="8562098" y="0"/>
                </a:lnTo>
                <a:lnTo>
                  <a:pt x="8562098" y="8955470"/>
                </a:lnTo>
                <a:lnTo>
                  <a:pt x="0" y="8955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81407" y="161297"/>
            <a:ext cx="1543050" cy="9998317"/>
            <a:chOff x="0" y="0"/>
            <a:chExt cx="406400" cy="26333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2633302"/>
            </a:xfrm>
            <a:custGeom>
              <a:avLst/>
              <a:gdLst/>
              <a:ahLst/>
              <a:cxnLst/>
              <a:rect r="r" b="b" t="t" l="l"/>
              <a:pathLst>
                <a:path h="2633302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2633302"/>
                  </a:lnTo>
                  <a:lnTo>
                    <a:pt x="0" y="263330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03200" cy="267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40480" y="371991"/>
            <a:ext cx="15807039" cy="1771264"/>
            <a:chOff x="0" y="0"/>
            <a:chExt cx="4163171" cy="4665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63171" cy="466506"/>
            </a:xfrm>
            <a:custGeom>
              <a:avLst/>
              <a:gdLst/>
              <a:ahLst/>
              <a:cxnLst/>
              <a:rect r="r" b="b" t="t" l="l"/>
              <a:pathLst>
                <a:path h="466506" w="4163171">
                  <a:moveTo>
                    <a:pt x="29387" y="0"/>
                  </a:moveTo>
                  <a:lnTo>
                    <a:pt x="4133784" y="0"/>
                  </a:lnTo>
                  <a:cubicBezTo>
                    <a:pt x="4150014" y="0"/>
                    <a:pt x="4163171" y="13157"/>
                    <a:pt x="4163171" y="29387"/>
                  </a:cubicBezTo>
                  <a:lnTo>
                    <a:pt x="4163171" y="437119"/>
                  </a:lnTo>
                  <a:cubicBezTo>
                    <a:pt x="4163171" y="453349"/>
                    <a:pt x="4150014" y="466506"/>
                    <a:pt x="4133784" y="466506"/>
                  </a:cubicBezTo>
                  <a:lnTo>
                    <a:pt x="29387" y="466506"/>
                  </a:lnTo>
                  <a:cubicBezTo>
                    <a:pt x="13157" y="466506"/>
                    <a:pt x="0" y="453349"/>
                    <a:pt x="0" y="437119"/>
                  </a:cubicBezTo>
                  <a:lnTo>
                    <a:pt x="0" y="29387"/>
                  </a:lnTo>
                  <a:cubicBezTo>
                    <a:pt x="0" y="13157"/>
                    <a:pt x="13157" y="0"/>
                    <a:pt x="29387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163171" cy="504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096470" y="2347203"/>
            <a:ext cx="7354236" cy="6471727"/>
          </a:xfrm>
          <a:custGeom>
            <a:avLst/>
            <a:gdLst/>
            <a:ahLst/>
            <a:cxnLst/>
            <a:rect r="r" b="b" t="t" l="l"/>
            <a:pathLst>
              <a:path h="6471727" w="7354236">
                <a:moveTo>
                  <a:pt x="0" y="0"/>
                </a:moveTo>
                <a:lnTo>
                  <a:pt x="7354236" y="0"/>
                </a:lnTo>
                <a:lnTo>
                  <a:pt x="7354236" y="6471728"/>
                </a:lnTo>
                <a:lnTo>
                  <a:pt x="0" y="6471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87753" y="-1223746"/>
            <a:ext cx="11134593" cy="11646154"/>
          </a:xfrm>
          <a:custGeom>
            <a:avLst/>
            <a:gdLst/>
            <a:ahLst/>
            <a:cxnLst/>
            <a:rect r="r" b="b" t="t" l="l"/>
            <a:pathLst>
              <a:path h="11646154" w="11134593">
                <a:moveTo>
                  <a:pt x="0" y="0"/>
                </a:moveTo>
                <a:lnTo>
                  <a:pt x="11134593" y="0"/>
                </a:lnTo>
                <a:lnTo>
                  <a:pt x="11134593" y="11646154"/>
                </a:lnTo>
                <a:lnTo>
                  <a:pt x="0" y="11646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450706" y="750265"/>
            <a:ext cx="9648287" cy="8508035"/>
          </a:xfrm>
          <a:custGeom>
            <a:avLst/>
            <a:gdLst/>
            <a:ahLst/>
            <a:cxnLst/>
            <a:rect r="r" b="b" t="t" l="l"/>
            <a:pathLst>
              <a:path h="8508035" w="9648287">
                <a:moveTo>
                  <a:pt x="0" y="0"/>
                </a:moveTo>
                <a:lnTo>
                  <a:pt x="9648287" y="0"/>
                </a:lnTo>
                <a:lnTo>
                  <a:pt x="9648287" y="8508035"/>
                </a:lnTo>
                <a:lnTo>
                  <a:pt x="0" y="8508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04956" y="472570"/>
            <a:ext cx="14078087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Ejemplos de solidaridad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050110" y="7593159"/>
            <a:ext cx="2589603" cy="1958681"/>
          </a:xfrm>
          <a:custGeom>
            <a:avLst/>
            <a:gdLst/>
            <a:ahLst/>
            <a:cxnLst/>
            <a:rect r="r" b="b" t="t" l="l"/>
            <a:pathLst>
              <a:path h="1958681" w="2589603">
                <a:moveTo>
                  <a:pt x="0" y="0"/>
                </a:moveTo>
                <a:lnTo>
                  <a:pt x="2589603" y="0"/>
                </a:lnTo>
                <a:lnTo>
                  <a:pt x="2589603" y="1958682"/>
                </a:lnTo>
                <a:lnTo>
                  <a:pt x="0" y="1958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86816" y="2856883"/>
            <a:ext cx="6794592" cy="3936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3"/>
              </a:lnSpc>
            </a:pPr>
            <a:r>
              <a:rPr lang="en-US" sz="4516" b="true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Si un amigo está triste porque se cayó en el recreo, ser solidario sería acercarse a él para ver si necesita ayuda o solo compañía.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64835" y="3673529"/>
            <a:ext cx="5882685" cy="360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b="true" sz="4118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TAMBIÉN, SI ALGUIEN TIENE PROBLEMAS PARA RESOLVER UNA TAREA, OFRECERTE PARA EXPLICARLE SERÍA UN BUEN ACTO DE SOLIDARIDAD.</a:t>
            </a:r>
          </a:p>
          <a:p>
            <a:pPr algn="ctr">
              <a:lnSpc>
                <a:spcPts val="4818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76583" y="1028700"/>
            <a:ext cx="2933805" cy="2272365"/>
          </a:xfrm>
          <a:custGeom>
            <a:avLst/>
            <a:gdLst/>
            <a:ahLst/>
            <a:cxnLst/>
            <a:rect r="r" b="b" t="t" l="l"/>
            <a:pathLst>
              <a:path h="2272365" w="2933805">
                <a:moveTo>
                  <a:pt x="0" y="0"/>
                </a:moveTo>
                <a:lnTo>
                  <a:pt x="2933805" y="0"/>
                </a:lnTo>
                <a:lnTo>
                  <a:pt x="2933805" y="2272365"/>
                </a:lnTo>
                <a:lnTo>
                  <a:pt x="0" y="2272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192304" y="7118814"/>
            <a:ext cx="2674782" cy="2907372"/>
          </a:xfrm>
          <a:custGeom>
            <a:avLst/>
            <a:gdLst/>
            <a:ahLst/>
            <a:cxnLst/>
            <a:rect r="r" b="b" t="t" l="l"/>
            <a:pathLst>
              <a:path h="2907372" w="2674782">
                <a:moveTo>
                  <a:pt x="0" y="0"/>
                </a:moveTo>
                <a:lnTo>
                  <a:pt x="2674782" y="0"/>
                </a:lnTo>
                <a:lnTo>
                  <a:pt x="2674782" y="2907372"/>
                </a:lnTo>
                <a:lnTo>
                  <a:pt x="0" y="29073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5889" y="6793806"/>
            <a:ext cx="3242349" cy="2988856"/>
          </a:xfrm>
          <a:custGeom>
            <a:avLst/>
            <a:gdLst/>
            <a:ahLst/>
            <a:cxnLst/>
            <a:rect r="r" b="b" t="t" l="l"/>
            <a:pathLst>
              <a:path h="2988856" w="3242349">
                <a:moveTo>
                  <a:pt x="0" y="0"/>
                </a:moveTo>
                <a:lnTo>
                  <a:pt x="3242349" y="0"/>
                </a:lnTo>
                <a:lnTo>
                  <a:pt x="3242349" y="2988856"/>
                </a:lnTo>
                <a:lnTo>
                  <a:pt x="0" y="298885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-1242843">
            <a:off x="414233" y="1002079"/>
            <a:ext cx="1885271" cy="203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693"/>
              </a:lnSpc>
            </a:pPr>
            <a:r>
              <a:rPr lang="en-US" sz="11625" spc="918">
                <a:solidFill>
                  <a:srgbClr val="E6D52E"/>
                </a:solidFill>
                <a:latin typeface="Bangers"/>
                <a:ea typeface="Bangers"/>
                <a:cs typeface="Bangers"/>
                <a:sym typeface="Bangers"/>
              </a:rPr>
              <a:t>sí!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512" y="144341"/>
            <a:ext cx="17796975" cy="9998317"/>
            <a:chOff x="0" y="0"/>
            <a:chExt cx="4687269" cy="2633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7269" cy="2633302"/>
            </a:xfrm>
            <a:custGeom>
              <a:avLst/>
              <a:gdLst/>
              <a:ahLst/>
              <a:cxnLst/>
              <a:rect r="r" b="b" t="t" l="l"/>
              <a:pathLst>
                <a:path h="2633302" w="4687269">
                  <a:moveTo>
                    <a:pt x="0" y="0"/>
                  </a:moveTo>
                  <a:lnTo>
                    <a:pt x="4687269" y="0"/>
                  </a:lnTo>
                  <a:lnTo>
                    <a:pt x="4687269" y="2633302"/>
                  </a:lnTo>
                  <a:lnTo>
                    <a:pt x="0" y="2633302"/>
                  </a:lnTo>
                  <a:close/>
                </a:path>
              </a:pathLst>
            </a:custGeom>
            <a:solidFill>
              <a:srgbClr val="5CE1E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687269" cy="260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9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444457" y="233303"/>
            <a:ext cx="6799604" cy="7112001"/>
          </a:xfrm>
          <a:custGeom>
            <a:avLst/>
            <a:gdLst/>
            <a:ahLst/>
            <a:cxnLst/>
            <a:rect r="r" b="b" t="t" l="l"/>
            <a:pathLst>
              <a:path h="7112001" w="6799604">
                <a:moveTo>
                  <a:pt x="0" y="0"/>
                </a:moveTo>
                <a:lnTo>
                  <a:pt x="6799604" y="0"/>
                </a:lnTo>
                <a:lnTo>
                  <a:pt x="6799604" y="7112001"/>
                </a:lnTo>
                <a:lnTo>
                  <a:pt x="0" y="7112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40480" y="371991"/>
            <a:ext cx="15807039" cy="1771264"/>
            <a:chOff x="0" y="0"/>
            <a:chExt cx="4163171" cy="4665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63171" cy="466506"/>
            </a:xfrm>
            <a:custGeom>
              <a:avLst/>
              <a:gdLst/>
              <a:ahLst/>
              <a:cxnLst/>
              <a:rect r="r" b="b" t="t" l="l"/>
              <a:pathLst>
                <a:path h="466506" w="4163171">
                  <a:moveTo>
                    <a:pt x="29387" y="0"/>
                  </a:moveTo>
                  <a:lnTo>
                    <a:pt x="4133784" y="0"/>
                  </a:lnTo>
                  <a:cubicBezTo>
                    <a:pt x="4150014" y="0"/>
                    <a:pt x="4163171" y="13157"/>
                    <a:pt x="4163171" y="29387"/>
                  </a:cubicBezTo>
                  <a:lnTo>
                    <a:pt x="4163171" y="437119"/>
                  </a:lnTo>
                  <a:cubicBezTo>
                    <a:pt x="4163171" y="453349"/>
                    <a:pt x="4150014" y="466506"/>
                    <a:pt x="4133784" y="466506"/>
                  </a:cubicBezTo>
                  <a:lnTo>
                    <a:pt x="29387" y="466506"/>
                  </a:lnTo>
                  <a:cubicBezTo>
                    <a:pt x="13157" y="466506"/>
                    <a:pt x="0" y="453349"/>
                    <a:pt x="0" y="437119"/>
                  </a:cubicBezTo>
                  <a:lnTo>
                    <a:pt x="0" y="29387"/>
                  </a:lnTo>
                  <a:cubicBezTo>
                    <a:pt x="0" y="13157"/>
                    <a:pt x="13157" y="0"/>
                    <a:pt x="29387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63171" cy="504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67400" y="2334213"/>
            <a:ext cx="9376333" cy="1544626"/>
            <a:chOff x="0" y="0"/>
            <a:chExt cx="2469487" cy="4068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69487" cy="406815"/>
            </a:xfrm>
            <a:custGeom>
              <a:avLst/>
              <a:gdLst/>
              <a:ahLst/>
              <a:cxnLst/>
              <a:rect r="r" b="b" t="t" l="l"/>
              <a:pathLst>
                <a:path h="406815" w="2469487">
                  <a:moveTo>
                    <a:pt x="0" y="0"/>
                  </a:moveTo>
                  <a:lnTo>
                    <a:pt x="2469487" y="0"/>
                  </a:lnTo>
                  <a:lnTo>
                    <a:pt x="2469487" y="406815"/>
                  </a:lnTo>
                  <a:lnTo>
                    <a:pt x="0" y="406815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469487" cy="44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456214" y="4187212"/>
            <a:ext cx="12136110" cy="3293390"/>
            <a:chOff x="0" y="0"/>
            <a:chExt cx="3196342" cy="8673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96342" cy="867395"/>
            </a:xfrm>
            <a:custGeom>
              <a:avLst/>
              <a:gdLst/>
              <a:ahLst/>
              <a:cxnLst/>
              <a:rect r="r" b="b" t="t" l="l"/>
              <a:pathLst>
                <a:path h="867395" w="3196342">
                  <a:moveTo>
                    <a:pt x="0" y="0"/>
                  </a:moveTo>
                  <a:lnTo>
                    <a:pt x="3196342" y="0"/>
                  </a:lnTo>
                  <a:lnTo>
                    <a:pt x="3196342" y="867395"/>
                  </a:lnTo>
                  <a:lnTo>
                    <a:pt x="0" y="867395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196342" cy="9054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968343" y="7828036"/>
            <a:ext cx="9623981" cy="1862362"/>
            <a:chOff x="0" y="0"/>
            <a:chExt cx="2534711" cy="4904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34711" cy="490499"/>
            </a:xfrm>
            <a:custGeom>
              <a:avLst/>
              <a:gdLst/>
              <a:ahLst/>
              <a:cxnLst/>
              <a:rect r="r" b="b" t="t" l="l"/>
              <a:pathLst>
                <a:path h="490499" w="2534711">
                  <a:moveTo>
                    <a:pt x="0" y="0"/>
                  </a:moveTo>
                  <a:lnTo>
                    <a:pt x="2534711" y="0"/>
                  </a:lnTo>
                  <a:lnTo>
                    <a:pt x="2534711" y="490499"/>
                  </a:lnTo>
                  <a:lnTo>
                    <a:pt x="0" y="490499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534711" cy="528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521453" y="4440814"/>
            <a:ext cx="11926886" cy="279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Cuando respetamos a alguien, también estamos siendo solidarios porque le mostramos que valoramos lo que siente y piensa. Y cuando somos solidarios, es más fácil que nos respeten y nos traten bien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245512" y="4517014"/>
            <a:ext cx="5456214" cy="5526552"/>
          </a:xfrm>
          <a:custGeom>
            <a:avLst/>
            <a:gdLst/>
            <a:ahLst/>
            <a:cxnLst/>
            <a:rect r="r" b="b" t="t" l="l"/>
            <a:pathLst>
              <a:path h="5526552" w="5456214">
                <a:moveTo>
                  <a:pt x="0" y="0"/>
                </a:moveTo>
                <a:lnTo>
                  <a:pt x="5456215" y="0"/>
                </a:lnTo>
                <a:lnTo>
                  <a:pt x="5456215" y="5526552"/>
                </a:lnTo>
                <a:lnTo>
                  <a:pt x="0" y="5526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84259" y="442718"/>
            <a:ext cx="15119483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La solidaridad y el respeto juntos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88790" y="2398706"/>
            <a:ext cx="8335479" cy="148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9"/>
              </a:lnSpc>
              <a:spcBef>
                <a:spcPct val="0"/>
              </a:spcBef>
            </a:pPr>
            <a:r>
              <a:rPr lang="en-US" sz="4263">
                <a:solidFill>
                  <a:srgbClr val="000000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La solidaridad y el respeto son como dos compañeros inseparables.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32219" y="8075686"/>
            <a:ext cx="9216119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Ambas cualidades ayudan a crear un ambiente donde todos pueden convivir mejor.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418549">
            <a:off x="-6481075" y="-338030"/>
            <a:ext cx="15872415" cy="15153580"/>
            <a:chOff x="0" y="0"/>
            <a:chExt cx="4180389" cy="39910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0389" cy="3991066"/>
            </a:xfrm>
            <a:custGeom>
              <a:avLst/>
              <a:gdLst/>
              <a:ahLst/>
              <a:cxnLst/>
              <a:rect r="r" b="b" t="t" l="l"/>
              <a:pathLst>
                <a:path h="3991066" w="4180389">
                  <a:moveTo>
                    <a:pt x="0" y="0"/>
                  </a:moveTo>
                  <a:lnTo>
                    <a:pt x="4180389" y="0"/>
                  </a:lnTo>
                  <a:lnTo>
                    <a:pt x="4180389" y="3991066"/>
                  </a:lnTo>
                  <a:lnTo>
                    <a:pt x="0" y="3991066"/>
                  </a:lnTo>
                  <a:close/>
                </a:path>
              </a:pathLst>
            </a:custGeom>
            <a:solidFill>
              <a:srgbClr val="FFF46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80389" cy="4029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418549">
            <a:off x="10034293" y="-4684787"/>
            <a:ext cx="15872415" cy="15153580"/>
            <a:chOff x="0" y="0"/>
            <a:chExt cx="4180389" cy="39910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80389" cy="3991066"/>
            </a:xfrm>
            <a:custGeom>
              <a:avLst/>
              <a:gdLst/>
              <a:ahLst/>
              <a:cxnLst/>
              <a:rect r="r" b="b" t="t" l="l"/>
              <a:pathLst>
                <a:path h="3991066" w="4180389">
                  <a:moveTo>
                    <a:pt x="0" y="0"/>
                  </a:moveTo>
                  <a:lnTo>
                    <a:pt x="4180389" y="0"/>
                  </a:lnTo>
                  <a:lnTo>
                    <a:pt x="4180389" y="3991066"/>
                  </a:lnTo>
                  <a:lnTo>
                    <a:pt x="0" y="3991066"/>
                  </a:lnTo>
                  <a:close/>
                </a:path>
              </a:pathLst>
            </a:custGeom>
            <a:solidFill>
              <a:srgbClr val="FFF466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80389" cy="4029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370251" y="1028700"/>
            <a:ext cx="8917749" cy="9327461"/>
          </a:xfrm>
          <a:custGeom>
            <a:avLst/>
            <a:gdLst/>
            <a:ahLst/>
            <a:cxnLst/>
            <a:rect r="r" b="b" t="t" l="l"/>
            <a:pathLst>
              <a:path h="9327461" w="8917749">
                <a:moveTo>
                  <a:pt x="0" y="0"/>
                </a:moveTo>
                <a:lnTo>
                  <a:pt x="8917749" y="0"/>
                </a:lnTo>
                <a:lnTo>
                  <a:pt x="8917749" y="9327461"/>
                </a:lnTo>
                <a:lnTo>
                  <a:pt x="0" y="9327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0" y="0"/>
            <a:ext cx="9314975" cy="9742937"/>
          </a:xfrm>
          <a:custGeom>
            <a:avLst/>
            <a:gdLst/>
            <a:ahLst/>
            <a:cxnLst/>
            <a:rect r="r" b="b" t="t" l="l"/>
            <a:pathLst>
              <a:path h="9742937" w="9314975">
                <a:moveTo>
                  <a:pt x="0" y="0"/>
                </a:moveTo>
                <a:lnTo>
                  <a:pt x="9314975" y="0"/>
                </a:lnTo>
                <a:lnTo>
                  <a:pt x="9314975" y="9742937"/>
                </a:lnTo>
                <a:lnTo>
                  <a:pt x="0" y="9742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40169" y="103434"/>
            <a:ext cx="9154866" cy="9154866"/>
          </a:xfrm>
          <a:custGeom>
            <a:avLst/>
            <a:gdLst/>
            <a:ahLst/>
            <a:cxnLst/>
            <a:rect r="r" b="b" t="t" l="l"/>
            <a:pathLst>
              <a:path h="9154866" w="9154866">
                <a:moveTo>
                  <a:pt x="0" y="0"/>
                </a:moveTo>
                <a:lnTo>
                  <a:pt x="9154866" y="0"/>
                </a:lnTo>
                <a:lnTo>
                  <a:pt x="9154866" y="9154866"/>
                </a:lnTo>
                <a:lnTo>
                  <a:pt x="0" y="9154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24624">
            <a:off x="-6621841" y="4212456"/>
            <a:ext cx="13243682" cy="11731695"/>
          </a:xfrm>
          <a:custGeom>
            <a:avLst/>
            <a:gdLst/>
            <a:ahLst/>
            <a:cxnLst/>
            <a:rect r="r" b="b" t="t" l="l"/>
            <a:pathLst>
              <a:path h="11731695" w="13243682">
                <a:moveTo>
                  <a:pt x="0" y="0"/>
                </a:moveTo>
                <a:lnTo>
                  <a:pt x="13243682" y="0"/>
                </a:lnTo>
                <a:lnTo>
                  <a:pt x="13243682" y="11731696"/>
                </a:lnTo>
                <a:lnTo>
                  <a:pt x="0" y="117316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0180" y="2057400"/>
            <a:ext cx="15662983" cy="6777800"/>
          </a:xfrm>
          <a:custGeom>
            <a:avLst/>
            <a:gdLst/>
            <a:ahLst/>
            <a:cxnLst/>
            <a:rect r="r" b="b" t="t" l="l"/>
            <a:pathLst>
              <a:path h="6777800" w="15662983">
                <a:moveTo>
                  <a:pt x="0" y="0"/>
                </a:moveTo>
                <a:lnTo>
                  <a:pt x="15662982" y="0"/>
                </a:lnTo>
                <a:lnTo>
                  <a:pt x="15662982" y="6777800"/>
                </a:lnTo>
                <a:lnTo>
                  <a:pt x="0" y="6777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34211" y="2741132"/>
            <a:ext cx="14019578" cy="578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5"/>
              </a:lnSpc>
            </a:pPr>
            <a:r>
              <a:rPr lang="en-US" sz="5467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El respeto y la solidaridad son esenciales para una convivencia tranquila y buena. El respeto valora la dignidad de los demás, mientras que la solidaridad fomenta el apoyo mutuo. Juntos, estos valores fortalecen la cooperación y la justicia en la comunidad.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14702808" y="-111432"/>
            <a:ext cx="3824642" cy="3428270"/>
          </a:xfrm>
          <a:custGeom>
            <a:avLst/>
            <a:gdLst/>
            <a:ahLst/>
            <a:cxnLst/>
            <a:rect r="r" b="b" t="t" l="l"/>
            <a:pathLst>
              <a:path h="3428270" w="3824642">
                <a:moveTo>
                  <a:pt x="3824642" y="0"/>
                </a:moveTo>
                <a:lnTo>
                  <a:pt x="0" y="0"/>
                </a:lnTo>
                <a:lnTo>
                  <a:pt x="0" y="3428270"/>
                </a:lnTo>
                <a:lnTo>
                  <a:pt x="3824642" y="3428270"/>
                </a:lnTo>
                <a:lnTo>
                  <a:pt x="382464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799231" y="6540500"/>
            <a:ext cx="5631795" cy="4944512"/>
          </a:xfrm>
          <a:custGeom>
            <a:avLst/>
            <a:gdLst/>
            <a:ahLst/>
            <a:cxnLst/>
            <a:rect r="r" b="b" t="t" l="l"/>
            <a:pathLst>
              <a:path h="4944512" w="5631795">
                <a:moveTo>
                  <a:pt x="0" y="0"/>
                </a:moveTo>
                <a:lnTo>
                  <a:pt x="5631795" y="0"/>
                </a:lnTo>
                <a:lnTo>
                  <a:pt x="5631795" y="4944512"/>
                </a:lnTo>
                <a:lnTo>
                  <a:pt x="0" y="49445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55132" y="-19050"/>
            <a:ext cx="15159997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Conclusión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44910" y="8364987"/>
            <a:ext cx="388254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ne Little Font Bold"/>
                <a:ea typeface="One Little Font Bold"/>
                <a:cs typeface="One Little Font Bold"/>
                <a:sym typeface="One Little Font Bold"/>
              </a:rPr>
              <a:t>gracias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95156">
            <a:off x="74454" y="-256933"/>
            <a:ext cx="3685306" cy="4895938"/>
          </a:xfrm>
          <a:custGeom>
            <a:avLst/>
            <a:gdLst/>
            <a:ahLst/>
            <a:cxnLst/>
            <a:rect r="r" b="b" t="t" l="l"/>
            <a:pathLst>
              <a:path h="4895938" w="3685306">
                <a:moveTo>
                  <a:pt x="0" y="0"/>
                </a:moveTo>
                <a:lnTo>
                  <a:pt x="3685307" y="0"/>
                </a:lnTo>
                <a:lnTo>
                  <a:pt x="3685307" y="4895938"/>
                </a:lnTo>
                <a:lnTo>
                  <a:pt x="0" y="48959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DAGQUc_0tAM</dc:identifier>
  <dcterms:modified xsi:type="dcterms:W3CDTF">2011-08-01T06:04:30Z</dcterms:modified>
  <cp:revision>1</cp:revision>
  <dc:title>Presentación de la Importancia del Diálogo Historietas Colorido</dc:title>
</cp:coreProperties>
</file>