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7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1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3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6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1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9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5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B7D7-E402-45EE-B61F-147514E54F14}" type="datetimeFigureOut">
              <a:rPr lang="es-ES" smtClean="0"/>
              <a:t>14/04/2017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5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Resultados del modelado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05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12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84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658804" y="1408175"/>
            <a:ext cx="10869354" cy="4114801"/>
            <a:chOff x="658804" y="1408175"/>
            <a:chExt cx="10869354" cy="4114801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658804" y="2249353"/>
              <a:ext cx="10869354" cy="3273623"/>
              <a:chOff x="1733690" y="2669977"/>
              <a:chExt cx="9108668" cy="274334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690" y="2669977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7130" y="2669977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455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740777" y="1965007"/>
            <a:ext cx="10613023" cy="3887153"/>
            <a:chOff x="740777" y="1965007"/>
            <a:chExt cx="10613023" cy="3887153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740777" y="2743128"/>
              <a:ext cx="10613023" cy="3109032"/>
              <a:chOff x="1532522" y="3072312"/>
              <a:chExt cx="9364700" cy="2743342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2522" y="3072313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1994" y="3072312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854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04735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0.9771689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0.9908257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0.9816514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0.972973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0.5362513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0.5437458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4008120" y="2520680"/>
            <a:ext cx="196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mtClean="0"/>
              <a:t> x12M.fix</a:t>
            </a:r>
          </a:p>
          <a:p>
            <a:r>
              <a:rPr lang="da-DK" smtClean="0"/>
              <a:t>pred    FALSE TRUE</a:t>
            </a:r>
          </a:p>
          <a:p>
            <a:r>
              <a:rPr lang="da-DK" smtClean="0"/>
              <a:t>  FALSE    39    4</a:t>
            </a:r>
          </a:p>
          <a:p>
            <a:r>
              <a:rPr lang="da-DK" smtClean="0"/>
              <a:t>  TRUE      5  214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595872" y="2520679"/>
            <a:ext cx="2036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 x12M.fix</a:t>
            </a:r>
          </a:p>
          <a:p>
            <a:r>
              <a:rPr lang="da-DK" dirty="0" smtClean="0"/>
              <a:t>pred    FALSE TRUE</a:t>
            </a:r>
          </a:p>
          <a:p>
            <a:r>
              <a:rPr lang="da-DK" dirty="0" smtClean="0"/>
              <a:t>  FALSE    46    6</a:t>
            </a:r>
          </a:p>
          <a:p>
            <a:r>
              <a:rPr lang="da-DK" dirty="0" smtClean="0"/>
              <a:t>  TRUE      2  216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371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3576" y="2760853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18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22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92565" y="1408175"/>
            <a:ext cx="11283065" cy="4343401"/>
            <a:chOff x="592565" y="1408175"/>
            <a:chExt cx="11283065" cy="4343401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592565" y="2349937"/>
              <a:ext cx="11283065" cy="3401639"/>
              <a:chOff x="1706258" y="2770561"/>
              <a:chExt cx="9099524" cy="274334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6258" y="277056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54" y="2770561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099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1989173" y="1965007"/>
            <a:ext cx="7700371" cy="654858"/>
            <a:chOff x="2523744" y="1690687"/>
            <a:chExt cx="6876288" cy="584776"/>
          </a:xfrm>
        </p:grpSpPr>
        <p:sp>
          <p:nvSpPr>
            <p:cNvPr id="7" name="CuadroTexto 6"/>
            <p:cNvSpPr txBox="1"/>
            <p:nvPr/>
          </p:nvSpPr>
          <p:spPr>
            <a:xfrm>
              <a:off x="2523744" y="1690688"/>
              <a:ext cx="2624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 </a:t>
              </a:r>
              <a:r>
                <a:rPr lang="es-ES" sz="3200" dirty="0" err="1" smtClean="0">
                  <a:solidFill>
                    <a:srgbClr val="0070C0"/>
                  </a:solidFill>
                </a:rPr>
                <a:t>naive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879080" y="1690687"/>
              <a:ext cx="15209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25811" y="2894183"/>
            <a:ext cx="10901763" cy="3218759"/>
            <a:chOff x="1477658" y="3072313"/>
            <a:chExt cx="9291548" cy="274334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658" y="3072313"/>
              <a:ext cx="4445228" cy="2743341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3978" y="3072313"/>
              <a:ext cx="4445228" cy="2743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04735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0.9791667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0.9674797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0.9710744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0.9596774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0.5103764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0.5042848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105655" y="2520680"/>
            <a:ext cx="1990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 x18M.fix</a:t>
            </a:r>
          </a:p>
          <a:p>
            <a:r>
              <a:rPr lang="da-DK" dirty="0" smtClean="0"/>
              <a:t>pred    FALSE TRUE</a:t>
            </a:r>
          </a:p>
          <a:p>
            <a:r>
              <a:rPr lang="da-DK" dirty="0" smtClean="0"/>
              <a:t>  FALSE    15    7</a:t>
            </a:r>
          </a:p>
          <a:p>
            <a:r>
              <a:rPr lang="da-DK" dirty="0" smtClean="0"/>
              <a:t>  TRUE      5  235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571487" y="2549604"/>
            <a:ext cx="20695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 x18M.fix</a:t>
            </a:r>
          </a:p>
          <a:p>
            <a:r>
              <a:rPr lang="da-DK" dirty="0" smtClean="0"/>
              <a:t>pred    FALSE TRUE</a:t>
            </a:r>
          </a:p>
          <a:p>
            <a:r>
              <a:rPr lang="da-DK" dirty="0" smtClean="0"/>
              <a:t>  FALSE    14   10</a:t>
            </a:r>
          </a:p>
          <a:p>
            <a:r>
              <a:rPr lang="da-DK" dirty="0" smtClean="0"/>
              <a:t>  TRUE      8  238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773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3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58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711108" y="1408176"/>
            <a:ext cx="10904636" cy="4005072"/>
            <a:chOff x="1376214" y="2167497"/>
            <a:chExt cx="9061483" cy="332811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214" y="2752272"/>
              <a:ext cx="4445228" cy="274334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2469" y="2752272"/>
              <a:ext cx="4445228" cy="2743341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332384" y="2167497"/>
              <a:ext cx="253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 </a:t>
              </a:r>
              <a:r>
                <a:rPr lang="es-ES" sz="3200" dirty="0" err="1" smtClean="0">
                  <a:solidFill>
                    <a:srgbClr val="0070C0"/>
                  </a:solidFill>
                </a:rPr>
                <a:t>naive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367738" y="2167497"/>
              <a:ext cx="1694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838200" y="1965007"/>
            <a:ext cx="10405086" cy="4015169"/>
            <a:chOff x="1495946" y="1690687"/>
            <a:chExt cx="9291548" cy="358547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946" y="2532817"/>
              <a:ext cx="4445228" cy="274334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2266" y="2532816"/>
              <a:ext cx="4445228" cy="2743341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523744" y="1690688"/>
              <a:ext cx="2624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 </a:t>
              </a:r>
              <a:r>
                <a:rPr lang="es-ES" sz="3200" dirty="0" err="1" smtClean="0">
                  <a:solidFill>
                    <a:srgbClr val="0070C0"/>
                  </a:solidFill>
                </a:rPr>
                <a:t>naive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879080" y="1690687"/>
              <a:ext cx="15209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rgbClr val="0070C0"/>
                  </a:solidFill>
                </a:rPr>
                <a:t>Modelo</a:t>
              </a:r>
              <a:endParaRPr lang="es-ES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3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3758183" y="1935480"/>
            <a:ext cx="4675632" cy="1613905"/>
            <a:chOff x="938784" y="2292096"/>
            <a:chExt cx="4675632" cy="1613905"/>
          </a:xfrm>
        </p:grpSpPr>
        <p:sp>
          <p:nvSpPr>
            <p:cNvPr id="5" name="CuadroTexto 4"/>
            <p:cNvSpPr txBox="1"/>
            <p:nvPr/>
          </p:nvSpPr>
          <p:spPr>
            <a:xfrm>
              <a:off x="938784" y="270567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smtClean="0"/>
                <a:t> 	x3M.fix</a:t>
              </a:r>
            </a:p>
            <a:p>
              <a:r>
                <a:rPr lang="da-DK" dirty="0" smtClean="0"/>
                <a:t>pred    FALSE TRUE</a:t>
              </a:r>
            </a:p>
            <a:p>
              <a:r>
                <a:rPr lang="da-DK" dirty="0" smtClean="0"/>
                <a:t>  FALSE    14   15</a:t>
              </a:r>
            </a:p>
            <a:p>
              <a:r>
                <a:rPr lang="da-DK" dirty="0" smtClean="0"/>
                <a:t>  TRUE      5  210</a:t>
              </a:r>
              <a:endParaRPr lang="es-ES" dirty="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523488" y="2705671"/>
              <a:ext cx="20909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dirty="0" smtClean="0"/>
                <a:t> 	x3M.fix</a:t>
              </a:r>
            </a:p>
            <a:p>
              <a:r>
                <a:rPr lang="da-DK" dirty="0" smtClean="0"/>
                <a:t>pred    FALSE TRUE</a:t>
              </a:r>
            </a:p>
            <a:p>
              <a:r>
                <a:rPr lang="da-DK" dirty="0" smtClean="0"/>
                <a:t>  FALSE    13    9</a:t>
              </a:r>
            </a:p>
            <a:p>
              <a:r>
                <a:rPr lang="da-DK" dirty="0" smtClean="0"/>
                <a:t>  TRUE      6  221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56025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0.9767442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0.9735683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0.9333333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0.9608696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0.5077438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0.5060929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0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6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4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66928" y="1408175"/>
            <a:ext cx="11247120" cy="4224528"/>
            <a:chOff x="566928" y="1408175"/>
            <a:chExt cx="11247120" cy="4224528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566928" y="2278948"/>
              <a:ext cx="11247120" cy="3353755"/>
              <a:chOff x="1560016" y="2560247"/>
              <a:chExt cx="9200046" cy="2743342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0016" y="2560247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834" y="2560248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3021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563676" y="1965007"/>
            <a:ext cx="10790124" cy="3914585"/>
            <a:chOff x="563676" y="1965007"/>
            <a:chExt cx="10790124" cy="3914585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563676" y="2724841"/>
              <a:ext cx="10790124" cy="3154751"/>
              <a:chOff x="1377074" y="2962585"/>
              <a:chExt cx="9382988" cy="2743341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7074" y="2962585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4834" y="2962585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6804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157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0.9917355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0.9918367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0.9876543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0.9759036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0.5159318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0.5159844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6559296" y="2520679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 x6M.fix</a:t>
            </a:r>
          </a:p>
          <a:p>
            <a:r>
              <a:rPr lang="da-DK" dirty="0" smtClean="0"/>
              <a:t>pred    FALSE TRUE</a:t>
            </a:r>
          </a:p>
          <a:p>
            <a:r>
              <a:rPr lang="da-DK" dirty="0" smtClean="0"/>
              <a:t>  FALSE    19    6</a:t>
            </a:r>
          </a:p>
          <a:p>
            <a:r>
              <a:rPr lang="da-DK" dirty="0" smtClean="0"/>
              <a:t>  TRUE      2  243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4008120" y="2520678"/>
            <a:ext cx="1972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 x6M.fix</a:t>
            </a:r>
          </a:p>
          <a:p>
            <a:r>
              <a:rPr lang="da-DK" dirty="0" smtClean="0"/>
              <a:t>pred    FALSE TRUE</a:t>
            </a:r>
          </a:p>
          <a:p>
            <a:r>
              <a:rPr lang="da-DK" dirty="0" smtClean="0"/>
              <a:t>  FALSE    17    3</a:t>
            </a:r>
          </a:p>
          <a:p>
            <a:r>
              <a:rPr lang="da-DK" dirty="0" smtClean="0"/>
              <a:t>  TRUE      2  240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017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240</Words>
  <Application>Microsoft Office PowerPoint</Application>
  <PresentationFormat>Panorámica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Modelado</vt:lpstr>
      <vt:lpstr>Modelado para los 3 meses</vt:lpstr>
      <vt:lpstr>Presentación de PowerPoint</vt:lpstr>
      <vt:lpstr>Treshold VS. Precisión y recall</vt:lpstr>
      <vt:lpstr>Medidas de evaluación</vt:lpstr>
      <vt:lpstr>Modelado para los 6 meses</vt:lpstr>
      <vt:lpstr>Presentación de PowerPoint</vt:lpstr>
      <vt:lpstr>Treshold VS. Precisión y recall</vt:lpstr>
      <vt:lpstr>Medidas de evaluación</vt:lpstr>
      <vt:lpstr>Modelado para los 12 meses</vt:lpstr>
      <vt:lpstr>Presentación de PowerPoint</vt:lpstr>
      <vt:lpstr>Treshold VS. Precisión y recall</vt:lpstr>
      <vt:lpstr>Medidas de evaluación</vt:lpstr>
      <vt:lpstr>Modelado para los 18 meses</vt:lpstr>
      <vt:lpstr>Presentación de PowerPoint</vt:lpstr>
      <vt:lpstr>Treshold VS. Precisión y recall</vt:lpstr>
      <vt:lpstr>Medidas de evaluación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</dc:title>
  <dc:creator>Elena Campillo</dc:creator>
  <cp:lastModifiedBy>Elena Campillo</cp:lastModifiedBy>
  <cp:revision>7</cp:revision>
  <dcterms:created xsi:type="dcterms:W3CDTF">2017-04-14T16:27:09Z</dcterms:created>
  <dcterms:modified xsi:type="dcterms:W3CDTF">2017-04-14T17:10:04Z</dcterms:modified>
</cp:coreProperties>
</file>