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8" r:id="rId2"/>
    <p:sldId id="256" r:id="rId3"/>
    <p:sldId id="257" r:id="rId4"/>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77" userDrawn="1">
          <p15:clr>
            <a:srgbClr val="A4A3A4"/>
          </p15:clr>
        </p15:guide>
        <p15:guide id="2" pos="475" userDrawn="1">
          <p15:clr>
            <a:srgbClr val="A4A3A4"/>
          </p15:clr>
        </p15:guide>
        <p15:guide id="3" pos="6799" userDrawn="1">
          <p15:clr>
            <a:srgbClr val="A4A3A4"/>
          </p15:clr>
        </p15:guide>
        <p15:guide id="4" pos="12995" userDrawn="1">
          <p15:clr>
            <a:srgbClr val="A4A3A4"/>
          </p15:clr>
        </p15:guide>
        <p15:guide id="5" orient="horz" pos="18655" userDrawn="1">
          <p15:clr>
            <a:srgbClr val="A4A3A4"/>
          </p15:clr>
        </p15:guide>
        <p15:guide id="6" orient="horz" pos="110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3300"/>
    <a:srgbClr val="CC0000"/>
    <a:srgbClr val="CC0066"/>
    <a:srgbClr val="800000"/>
    <a:srgbClr val="FF0066"/>
    <a:srgbClr val="FF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76"/>
    <p:restoredTop sz="93631" autoAdjust="0"/>
  </p:normalViewPr>
  <p:slideViewPr>
    <p:cSldViewPr snapToGrid="0" showGuides="1">
      <p:cViewPr>
        <p:scale>
          <a:sx n="32" d="100"/>
          <a:sy n="32" d="100"/>
        </p:scale>
        <p:origin x="2824" y="432"/>
      </p:cViewPr>
      <p:guideLst>
        <p:guide orient="horz" pos="2777"/>
        <p:guide pos="475"/>
        <p:guide pos="6799"/>
        <p:guide pos="12995"/>
        <p:guide orient="horz" pos="18655"/>
        <p:guide orient="horz" pos="1107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Feuille_de_calcul_Microsoft_Excel1.xlsx"/></Relationships>
</file>

<file path=ppt/charts/_rels/chart2.xml.rels><?xml version="1.0" encoding="UTF-8" standalone="yes"?>
<Relationships xmlns="http://schemas.openxmlformats.org/package/2006/relationships"><Relationship Id="rId1" Type="http://schemas.openxmlformats.org/officeDocument/2006/relationships/package" Target="../embeddings/Feuille_de_calcul_Microsoft_Excel2.xlsx"/></Relationships>
</file>

<file path=ppt/charts/_rels/chart3.xml.rels><?xml version="1.0" encoding="UTF-8" standalone="yes"?>
<Relationships xmlns="http://schemas.openxmlformats.org/package/2006/relationships"><Relationship Id="rId1" Type="http://schemas.openxmlformats.org/officeDocument/2006/relationships/package" Target="../embeddings/Feuille_de_calcul_Microsoft_Excel3.xlsx"/></Relationships>
</file>

<file path=ppt/charts/_rels/chart4.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Feuille_de_calcul_Microsoft_Excel4.xlsx"/></Relationships>
</file>

<file path=ppt/charts/_rels/chart5.xml.rels><?xml version="1.0" encoding="UTF-8" standalone="yes"?>
<Relationships xmlns="http://schemas.openxmlformats.org/package/2006/relationships"><Relationship Id="rId1" Type="http://schemas.openxmlformats.org/officeDocument/2006/relationships/package" Target="../embeddings/Feuille_de_calcul_Microsoft_Excel5.xlsx"/></Relationships>
</file>

<file path=ppt/charts/_rels/chart6.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Feuille_de_calcul_Microsoft_Excel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2011</c:v>
                </c:pt>
              </c:strCache>
            </c:strRef>
          </c:tx>
          <c:spPr>
            <a:solidFill>
              <a:schemeClr val="accent1"/>
            </a:solidFill>
            <a:ln>
              <a:solidFill>
                <a:schemeClr val="bg1"/>
              </a:solid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5.2</c:v>
                </c:pt>
                <c:pt idx="1">
                  <c:v>4.3</c:v>
                </c:pt>
                <c:pt idx="2">
                  <c:v>5.8</c:v>
                </c:pt>
                <c:pt idx="3">
                  <c:v>6.8</c:v>
                </c:pt>
              </c:numCache>
            </c:numRef>
          </c:val>
          <c:extLst xmlns:c16r2="http://schemas.microsoft.com/office/drawing/2015/06/chart">
            <c:ext xmlns:c16="http://schemas.microsoft.com/office/drawing/2014/chart" uri="{C3380CC4-5D6E-409C-BE32-E72D297353CC}">
              <c16:uniqueId val="{00000000-9682-4C09-A055-BA0228DB4BDA}"/>
            </c:ext>
          </c:extLst>
        </c:ser>
        <c:ser>
          <c:idx val="1"/>
          <c:order val="1"/>
          <c:tx>
            <c:strRef>
              <c:f>Sheet1!$C$1</c:f>
              <c:strCache>
                <c:ptCount val="1"/>
                <c:pt idx="0">
                  <c:v>2012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4.2</c:v>
                </c:pt>
                <c:pt idx="1">
                  <c:v>3.3</c:v>
                </c:pt>
                <c:pt idx="2">
                  <c:v>4.0</c:v>
                </c:pt>
                <c:pt idx="3">
                  <c:v>6.0</c:v>
                </c:pt>
              </c:numCache>
            </c:numRef>
          </c:val>
          <c:extLst xmlns:c16r2="http://schemas.microsoft.com/office/drawing/2015/06/chart">
            <c:ext xmlns:c16="http://schemas.microsoft.com/office/drawing/2014/chart" uri="{C3380CC4-5D6E-409C-BE32-E72D297353CC}">
              <c16:uniqueId val="{00000001-9682-4C09-A055-BA0228DB4BDA}"/>
            </c:ext>
          </c:extLst>
        </c:ser>
        <c:ser>
          <c:idx val="2"/>
          <c:order val="2"/>
          <c:tx>
            <c:strRef>
              <c:f>Sheet1!$D$1</c:f>
              <c:strCache>
                <c:ptCount val="1"/>
                <c:pt idx="0">
                  <c:v>2013</c:v>
                </c:pt>
              </c:strCache>
            </c:strRef>
          </c:tx>
          <c:spPr>
            <a:solidFill>
              <a:schemeClr val="tx1">
                <a:lumMod val="25000"/>
                <a:lumOff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3.5</c:v>
                </c:pt>
                <c:pt idx="1">
                  <c:v>2.2</c:v>
                </c:pt>
                <c:pt idx="2">
                  <c:v>3.2</c:v>
                </c:pt>
                <c:pt idx="3">
                  <c:v>5.2</c:v>
                </c:pt>
              </c:numCache>
            </c:numRef>
          </c:val>
          <c:extLst xmlns:c16r2="http://schemas.microsoft.com/office/drawing/2015/06/chart">
            <c:ext xmlns:c16="http://schemas.microsoft.com/office/drawing/2014/chart" uri="{C3380CC4-5D6E-409C-BE32-E72D297353CC}">
              <c16:uniqueId val="{00000002-9682-4C09-A055-BA0228DB4BDA}"/>
            </c:ext>
          </c:extLst>
        </c:ser>
        <c:dLbls>
          <c:showLegendKey val="0"/>
          <c:showVal val="0"/>
          <c:showCatName val="0"/>
          <c:showSerName val="0"/>
          <c:showPercent val="0"/>
          <c:showBubbleSize val="0"/>
        </c:dLbls>
        <c:gapWidth val="200"/>
        <c:axId val="-283601776"/>
        <c:axId val="-283600000"/>
      </c:barChart>
      <c:catAx>
        <c:axId val="-283601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Roboto" panose="02000000000000000000" pitchFamily="2" charset="0"/>
                <a:ea typeface="Roboto" panose="02000000000000000000" pitchFamily="2" charset="0"/>
                <a:cs typeface="+mn-cs"/>
              </a:defRPr>
            </a:pPr>
            <a:endParaRPr lang="fr-FR"/>
          </a:p>
        </c:txPr>
        <c:crossAx val="-283600000"/>
        <c:crosses val="autoZero"/>
        <c:auto val="1"/>
        <c:lblAlgn val="ctr"/>
        <c:lblOffset val="100"/>
        <c:noMultiLvlLbl val="0"/>
      </c:catAx>
      <c:valAx>
        <c:axId val="-28360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Roboto" panose="02000000000000000000" pitchFamily="2" charset="0"/>
                <a:ea typeface="Roboto" panose="02000000000000000000" pitchFamily="2" charset="0"/>
                <a:cs typeface="+mn-cs"/>
              </a:defRPr>
            </a:pPr>
            <a:endParaRPr lang="fr-FR"/>
          </a:p>
        </c:txPr>
        <c:crossAx val="-283601776"/>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tx1"/>
          </a:solidFill>
          <a:latin typeface="Roboto" panose="02000000000000000000" pitchFamily="2" charset="0"/>
          <a:ea typeface="Roboto" panose="02000000000000000000" pitchFamily="2" charset="0"/>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88057527758257"/>
          <c:y val="0.0723312501402697"/>
          <c:w val="0.860424241888415"/>
          <c:h val="0.743996039286898"/>
        </c:manualLayout>
      </c:layout>
      <c:lineChart>
        <c:grouping val="standard"/>
        <c:varyColors val="0"/>
        <c:ser>
          <c:idx val="0"/>
          <c:order val="0"/>
          <c:tx>
            <c:strRef>
              <c:f>Sheet1!$B$1</c:f>
              <c:strCache>
                <c:ptCount val="1"/>
                <c:pt idx="0">
                  <c:v>Category 1</c:v>
                </c:pt>
              </c:strCache>
            </c:strRef>
          </c:tx>
          <c:spPr>
            <a:ln w="19050" cmpd="sng">
              <a:solidFill>
                <a:schemeClr val="accent1"/>
              </a:solidFill>
            </a:ln>
            <a:effectLst/>
          </c:spPr>
          <c:marker>
            <c:symbol val="circle"/>
            <c:size val="7"/>
            <c:spPr>
              <a:solidFill>
                <a:schemeClr val="accent1"/>
              </a:solidFill>
              <a:ln w="12700" cmpd="sng">
                <a:solidFill>
                  <a:schemeClr val="bg1"/>
                </a:solidFill>
              </a:ln>
              <a:effectLst/>
            </c:spPr>
          </c:marker>
          <c:cat>
            <c:numRef>
              <c:f>Sheet1!$A$2:$A$8</c:f>
              <c:numCache>
                <c:formatCode>General</c:formatCode>
                <c:ptCount val="7"/>
                <c:pt idx="0">
                  <c:v>2010.0</c:v>
                </c:pt>
                <c:pt idx="1">
                  <c:v>2011.0</c:v>
                </c:pt>
                <c:pt idx="2">
                  <c:v>2012.0</c:v>
                </c:pt>
                <c:pt idx="3">
                  <c:v>2013.0</c:v>
                </c:pt>
                <c:pt idx="4">
                  <c:v>2014.0</c:v>
                </c:pt>
                <c:pt idx="5">
                  <c:v>2015.0</c:v>
                </c:pt>
                <c:pt idx="6">
                  <c:v>2016.0</c:v>
                </c:pt>
              </c:numCache>
            </c:numRef>
          </c:cat>
          <c:val>
            <c:numRef>
              <c:f>Sheet1!$B$2:$B$8</c:f>
              <c:numCache>
                <c:formatCode>General</c:formatCode>
                <c:ptCount val="7"/>
                <c:pt idx="0">
                  <c:v>56.0</c:v>
                </c:pt>
                <c:pt idx="1">
                  <c:v>57.0</c:v>
                </c:pt>
                <c:pt idx="2">
                  <c:v>98.0</c:v>
                </c:pt>
                <c:pt idx="3">
                  <c:v>65.0</c:v>
                </c:pt>
                <c:pt idx="4">
                  <c:v>35.0</c:v>
                </c:pt>
                <c:pt idx="5">
                  <c:v>78.0</c:v>
                </c:pt>
                <c:pt idx="6">
                  <c:v>68.0</c:v>
                </c:pt>
              </c:numCache>
            </c:numRef>
          </c:val>
          <c:smooth val="1"/>
          <c:extLst xmlns:c16r2="http://schemas.microsoft.com/office/drawing/2015/06/chart">
            <c:ext xmlns:c16="http://schemas.microsoft.com/office/drawing/2014/chart" uri="{C3380CC4-5D6E-409C-BE32-E72D297353CC}">
              <c16:uniqueId val="{00000000-E6DC-4CCF-BCE8-04F7F6C25225}"/>
            </c:ext>
          </c:extLst>
        </c:ser>
        <c:ser>
          <c:idx val="1"/>
          <c:order val="1"/>
          <c:tx>
            <c:strRef>
              <c:f>Sheet1!$C$1</c:f>
              <c:strCache>
                <c:ptCount val="1"/>
                <c:pt idx="0">
                  <c:v>Category 2</c:v>
                </c:pt>
              </c:strCache>
            </c:strRef>
          </c:tx>
          <c:spPr>
            <a:ln w="19050" cmpd="sng">
              <a:solidFill>
                <a:schemeClr val="accent2"/>
              </a:solidFill>
            </a:ln>
            <a:effectLst/>
          </c:spPr>
          <c:marker>
            <c:symbol val="circle"/>
            <c:size val="8"/>
            <c:spPr>
              <a:solidFill>
                <a:schemeClr val="tx1"/>
              </a:solidFill>
              <a:ln w="12700" cmpd="sng">
                <a:solidFill>
                  <a:schemeClr val="bg1"/>
                </a:solidFill>
              </a:ln>
              <a:effectLst/>
            </c:spPr>
          </c:marker>
          <c:cat>
            <c:numRef>
              <c:f>Sheet1!$A$2:$A$8</c:f>
              <c:numCache>
                <c:formatCode>General</c:formatCode>
                <c:ptCount val="7"/>
                <c:pt idx="0">
                  <c:v>2010.0</c:v>
                </c:pt>
                <c:pt idx="1">
                  <c:v>2011.0</c:v>
                </c:pt>
                <c:pt idx="2">
                  <c:v>2012.0</c:v>
                </c:pt>
                <c:pt idx="3">
                  <c:v>2013.0</c:v>
                </c:pt>
                <c:pt idx="4">
                  <c:v>2014.0</c:v>
                </c:pt>
                <c:pt idx="5">
                  <c:v>2015.0</c:v>
                </c:pt>
                <c:pt idx="6">
                  <c:v>2016.0</c:v>
                </c:pt>
              </c:numCache>
            </c:numRef>
          </c:cat>
          <c:val>
            <c:numRef>
              <c:f>Sheet1!$C$2:$C$8</c:f>
              <c:numCache>
                <c:formatCode>General</c:formatCode>
                <c:ptCount val="7"/>
                <c:pt idx="0">
                  <c:v>101.0</c:v>
                </c:pt>
                <c:pt idx="1">
                  <c:v>112.0</c:v>
                </c:pt>
                <c:pt idx="2">
                  <c:v>67.0</c:v>
                </c:pt>
                <c:pt idx="3">
                  <c:v>108.0</c:v>
                </c:pt>
                <c:pt idx="4">
                  <c:v>104.0</c:v>
                </c:pt>
                <c:pt idx="5">
                  <c:v>112.0</c:v>
                </c:pt>
                <c:pt idx="6">
                  <c:v>100.0</c:v>
                </c:pt>
              </c:numCache>
            </c:numRef>
          </c:val>
          <c:smooth val="1"/>
          <c:extLst xmlns:c16r2="http://schemas.microsoft.com/office/drawing/2015/06/chart">
            <c:ext xmlns:c16="http://schemas.microsoft.com/office/drawing/2014/chart" uri="{C3380CC4-5D6E-409C-BE32-E72D297353CC}">
              <c16:uniqueId val="{00000001-E6DC-4CCF-BCE8-04F7F6C25225}"/>
            </c:ext>
          </c:extLst>
        </c:ser>
        <c:dLbls>
          <c:showLegendKey val="0"/>
          <c:showVal val="0"/>
          <c:showCatName val="0"/>
          <c:showSerName val="0"/>
          <c:showPercent val="0"/>
          <c:showBubbleSize val="0"/>
        </c:dLbls>
        <c:marker val="1"/>
        <c:smooth val="0"/>
        <c:axId val="-273221984"/>
        <c:axId val="-273492096"/>
      </c:lineChart>
      <c:catAx>
        <c:axId val="-273221984"/>
        <c:scaling>
          <c:orientation val="minMax"/>
        </c:scaling>
        <c:delete val="0"/>
        <c:axPos val="b"/>
        <c:numFmt formatCode="General" sourceLinked="0"/>
        <c:majorTickMark val="none"/>
        <c:minorTickMark val="none"/>
        <c:tickLblPos val="nextTo"/>
        <c:spPr>
          <a:ln>
            <a:noFill/>
          </a:ln>
        </c:spPr>
        <c:txPr>
          <a:bodyPr/>
          <a:lstStyle/>
          <a:p>
            <a:pPr algn="ctr">
              <a:defRPr sz="1400"/>
            </a:pPr>
            <a:endParaRPr lang="fr-FR"/>
          </a:p>
        </c:txPr>
        <c:crossAx val="-273492096"/>
        <c:crosses val="autoZero"/>
        <c:auto val="1"/>
        <c:lblAlgn val="ctr"/>
        <c:lblOffset val="100"/>
        <c:noMultiLvlLbl val="0"/>
      </c:catAx>
      <c:valAx>
        <c:axId val="-273492096"/>
        <c:scaling>
          <c:orientation val="minMax"/>
        </c:scaling>
        <c:delete val="0"/>
        <c:axPos val="l"/>
        <c:majorGridlines>
          <c:spPr>
            <a:ln w="3175" cmpd="sng">
              <a:solidFill>
                <a:srgbClr val="7F7F7F">
                  <a:alpha val="50000"/>
                </a:srgbClr>
              </a:solidFill>
            </a:ln>
          </c:spPr>
        </c:majorGridlines>
        <c:numFmt formatCode="General" sourceLinked="1"/>
        <c:majorTickMark val="none"/>
        <c:minorTickMark val="none"/>
        <c:tickLblPos val="nextTo"/>
        <c:spPr>
          <a:ln>
            <a:noFill/>
          </a:ln>
        </c:spPr>
        <c:txPr>
          <a:bodyPr/>
          <a:lstStyle/>
          <a:p>
            <a:pPr>
              <a:defRPr sz="1400"/>
            </a:pPr>
            <a:endParaRPr lang="fr-FR"/>
          </a:p>
        </c:txPr>
        <c:crossAx val="-273221984"/>
        <c:crosses val="autoZero"/>
        <c:crossBetween val="midCat"/>
      </c:valAx>
      <c:spPr>
        <a:ln w="3175" cmpd="sng">
          <a:solidFill>
            <a:srgbClr val="7F7F7F">
              <a:alpha val="50000"/>
            </a:srgbClr>
          </a:solidFill>
        </a:ln>
      </c:spPr>
    </c:plotArea>
    <c:plotVisOnly val="1"/>
    <c:dispBlanksAs val="gap"/>
    <c:showDLblsOverMax val="0"/>
  </c:chart>
  <c:txPr>
    <a:bodyPr/>
    <a:lstStyle/>
    <a:p>
      <a:pPr>
        <a:defRPr sz="2000" b="0" i="0">
          <a:latin typeface="Roboto" panose="02000000000000000000" pitchFamily="2" charset="0"/>
          <a:ea typeface="Roboto" panose="02000000000000000000" pitchFamily="2" charset="0"/>
          <a:cs typeface="Source Sans Pro Semibold" charset="0"/>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88057527758257"/>
          <c:y val="0.0723312501402697"/>
          <c:w val="0.860424241888415"/>
          <c:h val="0.743996039286898"/>
        </c:manualLayout>
      </c:layout>
      <c:lineChart>
        <c:grouping val="standard"/>
        <c:varyColors val="0"/>
        <c:ser>
          <c:idx val="0"/>
          <c:order val="0"/>
          <c:tx>
            <c:strRef>
              <c:f>Sheet1!$B$1</c:f>
              <c:strCache>
                <c:ptCount val="1"/>
                <c:pt idx="0">
                  <c:v>Category 1</c:v>
                </c:pt>
              </c:strCache>
            </c:strRef>
          </c:tx>
          <c:spPr>
            <a:ln w="19050" cmpd="sng">
              <a:solidFill>
                <a:schemeClr val="accent1"/>
              </a:solidFill>
            </a:ln>
            <a:effectLst/>
          </c:spPr>
          <c:marker>
            <c:symbol val="circle"/>
            <c:size val="7"/>
            <c:spPr>
              <a:solidFill>
                <a:schemeClr val="accent1"/>
              </a:solidFill>
              <a:ln w="12700" cmpd="sng">
                <a:solidFill>
                  <a:schemeClr val="bg1"/>
                </a:solidFill>
              </a:ln>
              <a:effectLst/>
            </c:spPr>
          </c:marker>
          <c:cat>
            <c:numRef>
              <c:f>Sheet1!$A$2:$A$8</c:f>
              <c:numCache>
                <c:formatCode>General</c:formatCode>
                <c:ptCount val="7"/>
                <c:pt idx="0">
                  <c:v>2010.0</c:v>
                </c:pt>
                <c:pt idx="1">
                  <c:v>2011.0</c:v>
                </c:pt>
                <c:pt idx="2">
                  <c:v>2012.0</c:v>
                </c:pt>
                <c:pt idx="3">
                  <c:v>2013.0</c:v>
                </c:pt>
                <c:pt idx="4">
                  <c:v>2014.0</c:v>
                </c:pt>
                <c:pt idx="5">
                  <c:v>2015.0</c:v>
                </c:pt>
                <c:pt idx="6">
                  <c:v>2016.0</c:v>
                </c:pt>
              </c:numCache>
            </c:numRef>
          </c:cat>
          <c:val>
            <c:numRef>
              <c:f>Sheet1!$B$2:$B$8</c:f>
              <c:numCache>
                <c:formatCode>General</c:formatCode>
                <c:ptCount val="7"/>
                <c:pt idx="0">
                  <c:v>56.0</c:v>
                </c:pt>
                <c:pt idx="1">
                  <c:v>57.0</c:v>
                </c:pt>
                <c:pt idx="2">
                  <c:v>98.0</c:v>
                </c:pt>
                <c:pt idx="3">
                  <c:v>65.0</c:v>
                </c:pt>
                <c:pt idx="4">
                  <c:v>35.0</c:v>
                </c:pt>
                <c:pt idx="5">
                  <c:v>78.0</c:v>
                </c:pt>
                <c:pt idx="6">
                  <c:v>68.0</c:v>
                </c:pt>
              </c:numCache>
            </c:numRef>
          </c:val>
          <c:smooth val="1"/>
          <c:extLst xmlns:c16r2="http://schemas.microsoft.com/office/drawing/2015/06/chart">
            <c:ext xmlns:c16="http://schemas.microsoft.com/office/drawing/2014/chart" uri="{C3380CC4-5D6E-409C-BE32-E72D297353CC}">
              <c16:uniqueId val="{00000000-E6DC-4CCF-BCE8-04F7F6C25225}"/>
            </c:ext>
          </c:extLst>
        </c:ser>
        <c:ser>
          <c:idx val="1"/>
          <c:order val="1"/>
          <c:tx>
            <c:strRef>
              <c:f>Sheet1!$C$1</c:f>
              <c:strCache>
                <c:ptCount val="1"/>
                <c:pt idx="0">
                  <c:v>Category 2</c:v>
                </c:pt>
              </c:strCache>
            </c:strRef>
          </c:tx>
          <c:spPr>
            <a:ln w="19050" cmpd="sng">
              <a:solidFill>
                <a:schemeClr val="accent2"/>
              </a:solidFill>
            </a:ln>
            <a:effectLst/>
          </c:spPr>
          <c:marker>
            <c:symbol val="circle"/>
            <c:size val="8"/>
            <c:spPr>
              <a:solidFill>
                <a:schemeClr val="tx1"/>
              </a:solidFill>
              <a:ln w="12700" cmpd="sng">
                <a:solidFill>
                  <a:schemeClr val="bg1"/>
                </a:solidFill>
              </a:ln>
              <a:effectLst/>
            </c:spPr>
          </c:marker>
          <c:cat>
            <c:numRef>
              <c:f>Sheet1!$A$2:$A$8</c:f>
              <c:numCache>
                <c:formatCode>General</c:formatCode>
                <c:ptCount val="7"/>
                <c:pt idx="0">
                  <c:v>2010.0</c:v>
                </c:pt>
                <c:pt idx="1">
                  <c:v>2011.0</c:v>
                </c:pt>
                <c:pt idx="2">
                  <c:v>2012.0</c:v>
                </c:pt>
                <c:pt idx="3">
                  <c:v>2013.0</c:v>
                </c:pt>
                <c:pt idx="4">
                  <c:v>2014.0</c:v>
                </c:pt>
                <c:pt idx="5">
                  <c:v>2015.0</c:v>
                </c:pt>
                <c:pt idx="6">
                  <c:v>2016.0</c:v>
                </c:pt>
              </c:numCache>
            </c:numRef>
          </c:cat>
          <c:val>
            <c:numRef>
              <c:f>Sheet1!$C$2:$C$8</c:f>
              <c:numCache>
                <c:formatCode>General</c:formatCode>
                <c:ptCount val="7"/>
                <c:pt idx="0">
                  <c:v>101.0</c:v>
                </c:pt>
                <c:pt idx="1">
                  <c:v>112.0</c:v>
                </c:pt>
                <c:pt idx="2">
                  <c:v>67.0</c:v>
                </c:pt>
                <c:pt idx="3">
                  <c:v>108.0</c:v>
                </c:pt>
                <c:pt idx="4">
                  <c:v>104.0</c:v>
                </c:pt>
                <c:pt idx="5">
                  <c:v>112.0</c:v>
                </c:pt>
                <c:pt idx="6">
                  <c:v>100.0</c:v>
                </c:pt>
              </c:numCache>
            </c:numRef>
          </c:val>
          <c:smooth val="1"/>
          <c:extLst xmlns:c16r2="http://schemas.microsoft.com/office/drawing/2015/06/chart">
            <c:ext xmlns:c16="http://schemas.microsoft.com/office/drawing/2014/chart" uri="{C3380CC4-5D6E-409C-BE32-E72D297353CC}">
              <c16:uniqueId val="{00000001-E6DC-4CCF-BCE8-04F7F6C25225}"/>
            </c:ext>
          </c:extLst>
        </c:ser>
        <c:dLbls>
          <c:showLegendKey val="0"/>
          <c:showVal val="0"/>
          <c:showCatName val="0"/>
          <c:showSerName val="0"/>
          <c:showPercent val="0"/>
          <c:showBubbleSize val="0"/>
        </c:dLbls>
        <c:marker val="1"/>
        <c:smooth val="0"/>
        <c:axId val="-280427216"/>
        <c:axId val="-280788656"/>
      </c:lineChart>
      <c:catAx>
        <c:axId val="-280427216"/>
        <c:scaling>
          <c:orientation val="minMax"/>
        </c:scaling>
        <c:delete val="0"/>
        <c:axPos val="b"/>
        <c:numFmt formatCode="General" sourceLinked="0"/>
        <c:majorTickMark val="none"/>
        <c:minorTickMark val="none"/>
        <c:tickLblPos val="nextTo"/>
        <c:spPr>
          <a:ln>
            <a:noFill/>
          </a:ln>
        </c:spPr>
        <c:txPr>
          <a:bodyPr/>
          <a:lstStyle/>
          <a:p>
            <a:pPr algn="ctr">
              <a:defRPr sz="1400"/>
            </a:pPr>
            <a:endParaRPr lang="fr-FR"/>
          </a:p>
        </c:txPr>
        <c:crossAx val="-280788656"/>
        <c:crosses val="autoZero"/>
        <c:auto val="1"/>
        <c:lblAlgn val="ctr"/>
        <c:lblOffset val="100"/>
        <c:noMultiLvlLbl val="0"/>
      </c:catAx>
      <c:valAx>
        <c:axId val="-280788656"/>
        <c:scaling>
          <c:orientation val="minMax"/>
        </c:scaling>
        <c:delete val="0"/>
        <c:axPos val="l"/>
        <c:majorGridlines>
          <c:spPr>
            <a:ln w="3175" cmpd="sng">
              <a:solidFill>
                <a:srgbClr val="7F7F7F">
                  <a:alpha val="50000"/>
                </a:srgbClr>
              </a:solidFill>
            </a:ln>
          </c:spPr>
        </c:majorGridlines>
        <c:numFmt formatCode="General" sourceLinked="1"/>
        <c:majorTickMark val="none"/>
        <c:minorTickMark val="none"/>
        <c:tickLblPos val="nextTo"/>
        <c:spPr>
          <a:ln>
            <a:noFill/>
          </a:ln>
        </c:spPr>
        <c:txPr>
          <a:bodyPr/>
          <a:lstStyle/>
          <a:p>
            <a:pPr>
              <a:defRPr sz="1400"/>
            </a:pPr>
            <a:endParaRPr lang="fr-FR"/>
          </a:p>
        </c:txPr>
        <c:crossAx val="-280427216"/>
        <c:crosses val="autoZero"/>
        <c:crossBetween val="midCat"/>
      </c:valAx>
      <c:spPr>
        <a:ln w="3175" cmpd="sng">
          <a:solidFill>
            <a:srgbClr val="7F7F7F">
              <a:alpha val="50000"/>
            </a:srgbClr>
          </a:solidFill>
        </a:ln>
      </c:spPr>
    </c:plotArea>
    <c:plotVisOnly val="1"/>
    <c:dispBlanksAs val="gap"/>
    <c:showDLblsOverMax val="0"/>
  </c:chart>
  <c:txPr>
    <a:bodyPr/>
    <a:lstStyle/>
    <a:p>
      <a:pPr>
        <a:defRPr sz="2000" b="0" i="0">
          <a:latin typeface="Roboto" panose="02000000000000000000" pitchFamily="2" charset="0"/>
          <a:ea typeface="Roboto" panose="02000000000000000000" pitchFamily="2" charset="0"/>
          <a:cs typeface="Source Sans Pro Semibold" charset="0"/>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2011</c:v>
                </c:pt>
              </c:strCache>
            </c:strRef>
          </c:tx>
          <c:spPr>
            <a:solidFill>
              <a:schemeClr val="accent1"/>
            </a:solidFill>
            <a:ln>
              <a:solidFill>
                <a:schemeClr val="bg1"/>
              </a:solid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5.2</c:v>
                </c:pt>
                <c:pt idx="1">
                  <c:v>4.3</c:v>
                </c:pt>
                <c:pt idx="2">
                  <c:v>5.8</c:v>
                </c:pt>
                <c:pt idx="3">
                  <c:v>6.8</c:v>
                </c:pt>
              </c:numCache>
            </c:numRef>
          </c:val>
          <c:extLst xmlns:c16r2="http://schemas.microsoft.com/office/drawing/2015/06/chart">
            <c:ext xmlns:c16="http://schemas.microsoft.com/office/drawing/2014/chart" uri="{C3380CC4-5D6E-409C-BE32-E72D297353CC}">
              <c16:uniqueId val="{00000000-9682-4C09-A055-BA0228DB4BDA}"/>
            </c:ext>
          </c:extLst>
        </c:ser>
        <c:ser>
          <c:idx val="1"/>
          <c:order val="1"/>
          <c:tx>
            <c:strRef>
              <c:f>Sheet1!$C$1</c:f>
              <c:strCache>
                <c:ptCount val="1"/>
                <c:pt idx="0">
                  <c:v>2012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4.2</c:v>
                </c:pt>
                <c:pt idx="1">
                  <c:v>3.3</c:v>
                </c:pt>
                <c:pt idx="2">
                  <c:v>4.0</c:v>
                </c:pt>
                <c:pt idx="3">
                  <c:v>6.0</c:v>
                </c:pt>
              </c:numCache>
            </c:numRef>
          </c:val>
          <c:extLst xmlns:c16r2="http://schemas.microsoft.com/office/drawing/2015/06/chart">
            <c:ext xmlns:c16="http://schemas.microsoft.com/office/drawing/2014/chart" uri="{C3380CC4-5D6E-409C-BE32-E72D297353CC}">
              <c16:uniqueId val="{00000001-9682-4C09-A055-BA0228DB4BDA}"/>
            </c:ext>
          </c:extLst>
        </c:ser>
        <c:ser>
          <c:idx val="2"/>
          <c:order val="2"/>
          <c:tx>
            <c:strRef>
              <c:f>Sheet1!$D$1</c:f>
              <c:strCache>
                <c:ptCount val="1"/>
                <c:pt idx="0">
                  <c:v>2013</c:v>
                </c:pt>
              </c:strCache>
            </c:strRef>
          </c:tx>
          <c:spPr>
            <a:solidFill>
              <a:schemeClr val="tx1">
                <a:lumMod val="25000"/>
                <a:lumOff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3.5</c:v>
                </c:pt>
                <c:pt idx="1">
                  <c:v>2.2</c:v>
                </c:pt>
                <c:pt idx="2">
                  <c:v>3.2</c:v>
                </c:pt>
                <c:pt idx="3">
                  <c:v>5.2</c:v>
                </c:pt>
              </c:numCache>
            </c:numRef>
          </c:val>
          <c:extLst xmlns:c16r2="http://schemas.microsoft.com/office/drawing/2015/06/chart">
            <c:ext xmlns:c16="http://schemas.microsoft.com/office/drawing/2014/chart" uri="{C3380CC4-5D6E-409C-BE32-E72D297353CC}">
              <c16:uniqueId val="{00000002-9682-4C09-A055-BA0228DB4BDA}"/>
            </c:ext>
          </c:extLst>
        </c:ser>
        <c:dLbls>
          <c:showLegendKey val="0"/>
          <c:showVal val="0"/>
          <c:showCatName val="0"/>
          <c:showSerName val="0"/>
          <c:showPercent val="0"/>
          <c:showBubbleSize val="0"/>
        </c:dLbls>
        <c:gapWidth val="200"/>
        <c:axId val="-280496400"/>
        <c:axId val="-280801568"/>
      </c:barChart>
      <c:catAx>
        <c:axId val="-280496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Roboto" panose="02000000000000000000" pitchFamily="2" charset="0"/>
                <a:ea typeface="Roboto" panose="02000000000000000000" pitchFamily="2" charset="0"/>
                <a:cs typeface="+mn-cs"/>
              </a:defRPr>
            </a:pPr>
            <a:endParaRPr lang="fr-FR"/>
          </a:p>
        </c:txPr>
        <c:crossAx val="-280801568"/>
        <c:crosses val="autoZero"/>
        <c:auto val="1"/>
        <c:lblAlgn val="ctr"/>
        <c:lblOffset val="100"/>
        <c:noMultiLvlLbl val="0"/>
      </c:catAx>
      <c:valAx>
        <c:axId val="-28080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Roboto" panose="02000000000000000000" pitchFamily="2" charset="0"/>
                <a:ea typeface="Roboto" panose="02000000000000000000" pitchFamily="2" charset="0"/>
                <a:cs typeface="+mn-cs"/>
              </a:defRPr>
            </a:pPr>
            <a:endParaRPr lang="fr-FR"/>
          </a:p>
        </c:txPr>
        <c:crossAx val="-280496400"/>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tx1"/>
          </a:solidFill>
          <a:latin typeface="Roboto" panose="02000000000000000000" pitchFamily="2" charset="0"/>
          <a:ea typeface="Roboto" panose="02000000000000000000" pitchFamily="2" charset="0"/>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888057527758257"/>
          <c:y val="0.0723312501402697"/>
          <c:w val="0.860424241888415"/>
          <c:h val="0.743996039286898"/>
        </c:manualLayout>
      </c:layout>
      <c:lineChart>
        <c:grouping val="standard"/>
        <c:varyColors val="0"/>
        <c:ser>
          <c:idx val="0"/>
          <c:order val="0"/>
          <c:tx>
            <c:strRef>
              <c:f>Sheet1!$B$1</c:f>
              <c:strCache>
                <c:ptCount val="1"/>
                <c:pt idx="0">
                  <c:v>Category 1</c:v>
                </c:pt>
              </c:strCache>
            </c:strRef>
          </c:tx>
          <c:spPr>
            <a:ln w="19050" cmpd="sng">
              <a:solidFill>
                <a:schemeClr val="accent1"/>
              </a:solidFill>
            </a:ln>
            <a:effectLst/>
          </c:spPr>
          <c:marker>
            <c:symbol val="circle"/>
            <c:size val="7"/>
            <c:spPr>
              <a:solidFill>
                <a:schemeClr val="accent1"/>
              </a:solidFill>
              <a:ln w="12700" cmpd="sng">
                <a:solidFill>
                  <a:schemeClr val="bg1"/>
                </a:solidFill>
              </a:ln>
              <a:effectLst/>
            </c:spPr>
          </c:marker>
          <c:cat>
            <c:numRef>
              <c:f>Sheet1!$A$2:$A$8</c:f>
              <c:numCache>
                <c:formatCode>General</c:formatCode>
                <c:ptCount val="7"/>
                <c:pt idx="0">
                  <c:v>2010.0</c:v>
                </c:pt>
                <c:pt idx="1">
                  <c:v>2011.0</c:v>
                </c:pt>
                <c:pt idx="2">
                  <c:v>2012.0</c:v>
                </c:pt>
                <c:pt idx="3">
                  <c:v>2013.0</c:v>
                </c:pt>
                <c:pt idx="4">
                  <c:v>2014.0</c:v>
                </c:pt>
                <c:pt idx="5">
                  <c:v>2015.0</c:v>
                </c:pt>
                <c:pt idx="6">
                  <c:v>2016.0</c:v>
                </c:pt>
              </c:numCache>
            </c:numRef>
          </c:cat>
          <c:val>
            <c:numRef>
              <c:f>Sheet1!$B$2:$B$8</c:f>
              <c:numCache>
                <c:formatCode>General</c:formatCode>
                <c:ptCount val="7"/>
                <c:pt idx="0">
                  <c:v>56.0</c:v>
                </c:pt>
                <c:pt idx="1">
                  <c:v>57.0</c:v>
                </c:pt>
                <c:pt idx="2">
                  <c:v>98.0</c:v>
                </c:pt>
                <c:pt idx="3">
                  <c:v>65.0</c:v>
                </c:pt>
                <c:pt idx="4">
                  <c:v>35.0</c:v>
                </c:pt>
                <c:pt idx="5">
                  <c:v>78.0</c:v>
                </c:pt>
                <c:pt idx="6">
                  <c:v>68.0</c:v>
                </c:pt>
              </c:numCache>
            </c:numRef>
          </c:val>
          <c:smooth val="1"/>
          <c:extLst xmlns:c16r2="http://schemas.microsoft.com/office/drawing/2015/06/chart">
            <c:ext xmlns:c16="http://schemas.microsoft.com/office/drawing/2014/chart" uri="{C3380CC4-5D6E-409C-BE32-E72D297353CC}">
              <c16:uniqueId val="{00000000-E6DC-4CCF-BCE8-04F7F6C25225}"/>
            </c:ext>
          </c:extLst>
        </c:ser>
        <c:ser>
          <c:idx val="1"/>
          <c:order val="1"/>
          <c:tx>
            <c:strRef>
              <c:f>Sheet1!$C$1</c:f>
              <c:strCache>
                <c:ptCount val="1"/>
                <c:pt idx="0">
                  <c:v>Category 2</c:v>
                </c:pt>
              </c:strCache>
            </c:strRef>
          </c:tx>
          <c:spPr>
            <a:ln w="19050" cmpd="sng">
              <a:solidFill>
                <a:schemeClr val="accent2"/>
              </a:solidFill>
            </a:ln>
            <a:effectLst/>
          </c:spPr>
          <c:marker>
            <c:symbol val="circle"/>
            <c:size val="8"/>
            <c:spPr>
              <a:solidFill>
                <a:schemeClr val="tx1"/>
              </a:solidFill>
              <a:ln w="12700" cmpd="sng">
                <a:solidFill>
                  <a:schemeClr val="bg1"/>
                </a:solidFill>
              </a:ln>
              <a:effectLst/>
            </c:spPr>
          </c:marker>
          <c:cat>
            <c:numRef>
              <c:f>Sheet1!$A$2:$A$8</c:f>
              <c:numCache>
                <c:formatCode>General</c:formatCode>
                <c:ptCount val="7"/>
                <c:pt idx="0">
                  <c:v>2010.0</c:v>
                </c:pt>
                <c:pt idx="1">
                  <c:v>2011.0</c:v>
                </c:pt>
                <c:pt idx="2">
                  <c:v>2012.0</c:v>
                </c:pt>
                <c:pt idx="3">
                  <c:v>2013.0</c:v>
                </c:pt>
                <c:pt idx="4">
                  <c:v>2014.0</c:v>
                </c:pt>
                <c:pt idx="5">
                  <c:v>2015.0</c:v>
                </c:pt>
                <c:pt idx="6">
                  <c:v>2016.0</c:v>
                </c:pt>
              </c:numCache>
            </c:numRef>
          </c:cat>
          <c:val>
            <c:numRef>
              <c:f>Sheet1!$C$2:$C$8</c:f>
              <c:numCache>
                <c:formatCode>General</c:formatCode>
                <c:ptCount val="7"/>
                <c:pt idx="0">
                  <c:v>101.0</c:v>
                </c:pt>
                <c:pt idx="1">
                  <c:v>112.0</c:v>
                </c:pt>
                <c:pt idx="2">
                  <c:v>67.0</c:v>
                </c:pt>
                <c:pt idx="3">
                  <c:v>108.0</c:v>
                </c:pt>
                <c:pt idx="4">
                  <c:v>104.0</c:v>
                </c:pt>
                <c:pt idx="5">
                  <c:v>112.0</c:v>
                </c:pt>
                <c:pt idx="6">
                  <c:v>100.0</c:v>
                </c:pt>
              </c:numCache>
            </c:numRef>
          </c:val>
          <c:smooth val="1"/>
          <c:extLst xmlns:c16r2="http://schemas.microsoft.com/office/drawing/2015/06/chart">
            <c:ext xmlns:c16="http://schemas.microsoft.com/office/drawing/2014/chart" uri="{C3380CC4-5D6E-409C-BE32-E72D297353CC}">
              <c16:uniqueId val="{00000001-E6DC-4CCF-BCE8-04F7F6C25225}"/>
            </c:ext>
          </c:extLst>
        </c:ser>
        <c:dLbls>
          <c:showLegendKey val="0"/>
          <c:showVal val="0"/>
          <c:showCatName val="0"/>
          <c:showSerName val="0"/>
          <c:showPercent val="0"/>
          <c:showBubbleSize val="0"/>
        </c:dLbls>
        <c:marker val="1"/>
        <c:smooth val="0"/>
        <c:axId val="-252246576"/>
        <c:axId val="-175159344"/>
      </c:lineChart>
      <c:catAx>
        <c:axId val="-252246576"/>
        <c:scaling>
          <c:orientation val="minMax"/>
        </c:scaling>
        <c:delete val="0"/>
        <c:axPos val="b"/>
        <c:numFmt formatCode="General" sourceLinked="0"/>
        <c:majorTickMark val="none"/>
        <c:minorTickMark val="none"/>
        <c:tickLblPos val="nextTo"/>
        <c:spPr>
          <a:ln>
            <a:noFill/>
          </a:ln>
        </c:spPr>
        <c:txPr>
          <a:bodyPr/>
          <a:lstStyle/>
          <a:p>
            <a:pPr algn="ctr">
              <a:defRPr sz="1400"/>
            </a:pPr>
            <a:endParaRPr lang="fr-FR"/>
          </a:p>
        </c:txPr>
        <c:crossAx val="-175159344"/>
        <c:crosses val="autoZero"/>
        <c:auto val="1"/>
        <c:lblAlgn val="ctr"/>
        <c:lblOffset val="100"/>
        <c:noMultiLvlLbl val="0"/>
      </c:catAx>
      <c:valAx>
        <c:axId val="-175159344"/>
        <c:scaling>
          <c:orientation val="minMax"/>
        </c:scaling>
        <c:delete val="0"/>
        <c:axPos val="l"/>
        <c:majorGridlines>
          <c:spPr>
            <a:ln w="3175" cmpd="sng">
              <a:solidFill>
                <a:srgbClr val="7F7F7F">
                  <a:alpha val="50000"/>
                </a:srgbClr>
              </a:solidFill>
            </a:ln>
          </c:spPr>
        </c:majorGridlines>
        <c:numFmt formatCode="General" sourceLinked="1"/>
        <c:majorTickMark val="none"/>
        <c:minorTickMark val="none"/>
        <c:tickLblPos val="nextTo"/>
        <c:spPr>
          <a:ln>
            <a:noFill/>
          </a:ln>
        </c:spPr>
        <c:txPr>
          <a:bodyPr/>
          <a:lstStyle/>
          <a:p>
            <a:pPr>
              <a:defRPr sz="1400"/>
            </a:pPr>
            <a:endParaRPr lang="fr-FR"/>
          </a:p>
        </c:txPr>
        <c:crossAx val="-252246576"/>
        <c:crosses val="autoZero"/>
        <c:crossBetween val="midCat"/>
      </c:valAx>
      <c:spPr>
        <a:ln w="3175" cmpd="sng">
          <a:solidFill>
            <a:srgbClr val="7F7F7F">
              <a:alpha val="50000"/>
            </a:srgbClr>
          </a:solidFill>
        </a:ln>
      </c:spPr>
    </c:plotArea>
    <c:plotVisOnly val="1"/>
    <c:dispBlanksAs val="gap"/>
    <c:showDLblsOverMax val="0"/>
  </c:chart>
  <c:txPr>
    <a:bodyPr/>
    <a:lstStyle/>
    <a:p>
      <a:pPr>
        <a:defRPr sz="2000" b="0" i="0">
          <a:latin typeface="Roboto" panose="02000000000000000000" pitchFamily="2" charset="0"/>
          <a:ea typeface="Roboto" panose="02000000000000000000" pitchFamily="2" charset="0"/>
          <a:cs typeface="Source Sans Pro Semibold" charset="0"/>
        </a:defRPr>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2011</c:v>
                </c:pt>
              </c:strCache>
            </c:strRef>
          </c:tx>
          <c:spPr>
            <a:solidFill>
              <a:schemeClr val="accent1"/>
            </a:solidFill>
            <a:ln>
              <a:solidFill>
                <a:schemeClr val="bg1"/>
              </a:solid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5.2</c:v>
                </c:pt>
                <c:pt idx="1">
                  <c:v>4.3</c:v>
                </c:pt>
                <c:pt idx="2">
                  <c:v>5.8</c:v>
                </c:pt>
                <c:pt idx="3">
                  <c:v>6.8</c:v>
                </c:pt>
              </c:numCache>
            </c:numRef>
          </c:val>
          <c:extLst xmlns:c16r2="http://schemas.microsoft.com/office/drawing/2015/06/chart">
            <c:ext xmlns:c16="http://schemas.microsoft.com/office/drawing/2014/chart" uri="{C3380CC4-5D6E-409C-BE32-E72D297353CC}">
              <c16:uniqueId val="{00000000-9682-4C09-A055-BA0228DB4BDA}"/>
            </c:ext>
          </c:extLst>
        </c:ser>
        <c:ser>
          <c:idx val="1"/>
          <c:order val="1"/>
          <c:tx>
            <c:strRef>
              <c:f>Sheet1!$C$1</c:f>
              <c:strCache>
                <c:ptCount val="1"/>
                <c:pt idx="0">
                  <c:v>2012</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4.2</c:v>
                </c:pt>
                <c:pt idx="1">
                  <c:v>3.3</c:v>
                </c:pt>
                <c:pt idx="2">
                  <c:v>4.0</c:v>
                </c:pt>
                <c:pt idx="3">
                  <c:v>6.0</c:v>
                </c:pt>
              </c:numCache>
            </c:numRef>
          </c:val>
          <c:extLst xmlns:c16r2="http://schemas.microsoft.com/office/drawing/2015/06/chart">
            <c:ext xmlns:c16="http://schemas.microsoft.com/office/drawing/2014/chart" uri="{C3380CC4-5D6E-409C-BE32-E72D297353CC}">
              <c16:uniqueId val="{00000001-9682-4C09-A055-BA0228DB4BDA}"/>
            </c:ext>
          </c:extLst>
        </c:ser>
        <c:ser>
          <c:idx val="2"/>
          <c:order val="2"/>
          <c:tx>
            <c:strRef>
              <c:f>Sheet1!$D$1</c:f>
              <c:strCache>
                <c:ptCount val="1"/>
                <c:pt idx="0">
                  <c:v>2013</c:v>
                </c:pt>
              </c:strCache>
            </c:strRef>
          </c:tx>
          <c:spPr>
            <a:solidFill>
              <a:schemeClr val="tx1">
                <a:lumMod val="25000"/>
                <a:lumOff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3.5</c:v>
                </c:pt>
                <c:pt idx="1">
                  <c:v>2.2</c:v>
                </c:pt>
                <c:pt idx="2">
                  <c:v>3.2</c:v>
                </c:pt>
                <c:pt idx="3">
                  <c:v>5.2</c:v>
                </c:pt>
              </c:numCache>
            </c:numRef>
          </c:val>
          <c:extLst xmlns:c16r2="http://schemas.microsoft.com/office/drawing/2015/06/chart">
            <c:ext xmlns:c16="http://schemas.microsoft.com/office/drawing/2014/chart" uri="{C3380CC4-5D6E-409C-BE32-E72D297353CC}">
              <c16:uniqueId val="{00000002-9682-4C09-A055-BA0228DB4BDA}"/>
            </c:ext>
          </c:extLst>
        </c:ser>
        <c:dLbls>
          <c:showLegendKey val="0"/>
          <c:showVal val="0"/>
          <c:showCatName val="0"/>
          <c:showSerName val="0"/>
          <c:showPercent val="0"/>
          <c:showBubbleSize val="0"/>
        </c:dLbls>
        <c:gapWidth val="200"/>
        <c:axId val="-173472144"/>
        <c:axId val="-173899872"/>
      </c:barChart>
      <c:catAx>
        <c:axId val="-17347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Roboto" panose="02000000000000000000" pitchFamily="2" charset="0"/>
                <a:ea typeface="Roboto" panose="02000000000000000000" pitchFamily="2" charset="0"/>
                <a:cs typeface="+mn-cs"/>
              </a:defRPr>
            </a:pPr>
            <a:endParaRPr lang="fr-FR"/>
          </a:p>
        </c:txPr>
        <c:crossAx val="-173899872"/>
        <c:crosses val="autoZero"/>
        <c:auto val="1"/>
        <c:lblAlgn val="ctr"/>
        <c:lblOffset val="100"/>
        <c:noMultiLvlLbl val="0"/>
      </c:catAx>
      <c:valAx>
        <c:axId val="-173899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Roboto" panose="02000000000000000000" pitchFamily="2" charset="0"/>
                <a:ea typeface="Roboto" panose="02000000000000000000" pitchFamily="2" charset="0"/>
                <a:cs typeface="+mn-cs"/>
              </a:defRPr>
            </a:pPr>
            <a:endParaRPr lang="fr-FR"/>
          </a:p>
        </c:txPr>
        <c:crossAx val="-173472144"/>
        <c:crosses val="autoZero"/>
        <c:crossBetween val="between"/>
      </c:valAx>
      <c:spPr>
        <a:noFill/>
        <a:ln>
          <a:noFill/>
        </a:ln>
        <a:effectLst/>
      </c:spPr>
    </c:plotArea>
    <c:plotVisOnly val="1"/>
    <c:dispBlanksAs val="gap"/>
    <c:showDLblsOverMax val="0"/>
  </c:chart>
  <c:spPr>
    <a:noFill/>
    <a:ln>
      <a:noFill/>
    </a:ln>
    <a:effectLst/>
  </c:spPr>
  <c:txPr>
    <a:bodyPr/>
    <a:lstStyle/>
    <a:p>
      <a:pPr>
        <a:defRPr sz="2000">
          <a:solidFill>
            <a:schemeClr val="tx1"/>
          </a:solidFill>
          <a:latin typeface="Roboto" panose="02000000000000000000" pitchFamily="2" charset="0"/>
          <a:ea typeface="Roboto" panose="02000000000000000000" pitchFamily="2" charset="0"/>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0577B-4B60-BC4A-8E7D-82482AC1F72C}" type="datetimeFigureOut">
              <a:rPr lang="fr-FR" smtClean="0"/>
              <a:t>10/01/2025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FD893-CE13-E441-A28B-2DB0522CA782}" type="slidenum">
              <a:rPr lang="fr-FR" smtClean="0"/>
              <a:t>‹#›</a:t>
            </a:fld>
            <a:endParaRPr lang="fr-FR"/>
          </a:p>
        </p:txBody>
      </p:sp>
    </p:spTree>
    <p:extLst>
      <p:ext uri="{BB962C8B-B14F-4D97-AF65-F5344CB8AC3E}">
        <p14:creationId xmlns:p14="http://schemas.microsoft.com/office/powerpoint/2010/main" val="194962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0B953-D46D-4D2E-9843-C4483CF37FBB}"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322547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0B953-D46D-4D2E-9843-C4483CF37FBB}"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300952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0B953-D46D-4D2E-9843-C4483CF37FBB}"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294257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0B953-D46D-4D2E-9843-C4483CF37FBB}"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380417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C0B953-D46D-4D2E-9843-C4483CF37FBB}" type="datetimeFigureOut">
              <a:rPr lang="en-US" smtClean="0"/>
              <a:t>1/10/25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109458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0B953-D46D-4D2E-9843-C4483CF37FBB}" type="datetimeFigureOut">
              <a:rPr lang="en-US" smtClean="0"/>
              <a:t>1/10/25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316881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0B953-D46D-4D2E-9843-C4483CF37FBB}" type="datetimeFigureOut">
              <a:rPr lang="en-US" smtClean="0"/>
              <a:t>1/10/25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3746320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0B953-D46D-4D2E-9843-C4483CF37FBB}" type="datetimeFigureOut">
              <a:rPr lang="en-US" smtClean="0"/>
              <a:t>1/10/25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694317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0B953-D46D-4D2E-9843-C4483CF37FBB}" type="datetimeFigureOut">
              <a:rPr lang="en-US" smtClean="0"/>
              <a:t>1/10/25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415778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FC0B953-D46D-4D2E-9843-C4483CF37FBB}" type="datetimeFigureOut">
              <a:rPr lang="en-US" smtClean="0"/>
              <a:t>1/10/25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263672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6FC0B953-D46D-4D2E-9843-C4483CF37FBB}" type="datetimeFigureOut">
              <a:rPr lang="en-US" smtClean="0"/>
              <a:t>1/10/25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DF8B1-6973-470E-AB28-235CA0F474B3}" type="slidenum">
              <a:rPr lang="en-US" smtClean="0"/>
              <a:t>‹#›</a:t>
            </a:fld>
            <a:endParaRPr lang="en-US"/>
          </a:p>
        </p:txBody>
      </p:sp>
    </p:spTree>
    <p:extLst>
      <p:ext uri="{BB962C8B-B14F-4D97-AF65-F5344CB8AC3E}">
        <p14:creationId xmlns:p14="http://schemas.microsoft.com/office/powerpoint/2010/main" val="9358809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6FC0B953-D46D-4D2E-9843-C4483CF37FBB}" type="datetimeFigureOut">
              <a:rPr lang="en-US" smtClean="0"/>
              <a:t>1/10/25</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1FCDF8B1-6973-470E-AB28-235CA0F474B3}" type="slidenum">
              <a:rPr lang="en-US" smtClean="0"/>
              <a:t>‹#›</a:t>
            </a:fld>
            <a:endParaRPr lang="en-US"/>
          </a:p>
        </p:txBody>
      </p:sp>
    </p:spTree>
    <p:extLst>
      <p:ext uri="{BB962C8B-B14F-4D97-AF65-F5344CB8AC3E}">
        <p14:creationId xmlns:p14="http://schemas.microsoft.com/office/powerpoint/2010/main" val="3823230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2" Type="http://schemas.openxmlformats.org/officeDocument/2006/relationships/image" Target="../media/image11.svg"/><Relationship Id="rId13" Type="http://schemas.openxmlformats.org/officeDocument/2006/relationships/chart" Target="../charts/chart1.xml"/><Relationship Id="rId14" Type="http://schemas.openxmlformats.org/officeDocument/2006/relationships/image" Target="../media/image6.png"/><Relationship Id="rId15" Type="http://schemas.openxmlformats.org/officeDocument/2006/relationships/hyperlink" Target="mailto:info@justfreeslide.com" TargetMode="External"/><Relationship Id="rId16" Type="http://schemas.openxmlformats.org/officeDocument/2006/relationships/chart" Target="../charts/chart2.xml"/><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7.sv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11.svg"/><Relationship Id="rId13" Type="http://schemas.openxmlformats.org/officeDocument/2006/relationships/chart" Target="../charts/chart3.xml"/><Relationship Id="rId14" Type="http://schemas.openxmlformats.org/officeDocument/2006/relationships/chart" Target="../charts/chart4.xml"/><Relationship Id="rId15" Type="http://schemas.openxmlformats.org/officeDocument/2006/relationships/image" Target="../media/image6.png"/><Relationship Id="rId16" Type="http://schemas.openxmlformats.org/officeDocument/2006/relationships/hyperlink" Target="mailto:info@justfreeslide.com" TargetMode="External"/><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7.svg"/><Relationship Id="rId9" Type="http://schemas.openxmlformats.org/officeDocument/2006/relationships/image" Target="../media/image7.png"/><Relationship Id="rId10" Type="http://schemas.openxmlformats.org/officeDocument/2006/relationships/image" Target="../media/image9.svg"/></Relationships>
</file>

<file path=ppt/slides/_rels/slide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11.svg"/><Relationship Id="rId13" Type="http://schemas.openxmlformats.org/officeDocument/2006/relationships/chart" Target="../charts/chart5.xml"/><Relationship Id="rId14" Type="http://schemas.openxmlformats.org/officeDocument/2006/relationships/chart" Target="../charts/chart6.xml"/><Relationship Id="rId15" Type="http://schemas.openxmlformats.org/officeDocument/2006/relationships/image" Target="../media/image6.png"/><Relationship Id="rId16" Type="http://schemas.openxmlformats.org/officeDocument/2006/relationships/hyperlink" Target="mailto:info@justfreeslide.com" TargetMode="External"/><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7.svg"/><Relationship Id="rId9" Type="http://schemas.openxmlformats.org/officeDocument/2006/relationships/image" Target="../media/image7.png"/><Relationship Id="rId10"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a:extLst>
              <a:ext uri="{FF2B5EF4-FFF2-40B4-BE49-F238E27FC236}">
                <a16:creationId xmlns:a16="http://schemas.microsoft.com/office/drawing/2014/main" xmlns="" id="{61132B6E-B296-EA3C-A608-DC7CEBF889A5}"/>
              </a:ext>
            </a:extLst>
          </p:cNvPr>
          <p:cNvSpPr/>
          <p:nvPr/>
        </p:nvSpPr>
        <p:spPr>
          <a:xfrm>
            <a:off x="15059598" y="21285158"/>
            <a:ext cx="5629717" cy="4372608"/>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144" name="Rectangle 143">
            <a:extLst>
              <a:ext uri="{FF2B5EF4-FFF2-40B4-BE49-F238E27FC236}">
                <a16:creationId xmlns:a16="http://schemas.microsoft.com/office/drawing/2014/main" xmlns="" id="{0BD045E8-0263-BE92-B076-2F84C81C9560}"/>
              </a:ext>
            </a:extLst>
          </p:cNvPr>
          <p:cNvSpPr/>
          <p:nvPr/>
        </p:nvSpPr>
        <p:spPr>
          <a:xfrm>
            <a:off x="7301018" y="13407550"/>
            <a:ext cx="7488863" cy="6037199"/>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146" name="TextBox 78">
            <a:extLst>
              <a:ext uri="{FF2B5EF4-FFF2-40B4-BE49-F238E27FC236}">
                <a16:creationId xmlns:a16="http://schemas.microsoft.com/office/drawing/2014/main" xmlns="" id="{4752709A-F5F1-6AFC-BD94-7E66F766A031}"/>
              </a:ext>
            </a:extLst>
          </p:cNvPr>
          <p:cNvSpPr txBox="1"/>
          <p:nvPr/>
        </p:nvSpPr>
        <p:spPr>
          <a:xfrm>
            <a:off x="7662231" y="13601168"/>
            <a:ext cx="6354799"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RÔLE DES COLLECTIVITÉS</a:t>
            </a:r>
            <a:endParaRPr lang="fr-FR" sz="3200" dirty="0">
              <a:solidFill>
                <a:schemeClr val="accent1"/>
              </a:solidFill>
              <a:latin typeface="Roboto" panose="02000000000000000000" pitchFamily="2" charset="0"/>
              <a:ea typeface="Roboto" panose="02000000000000000000" pitchFamily="2" charset="0"/>
            </a:endParaRPr>
          </a:p>
        </p:txBody>
      </p:sp>
      <p:sp>
        <p:nvSpPr>
          <p:cNvPr id="148" name="TextBox 86">
            <a:extLst>
              <a:ext uri="{FF2B5EF4-FFF2-40B4-BE49-F238E27FC236}">
                <a16:creationId xmlns:a16="http://schemas.microsoft.com/office/drawing/2014/main" xmlns="" id="{7248E5EF-E9BA-8B2C-D035-1A0B83AD08FE}"/>
              </a:ext>
            </a:extLst>
          </p:cNvPr>
          <p:cNvSpPr txBox="1"/>
          <p:nvPr/>
        </p:nvSpPr>
        <p:spPr>
          <a:xfrm>
            <a:off x="7662231" y="14309054"/>
            <a:ext cx="6814176" cy="2308324"/>
          </a:xfrm>
          <a:prstGeom prst="rect">
            <a:avLst/>
          </a:prstGeom>
          <a:noFill/>
        </p:spPr>
        <p:txBody>
          <a:bodyPr wrap="square">
            <a:spAutoFit/>
          </a:bodyPr>
          <a:lstStyle/>
          <a:p>
            <a:pPr algn="just"/>
            <a:r>
              <a:rPr lang="fr-FR" dirty="0"/>
              <a:t>Les communes sont compétentes pour la création et l'exploitation des réseaux de chaleur, mais peuvent transférer cette compétence à un établissement public. De nos jours, 60% des réseaux sont sous maîtrise d'ouvrage publique, et sont gérés en délégation de service public. Les collectivités sont encouragées à mettre en œuvre le raccordement systématique des bâtiments proches des réseaux de chaleur urbains et à intégrer des objectifs de raccordement dans les projets d'aménagement urbain.</a:t>
            </a:r>
            <a:endParaRPr lang="fr-FR" dirty="0">
              <a:latin typeface="Roboto" panose="02000000000000000000" pitchFamily="2" charset="0"/>
              <a:ea typeface="Roboto" panose="02000000000000000000" pitchFamily="2" charset="0"/>
            </a:endParaRPr>
          </a:p>
        </p:txBody>
      </p:sp>
      <p:sp>
        <p:nvSpPr>
          <p:cNvPr id="150" name="Rectangle 149">
            <a:extLst>
              <a:ext uri="{FF2B5EF4-FFF2-40B4-BE49-F238E27FC236}">
                <a16:creationId xmlns:a16="http://schemas.microsoft.com/office/drawing/2014/main" xmlns="" id="{29698BF8-2075-6CF2-703C-72C29923C87A}"/>
              </a:ext>
            </a:extLst>
          </p:cNvPr>
          <p:cNvSpPr/>
          <p:nvPr/>
        </p:nvSpPr>
        <p:spPr>
          <a:xfrm>
            <a:off x="7312982" y="13645943"/>
            <a:ext cx="180000" cy="55731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35" name="Rectangle 34">
            <a:extLst>
              <a:ext uri="{FF2B5EF4-FFF2-40B4-BE49-F238E27FC236}">
                <a16:creationId xmlns:a16="http://schemas.microsoft.com/office/drawing/2014/main" xmlns="" id="{C00DE77B-220B-7C90-BD26-40381BDFE66A}"/>
              </a:ext>
            </a:extLst>
          </p:cNvPr>
          <p:cNvSpPr/>
          <p:nvPr/>
        </p:nvSpPr>
        <p:spPr>
          <a:xfrm>
            <a:off x="740259" y="14191677"/>
            <a:ext cx="6236412" cy="9083979"/>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xmlns="" id="{8559F5E1-8FFE-4CA6-9E2E-8FF7CBE63227}"/>
              </a:ext>
            </a:extLst>
          </p:cNvPr>
          <p:cNvSpPr/>
          <p:nvPr/>
        </p:nvSpPr>
        <p:spPr>
          <a:xfrm>
            <a:off x="0" y="-30648"/>
            <a:ext cx="21383625" cy="5383776"/>
          </a:xfrm>
          <a:prstGeom prst="rect">
            <a:avLst/>
          </a:prstGeom>
          <a:gradFill>
            <a:gsLst>
              <a:gs pos="0">
                <a:schemeClr val="accent1">
                  <a:lumMod val="75000"/>
                </a:schemeClr>
              </a:gs>
              <a:gs pos="100000">
                <a:schemeClr val="accent1">
                  <a:lumMod val="75000"/>
                  <a:alpha val="7000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grpSp>
        <p:nvGrpSpPr>
          <p:cNvPr id="12" name="Group 11">
            <a:extLst>
              <a:ext uri="{FF2B5EF4-FFF2-40B4-BE49-F238E27FC236}">
                <a16:creationId xmlns:a16="http://schemas.microsoft.com/office/drawing/2014/main" xmlns="" id="{6625B6F7-F4F4-DE28-7401-A9A59722D7EC}"/>
              </a:ext>
            </a:extLst>
          </p:cNvPr>
          <p:cNvGrpSpPr/>
          <p:nvPr/>
        </p:nvGrpSpPr>
        <p:grpSpPr>
          <a:xfrm>
            <a:off x="15024178" y="-1417625"/>
            <a:ext cx="6821119" cy="6751320"/>
            <a:chOff x="9448800" y="5013960"/>
            <a:chExt cx="6821119" cy="6751320"/>
          </a:xfrm>
          <a:gradFill>
            <a:gsLst>
              <a:gs pos="0">
                <a:schemeClr val="bg1">
                  <a:alpha val="1000"/>
                </a:schemeClr>
              </a:gs>
              <a:gs pos="100000">
                <a:schemeClr val="bg1">
                  <a:alpha val="20000"/>
                </a:schemeClr>
              </a:gs>
            </a:gsLst>
            <a:lin ang="21594000" scaled="0"/>
          </a:gradFill>
        </p:grpSpPr>
        <p:sp>
          <p:nvSpPr>
            <p:cNvPr id="5" name="Hexagon 4">
              <a:extLst>
                <a:ext uri="{FF2B5EF4-FFF2-40B4-BE49-F238E27FC236}">
                  <a16:creationId xmlns:a16="http://schemas.microsoft.com/office/drawing/2014/main" xmlns="" id="{64DA78B6-E60B-8912-1D40-D22FF2B1B78E}"/>
                </a:ext>
              </a:extLst>
            </p:cNvPr>
            <p:cNvSpPr/>
            <p:nvPr/>
          </p:nvSpPr>
          <p:spPr>
            <a:xfrm>
              <a:off x="13830300" y="50139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sp>
          <p:nvSpPr>
            <p:cNvPr id="6" name="Hexagon 5">
              <a:extLst>
                <a:ext uri="{FF2B5EF4-FFF2-40B4-BE49-F238E27FC236}">
                  <a16:creationId xmlns:a16="http://schemas.microsoft.com/office/drawing/2014/main" xmlns="" id="{A85E1AE2-6E5C-BA23-0320-F8AEA4A11651}"/>
                </a:ext>
              </a:extLst>
            </p:cNvPr>
            <p:cNvSpPr/>
            <p:nvPr/>
          </p:nvSpPr>
          <p:spPr>
            <a:xfrm>
              <a:off x="13830300" y="73380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sp>
          <p:nvSpPr>
            <p:cNvPr id="7" name="Hexagon 6">
              <a:extLst>
                <a:ext uri="{FF2B5EF4-FFF2-40B4-BE49-F238E27FC236}">
                  <a16:creationId xmlns:a16="http://schemas.microsoft.com/office/drawing/2014/main" xmlns="" id="{8AD2B990-87CE-7AC6-4DC0-A1D5800A9C5C}"/>
                </a:ext>
              </a:extLst>
            </p:cNvPr>
            <p:cNvSpPr/>
            <p:nvPr/>
          </p:nvSpPr>
          <p:spPr>
            <a:xfrm>
              <a:off x="9563100" y="740664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sp>
          <p:nvSpPr>
            <p:cNvPr id="8" name="Hexagon 7">
              <a:extLst>
                <a:ext uri="{FF2B5EF4-FFF2-40B4-BE49-F238E27FC236}">
                  <a16:creationId xmlns:a16="http://schemas.microsoft.com/office/drawing/2014/main" xmlns="" id="{9CD67156-276C-45B3-2DA5-B72DA7C456DB}"/>
                </a:ext>
              </a:extLst>
            </p:cNvPr>
            <p:cNvSpPr/>
            <p:nvPr/>
          </p:nvSpPr>
          <p:spPr>
            <a:xfrm>
              <a:off x="11696700" y="853440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sp>
          <p:nvSpPr>
            <p:cNvPr id="9" name="Hexagon 8">
              <a:extLst>
                <a:ext uri="{FF2B5EF4-FFF2-40B4-BE49-F238E27FC236}">
                  <a16:creationId xmlns:a16="http://schemas.microsoft.com/office/drawing/2014/main" xmlns="" id="{65447D6D-CEA6-137E-D287-BF6349DDFEA0}"/>
                </a:ext>
              </a:extLst>
            </p:cNvPr>
            <p:cNvSpPr/>
            <p:nvPr/>
          </p:nvSpPr>
          <p:spPr>
            <a:xfrm>
              <a:off x="11696700" y="614172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sp>
          <p:nvSpPr>
            <p:cNvPr id="10" name="Hexagon 9">
              <a:extLst>
                <a:ext uri="{FF2B5EF4-FFF2-40B4-BE49-F238E27FC236}">
                  <a16:creationId xmlns:a16="http://schemas.microsoft.com/office/drawing/2014/main" xmlns="" id="{680CB974-B4BA-7EFE-F653-E87C092C7355}"/>
                </a:ext>
              </a:extLst>
            </p:cNvPr>
            <p:cNvSpPr/>
            <p:nvPr/>
          </p:nvSpPr>
          <p:spPr>
            <a:xfrm>
              <a:off x="9448800" y="50139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sp>
          <p:nvSpPr>
            <p:cNvPr id="11" name="Hexagon 10">
              <a:extLst>
                <a:ext uri="{FF2B5EF4-FFF2-40B4-BE49-F238E27FC236}">
                  <a16:creationId xmlns:a16="http://schemas.microsoft.com/office/drawing/2014/main" xmlns="" id="{0D711F70-0428-5554-745F-5AD4673A435C}"/>
                </a:ext>
              </a:extLst>
            </p:cNvPr>
            <p:cNvSpPr/>
            <p:nvPr/>
          </p:nvSpPr>
          <p:spPr>
            <a:xfrm>
              <a:off x="13830300" y="96621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latin typeface="Roboto" panose="02000000000000000000" pitchFamily="2" charset="0"/>
                <a:ea typeface="Roboto" panose="02000000000000000000" pitchFamily="2" charset="0"/>
              </a:endParaRPr>
            </a:p>
          </p:txBody>
        </p:sp>
      </p:grpSp>
      <p:grpSp>
        <p:nvGrpSpPr>
          <p:cNvPr id="19" name="Group 18">
            <a:extLst>
              <a:ext uri="{FF2B5EF4-FFF2-40B4-BE49-F238E27FC236}">
                <a16:creationId xmlns:a16="http://schemas.microsoft.com/office/drawing/2014/main" xmlns="" id="{FF45DC5B-FCD7-E8E6-4CC3-9CD1759E055E}"/>
              </a:ext>
            </a:extLst>
          </p:cNvPr>
          <p:cNvGrpSpPr/>
          <p:nvPr/>
        </p:nvGrpSpPr>
        <p:grpSpPr>
          <a:xfrm>
            <a:off x="714273" y="366291"/>
            <a:ext cx="3880867" cy="1077218"/>
            <a:chOff x="1596012" y="428517"/>
            <a:chExt cx="5507907" cy="1528838"/>
          </a:xfrm>
        </p:grpSpPr>
        <p:pic>
          <p:nvPicPr>
            <p:cNvPr id="14" name="Graphic 13" descr="Covid-19 with solid fill">
              <a:extLst>
                <a:ext uri="{FF2B5EF4-FFF2-40B4-BE49-F238E27FC236}">
                  <a16:creationId xmlns:a16="http://schemas.microsoft.com/office/drawing/2014/main" xmlns="" id="{18B32DDD-B18A-7B83-69B2-E39E770A27E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596012" y="431792"/>
              <a:ext cx="1440000" cy="1440000"/>
            </a:xfrm>
            <a:prstGeom prst="rect">
              <a:avLst/>
            </a:prstGeom>
          </p:spPr>
        </p:pic>
        <p:cxnSp>
          <p:nvCxnSpPr>
            <p:cNvPr id="16" name="Straight Connector 15">
              <a:extLst>
                <a:ext uri="{FF2B5EF4-FFF2-40B4-BE49-F238E27FC236}">
                  <a16:creationId xmlns:a16="http://schemas.microsoft.com/office/drawing/2014/main" xmlns="" id="{854BCED2-E82D-C29B-52FF-93DC589B17F2}"/>
                </a:ext>
              </a:extLst>
            </p:cNvPr>
            <p:cNvCxnSpPr>
              <a:cxnSpLocks/>
            </p:cNvCxnSpPr>
            <p:nvPr/>
          </p:nvCxnSpPr>
          <p:spPr>
            <a:xfrm>
              <a:off x="3182550" y="521792"/>
              <a:ext cx="0" cy="1260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xmlns="" id="{BC978022-47DF-04D1-61EE-25CCF208BBD9}"/>
                </a:ext>
              </a:extLst>
            </p:cNvPr>
            <p:cNvSpPr txBox="1"/>
            <p:nvPr/>
          </p:nvSpPr>
          <p:spPr>
            <a:xfrm>
              <a:off x="3329088" y="428517"/>
              <a:ext cx="3774831" cy="1528838"/>
            </a:xfrm>
            <a:prstGeom prst="rect">
              <a:avLst/>
            </a:prstGeom>
            <a:noFill/>
          </p:spPr>
          <p:txBody>
            <a:bodyPr wrap="square" rtlCol="0">
              <a:spAutoFit/>
            </a:bodyPr>
            <a:lstStyle/>
            <a:p>
              <a:r>
                <a:rPr lang="fr-FR" sz="3200" dirty="0" err="1" smtClean="0">
                  <a:solidFill>
                    <a:schemeClr val="bg1"/>
                  </a:solidFill>
                  <a:latin typeface="Roboto" panose="02000000000000000000" pitchFamily="2" charset="0"/>
                  <a:ea typeface="Roboto" panose="02000000000000000000" pitchFamily="2" charset="0"/>
                </a:rPr>
                <a:t>U</a:t>
              </a:r>
              <a:r>
                <a:rPr lang="fr-FR" altLang="zh-CN" sz="3200" dirty="0" err="1" smtClean="0">
                  <a:solidFill>
                    <a:schemeClr val="bg1"/>
                  </a:solidFill>
                  <a:latin typeface="Roboto" panose="02000000000000000000" pitchFamily="2" charset="0"/>
                  <a:ea typeface="Roboto" panose="02000000000000000000" pitchFamily="2" charset="0"/>
                </a:rPr>
                <a:t>niversity</a:t>
              </a:r>
              <a:r>
                <a:rPr lang="fr-FR" altLang="zh-CN" sz="3200" dirty="0" smtClean="0">
                  <a:solidFill>
                    <a:schemeClr val="bg1"/>
                  </a:solidFill>
                  <a:latin typeface="Roboto" panose="02000000000000000000" pitchFamily="2" charset="0"/>
                  <a:ea typeface="Roboto" panose="02000000000000000000" pitchFamily="2" charset="0"/>
                </a:rPr>
                <a:t> </a:t>
              </a:r>
            </a:p>
            <a:p>
              <a:r>
                <a:rPr lang="fr-FR" altLang="zh-CN" sz="3200" dirty="0" smtClean="0">
                  <a:solidFill>
                    <a:schemeClr val="bg1"/>
                  </a:solidFill>
                  <a:latin typeface="Roboto" panose="02000000000000000000" pitchFamily="2" charset="0"/>
                  <a:ea typeface="Roboto" panose="02000000000000000000" pitchFamily="2" charset="0"/>
                </a:rPr>
                <a:t>of Science</a:t>
              </a:r>
              <a:endParaRPr lang="fr-FR" sz="3200" dirty="0">
                <a:solidFill>
                  <a:schemeClr val="bg1"/>
                </a:solidFill>
                <a:latin typeface="Roboto" panose="02000000000000000000" pitchFamily="2" charset="0"/>
                <a:ea typeface="Roboto" panose="02000000000000000000" pitchFamily="2" charset="0"/>
              </a:endParaRPr>
            </a:p>
          </p:txBody>
        </p:sp>
      </p:grpSp>
      <p:sp>
        <p:nvSpPr>
          <p:cNvPr id="20" name="TextBox 19">
            <a:extLst>
              <a:ext uri="{FF2B5EF4-FFF2-40B4-BE49-F238E27FC236}">
                <a16:creationId xmlns:a16="http://schemas.microsoft.com/office/drawing/2014/main" xmlns="" id="{6005A11B-AA23-1ED2-DB07-3B743C4AD66C}"/>
              </a:ext>
            </a:extLst>
          </p:cNvPr>
          <p:cNvSpPr txBox="1"/>
          <p:nvPr/>
        </p:nvSpPr>
        <p:spPr>
          <a:xfrm>
            <a:off x="691754" y="1901084"/>
            <a:ext cx="16576435" cy="1754326"/>
          </a:xfrm>
          <a:prstGeom prst="rect">
            <a:avLst/>
          </a:prstGeom>
          <a:noFill/>
        </p:spPr>
        <p:txBody>
          <a:bodyPr wrap="square" rtlCol="0">
            <a:spAutoFit/>
          </a:bodyPr>
          <a:lstStyle/>
          <a:p>
            <a:r>
              <a:rPr lang="fr-FR" sz="5400" b="1" spc="300" dirty="0" smtClean="0">
                <a:solidFill>
                  <a:schemeClr val="bg1"/>
                </a:solidFill>
                <a:latin typeface="Roboto" panose="02000000000000000000" pitchFamily="2" charset="0"/>
                <a:ea typeface="Roboto" panose="02000000000000000000" pitchFamily="2" charset="0"/>
              </a:rPr>
              <a:t>A </a:t>
            </a:r>
            <a:r>
              <a:rPr lang="fr-FR" sz="5400" b="1" spc="300" dirty="0" err="1" smtClean="0">
                <a:solidFill>
                  <a:schemeClr val="bg1"/>
                </a:solidFill>
                <a:latin typeface="Roboto" panose="02000000000000000000" pitchFamily="2" charset="0"/>
                <a:ea typeface="Roboto" panose="02000000000000000000" pitchFamily="2" charset="0"/>
              </a:rPr>
              <a:t>C</a:t>
            </a:r>
            <a:r>
              <a:rPr lang="fr-FR" altLang="zh-CN" sz="5400" b="1" spc="300" dirty="0" err="1" smtClean="0">
                <a:solidFill>
                  <a:schemeClr val="bg1"/>
                </a:solidFill>
                <a:latin typeface="Roboto" panose="02000000000000000000" pitchFamily="2" charset="0"/>
                <a:ea typeface="Roboto" panose="02000000000000000000" pitchFamily="2" charset="0"/>
              </a:rPr>
              <a:t>omprehensive</a:t>
            </a:r>
            <a:r>
              <a:rPr lang="fr-FR" altLang="zh-CN" sz="5400" b="1" spc="300" dirty="0" smtClean="0">
                <a:solidFill>
                  <a:schemeClr val="bg1"/>
                </a:solidFill>
                <a:latin typeface="Roboto" panose="02000000000000000000" pitchFamily="2" charset="0"/>
                <a:ea typeface="Roboto" panose="02000000000000000000" pitchFamily="2" charset="0"/>
              </a:rPr>
              <a:t> Case </a:t>
            </a:r>
            <a:r>
              <a:rPr lang="fr-FR" altLang="zh-CN" sz="5400" b="1" spc="300" dirty="0" err="1" smtClean="0">
                <a:solidFill>
                  <a:schemeClr val="bg1"/>
                </a:solidFill>
                <a:latin typeface="Roboto" panose="02000000000000000000" pitchFamily="2" charset="0"/>
                <a:ea typeface="Roboto" panose="02000000000000000000" pitchFamily="2" charset="0"/>
              </a:rPr>
              <a:t>Study</a:t>
            </a:r>
            <a:r>
              <a:rPr lang="fr-FR" altLang="zh-CN" sz="5400" b="1" spc="300" dirty="0" smtClean="0">
                <a:solidFill>
                  <a:schemeClr val="bg1"/>
                </a:solidFill>
                <a:latin typeface="Roboto" panose="02000000000000000000" pitchFamily="2" charset="0"/>
                <a:ea typeface="Roboto" panose="02000000000000000000" pitchFamily="2" charset="0"/>
              </a:rPr>
              <a:t> on </a:t>
            </a:r>
            <a:r>
              <a:rPr lang="fr-FR" altLang="zh-CN" sz="5400" b="1" spc="300" dirty="0" err="1" smtClean="0">
                <a:solidFill>
                  <a:schemeClr val="bg1"/>
                </a:solidFill>
                <a:latin typeface="Roboto" panose="02000000000000000000" pitchFamily="2" charset="0"/>
                <a:ea typeface="Roboto" panose="02000000000000000000" pitchFamily="2" charset="0"/>
              </a:rPr>
              <a:t>Disaster</a:t>
            </a:r>
            <a:r>
              <a:rPr lang="fr-FR" altLang="zh-CN" sz="5400" b="1" spc="300" dirty="0" smtClean="0">
                <a:solidFill>
                  <a:schemeClr val="bg1"/>
                </a:solidFill>
                <a:latin typeface="Roboto" panose="02000000000000000000" pitchFamily="2" charset="0"/>
                <a:ea typeface="Roboto" panose="02000000000000000000" pitchFamily="2" charset="0"/>
              </a:rPr>
              <a:t> Management and </a:t>
            </a:r>
            <a:r>
              <a:rPr lang="fr-FR" altLang="zh-CN" sz="5400" b="1" spc="300" dirty="0" err="1" smtClean="0">
                <a:solidFill>
                  <a:schemeClr val="bg1"/>
                </a:solidFill>
                <a:latin typeface="Roboto" panose="02000000000000000000" pitchFamily="2" charset="0"/>
                <a:ea typeface="Roboto" panose="02000000000000000000" pitchFamily="2" charset="0"/>
              </a:rPr>
              <a:t>Recovery</a:t>
            </a:r>
            <a:endParaRPr lang="fr-FR" sz="5400" b="1" spc="300" dirty="0">
              <a:solidFill>
                <a:schemeClr val="bg1"/>
              </a:solidFill>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xmlns="" id="{D7E9C173-CE98-E0F1-E61F-E2B13CD12099}"/>
              </a:ext>
            </a:extLst>
          </p:cNvPr>
          <p:cNvSpPr txBox="1"/>
          <p:nvPr/>
        </p:nvSpPr>
        <p:spPr>
          <a:xfrm>
            <a:off x="691752" y="4071070"/>
            <a:ext cx="11955869" cy="584775"/>
          </a:xfrm>
          <a:prstGeom prst="rect">
            <a:avLst/>
          </a:prstGeom>
          <a:noFill/>
        </p:spPr>
        <p:txBody>
          <a:bodyPr wrap="square" rtlCol="0">
            <a:spAutoFit/>
          </a:bodyPr>
          <a:lstStyle/>
          <a:p>
            <a:r>
              <a:rPr lang="fr-FR" sz="3200" dirty="0" smtClean="0">
                <a:solidFill>
                  <a:schemeClr val="bg1">
                    <a:lumMod val="95000"/>
                  </a:schemeClr>
                </a:solidFill>
                <a:latin typeface="Roboto" panose="02000000000000000000" pitchFamily="2" charset="0"/>
                <a:ea typeface="Roboto" panose="02000000000000000000" pitchFamily="2" charset="0"/>
              </a:rPr>
              <a:t>The first </a:t>
            </a:r>
            <a:r>
              <a:rPr lang="fr-FR" sz="3200" dirty="0" err="1" smtClean="0">
                <a:solidFill>
                  <a:schemeClr val="bg1">
                    <a:lumMod val="95000"/>
                  </a:schemeClr>
                </a:solidFill>
                <a:latin typeface="Roboto" panose="02000000000000000000" pitchFamily="2" charset="0"/>
                <a:ea typeface="Roboto" panose="02000000000000000000" pitchFamily="2" charset="0"/>
              </a:rPr>
              <a:t>author</a:t>
            </a:r>
            <a:r>
              <a:rPr lang="fr-FR" sz="3200" dirty="0" smtClean="0">
                <a:solidFill>
                  <a:schemeClr val="bg1">
                    <a:lumMod val="95000"/>
                  </a:schemeClr>
                </a:solidFill>
                <a:latin typeface="Roboto" panose="02000000000000000000" pitchFamily="2" charset="0"/>
                <a:ea typeface="Roboto" panose="02000000000000000000" pitchFamily="2" charset="0"/>
              </a:rPr>
              <a:t> </a:t>
            </a:r>
            <a:r>
              <a:rPr lang="fr-FR" sz="3200" dirty="0" err="1" smtClean="0">
                <a:solidFill>
                  <a:schemeClr val="bg1">
                    <a:lumMod val="95000"/>
                  </a:schemeClr>
                </a:solidFill>
                <a:latin typeface="Roboto" panose="02000000000000000000" pitchFamily="2" charset="0"/>
                <a:ea typeface="Roboto" panose="02000000000000000000" pitchFamily="2" charset="0"/>
              </a:rPr>
              <a:t>name</a:t>
            </a:r>
            <a:r>
              <a:rPr lang="fr-FR" sz="3200" dirty="0" smtClean="0">
                <a:solidFill>
                  <a:schemeClr val="bg1">
                    <a:lumMod val="95000"/>
                  </a:schemeClr>
                </a:solidFill>
                <a:latin typeface="Roboto" panose="02000000000000000000" pitchFamily="2" charset="0"/>
                <a:ea typeface="Roboto" panose="02000000000000000000" pitchFamily="2" charset="0"/>
              </a:rPr>
              <a:t>, second </a:t>
            </a:r>
            <a:r>
              <a:rPr lang="fr-FR" sz="3200" dirty="0" err="1" smtClean="0">
                <a:solidFill>
                  <a:schemeClr val="bg1">
                    <a:lumMod val="95000"/>
                  </a:schemeClr>
                </a:solidFill>
                <a:latin typeface="Roboto" panose="02000000000000000000" pitchFamily="2" charset="0"/>
                <a:ea typeface="Roboto" panose="02000000000000000000" pitchFamily="2" charset="0"/>
              </a:rPr>
              <a:t>author</a:t>
            </a:r>
            <a:r>
              <a:rPr lang="fr-FR" sz="3200" dirty="0" smtClean="0">
                <a:solidFill>
                  <a:schemeClr val="bg1">
                    <a:lumMod val="95000"/>
                  </a:schemeClr>
                </a:solidFill>
                <a:latin typeface="Roboto" panose="02000000000000000000" pitchFamily="2" charset="0"/>
                <a:ea typeface="Roboto" panose="02000000000000000000" pitchFamily="2" charset="0"/>
              </a:rPr>
              <a:t> </a:t>
            </a:r>
            <a:r>
              <a:rPr lang="fr-FR" sz="3200" dirty="0" err="1" smtClean="0">
                <a:solidFill>
                  <a:schemeClr val="bg1">
                    <a:lumMod val="95000"/>
                  </a:schemeClr>
                </a:solidFill>
                <a:latin typeface="Roboto" panose="02000000000000000000" pitchFamily="2" charset="0"/>
                <a:ea typeface="Roboto" panose="02000000000000000000" pitchFamily="2" charset="0"/>
              </a:rPr>
              <a:t>name</a:t>
            </a:r>
            <a:endParaRPr lang="fr-FR" sz="3200" dirty="0">
              <a:solidFill>
                <a:schemeClr val="bg1">
                  <a:lumMod val="95000"/>
                </a:schemeClr>
              </a:solidFill>
              <a:latin typeface="Roboto" panose="02000000000000000000" pitchFamily="2" charset="0"/>
              <a:ea typeface="Roboto" panose="02000000000000000000" pitchFamily="2" charset="0"/>
            </a:endParaRPr>
          </a:p>
        </p:txBody>
      </p:sp>
      <p:sp>
        <p:nvSpPr>
          <p:cNvPr id="22" name="Rectangle 21">
            <a:extLst>
              <a:ext uri="{FF2B5EF4-FFF2-40B4-BE49-F238E27FC236}">
                <a16:creationId xmlns:a16="http://schemas.microsoft.com/office/drawing/2014/main" xmlns="" id="{E237A6BB-7AD1-ACC4-8F55-A3DABD6E5852}"/>
              </a:ext>
            </a:extLst>
          </p:cNvPr>
          <p:cNvSpPr/>
          <p:nvPr/>
        </p:nvSpPr>
        <p:spPr>
          <a:xfrm>
            <a:off x="740259" y="5809537"/>
            <a:ext cx="6236412" cy="8066965"/>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xmlns="" id="{16733866-3CC9-FE0D-658B-2C92C7017AED}"/>
              </a:ext>
            </a:extLst>
          </p:cNvPr>
          <p:cNvSpPr txBox="1"/>
          <p:nvPr/>
        </p:nvSpPr>
        <p:spPr>
          <a:xfrm>
            <a:off x="1101472" y="6003156"/>
            <a:ext cx="5604128"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LES RÉSEAUX DE CHALEUR</a:t>
            </a:r>
            <a:endParaRPr lang="fr-FR" sz="3200" dirty="0">
              <a:solidFill>
                <a:schemeClr val="accent1"/>
              </a:solidFill>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xmlns="" id="{7DCE9D50-0173-5934-B585-A6270F943100}"/>
              </a:ext>
            </a:extLst>
          </p:cNvPr>
          <p:cNvSpPr txBox="1"/>
          <p:nvPr/>
        </p:nvSpPr>
        <p:spPr>
          <a:xfrm>
            <a:off x="1040252" y="6711042"/>
            <a:ext cx="5604128" cy="1477328"/>
          </a:xfrm>
          <a:prstGeom prst="rect">
            <a:avLst/>
          </a:prstGeom>
          <a:noFill/>
        </p:spPr>
        <p:txBody>
          <a:bodyPr wrap="square">
            <a:spAutoFit/>
          </a:bodyPr>
          <a:lstStyle/>
          <a:p>
            <a:pPr algn="just"/>
            <a:r>
              <a:rPr lang="fr-FR" b="1" i="1" dirty="0" smtClean="0">
                <a:latin typeface="Roboto" panose="02000000000000000000" pitchFamily="2" charset="0"/>
                <a:ea typeface="Roboto" panose="02000000000000000000" pitchFamily="2" charset="0"/>
              </a:rPr>
              <a:t>Pourquoi le réseau de chaleur ?</a:t>
            </a:r>
          </a:p>
          <a:p>
            <a:pPr algn="just"/>
            <a:r>
              <a:rPr lang="fr-FR" dirty="0" smtClean="0"/>
              <a:t>Les réseaux de chaleur en France sont des infrastructures essentielles pour la distribution de chaleur, jouant un rôle crucial dans la </a:t>
            </a:r>
            <a:r>
              <a:rPr lang="fr-FR" b="1" dirty="0" smtClean="0"/>
              <a:t>transition énergétique</a:t>
            </a:r>
            <a:r>
              <a:rPr lang="fr-FR" dirty="0" smtClean="0"/>
              <a:t> et la </a:t>
            </a:r>
            <a:r>
              <a:rPr lang="fr-FR" b="1" dirty="0" smtClean="0"/>
              <a:t>réduction des émissions de gaz à effet de serre</a:t>
            </a:r>
            <a:r>
              <a:rPr lang="fr-FR" dirty="0" smtClean="0"/>
              <a:t>. </a:t>
            </a:r>
            <a:endParaRPr lang="fr-FR" dirty="0">
              <a:latin typeface="Roboto" panose="02000000000000000000" pitchFamily="2" charset="0"/>
              <a:ea typeface="Roboto" panose="02000000000000000000" pitchFamily="2" charset="0"/>
            </a:endParaRPr>
          </a:p>
        </p:txBody>
      </p:sp>
      <p:sp>
        <p:nvSpPr>
          <p:cNvPr id="27" name="TextBox 26">
            <a:extLst>
              <a:ext uri="{FF2B5EF4-FFF2-40B4-BE49-F238E27FC236}">
                <a16:creationId xmlns:a16="http://schemas.microsoft.com/office/drawing/2014/main" xmlns="" id="{67CD727C-A8E0-F8D8-1017-447B6A1A0C33}"/>
              </a:ext>
            </a:extLst>
          </p:cNvPr>
          <p:cNvSpPr txBox="1"/>
          <p:nvPr/>
        </p:nvSpPr>
        <p:spPr>
          <a:xfrm>
            <a:off x="1012657" y="10489361"/>
            <a:ext cx="5698213" cy="2308324"/>
          </a:xfrm>
          <a:prstGeom prst="rect">
            <a:avLst/>
          </a:prstGeom>
          <a:noFill/>
        </p:spPr>
        <p:txBody>
          <a:bodyPr wrap="square">
            <a:spAutoFit/>
          </a:bodyPr>
          <a:lstStyle/>
          <a:p>
            <a:pPr algn="just"/>
            <a:r>
              <a:rPr lang="fr-FR" b="1" i="1" dirty="0" smtClean="0">
                <a:latin typeface="Roboto" panose="02000000000000000000" pitchFamily="2" charset="0"/>
                <a:ea typeface="Roboto" panose="02000000000000000000" pitchFamily="2" charset="0"/>
              </a:rPr>
              <a:t>Les sources de chaleur</a:t>
            </a:r>
          </a:p>
          <a:p>
            <a:pPr algn="just"/>
            <a:r>
              <a:rPr lang="fr-FR" dirty="0" smtClean="0"/>
              <a:t>En 2022, les réseaux de chaleur ont livré plus de 29 TWh de chaleur avec plus de 66% d'énergies renouvelables et de récupération (</a:t>
            </a:r>
            <a:r>
              <a:rPr lang="fr-FR" dirty="0" err="1" smtClean="0"/>
              <a:t>EnR&amp;R</a:t>
            </a:r>
            <a:r>
              <a:rPr lang="fr-FR" dirty="0" smtClean="0"/>
              <a:t>), comme la </a:t>
            </a:r>
            <a:r>
              <a:rPr lang="fr-FR" b="1" dirty="0" smtClean="0"/>
              <a:t>biomasse</a:t>
            </a:r>
            <a:r>
              <a:rPr lang="fr-FR" dirty="0" smtClean="0"/>
              <a:t>, la </a:t>
            </a:r>
            <a:r>
              <a:rPr lang="fr-FR" b="1" dirty="0" smtClean="0"/>
              <a:t>géothermie</a:t>
            </a:r>
            <a:r>
              <a:rPr lang="fr-FR" dirty="0" smtClean="0"/>
              <a:t>, la </a:t>
            </a:r>
            <a:r>
              <a:rPr lang="fr-FR" b="1" dirty="0" smtClean="0"/>
              <a:t>chaleur fatale</a:t>
            </a:r>
            <a:r>
              <a:rPr lang="fr-FR" dirty="0" smtClean="0"/>
              <a:t>, ou encore l'</a:t>
            </a:r>
            <a:r>
              <a:rPr lang="fr-FR" b="1" dirty="0" smtClean="0"/>
              <a:t>énergie solaire thermique</a:t>
            </a:r>
            <a:r>
              <a:rPr lang="fr-FR" dirty="0" smtClean="0"/>
              <a:t>, ce qui en fait des outils importants pour la </a:t>
            </a:r>
            <a:r>
              <a:rPr lang="fr-FR" dirty="0" err="1" smtClean="0"/>
              <a:t>décarbonation</a:t>
            </a:r>
            <a:r>
              <a:rPr lang="fr-FR" dirty="0" smtClean="0"/>
              <a:t> du secteur du chauffage. </a:t>
            </a:r>
            <a:endParaRPr lang="fr-FR" dirty="0" smtClean="0">
              <a:latin typeface="Roboto" panose="02000000000000000000" pitchFamily="2" charset="0"/>
              <a:ea typeface="Roboto" panose="02000000000000000000" pitchFamily="2" charset="0"/>
            </a:endParaRPr>
          </a:p>
          <a:p>
            <a:pPr algn="just"/>
            <a:endParaRPr lang="fr-FR" dirty="0">
              <a:latin typeface="Roboto" panose="02000000000000000000" pitchFamily="2" charset="0"/>
              <a:ea typeface="Roboto" panose="02000000000000000000" pitchFamily="2" charset="0"/>
            </a:endParaRPr>
          </a:p>
        </p:txBody>
      </p:sp>
      <p:pic>
        <p:nvPicPr>
          <p:cNvPr id="29" name="Picture 28" descr="A close-up of a person holding a syringe&#10;&#10;Description automatically generated">
            <a:extLst>
              <a:ext uri="{FF2B5EF4-FFF2-40B4-BE49-F238E27FC236}">
                <a16:creationId xmlns:a16="http://schemas.microsoft.com/office/drawing/2014/main" xmlns="" id="{843F874B-A7CF-66A6-BB06-15E74C995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359" y="8412740"/>
            <a:ext cx="2758032" cy="1838687"/>
          </a:xfrm>
          <a:prstGeom prst="rect">
            <a:avLst/>
          </a:prstGeom>
        </p:spPr>
      </p:pic>
      <p:sp>
        <p:nvSpPr>
          <p:cNvPr id="30" name="Rectangle 29">
            <a:extLst>
              <a:ext uri="{FF2B5EF4-FFF2-40B4-BE49-F238E27FC236}">
                <a16:creationId xmlns:a16="http://schemas.microsoft.com/office/drawing/2014/main" xmlns="" id="{359463C6-D933-BA09-323F-786D7B6FF029}"/>
              </a:ext>
            </a:extLst>
          </p:cNvPr>
          <p:cNvSpPr/>
          <p:nvPr/>
        </p:nvSpPr>
        <p:spPr>
          <a:xfrm>
            <a:off x="3857390" y="8412740"/>
            <a:ext cx="2811188" cy="18386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xmlns="" id="{DC15B53D-D3D3-CEA6-406D-E1A8E5ACD84E}"/>
              </a:ext>
            </a:extLst>
          </p:cNvPr>
          <p:cNvSpPr txBox="1"/>
          <p:nvPr/>
        </p:nvSpPr>
        <p:spPr>
          <a:xfrm>
            <a:off x="4018961" y="8607602"/>
            <a:ext cx="1811215" cy="584775"/>
          </a:xfrm>
          <a:prstGeom prst="rect">
            <a:avLst/>
          </a:prstGeom>
          <a:noFill/>
        </p:spPr>
        <p:txBody>
          <a:bodyPr wrap="square">
            <a:spAutoFit/>
          </a:bodyPr>
          <a:lstStyle/>
          <a:p>
            <a:pPr algn="just"/>
            <a:r>
              <a:rPr lang="fr-FR" sz="3200" dirty="0" smtClean="0">
                <a:solidFill>
                  <a:schemeClr val="bg1"/>
                </a:solidFill>
                <a:latin typeface="Roboto" panose="02000000000000000000" pitchFamily="2" charset="0"/>
                <a:ea typeface="Roboto" panose="02000000000000000000" pitchFamily="2" charset="0"/>
              </a:rPr>
              <a:t>66</a:t>
            </a:r>
            <a:r>
              <a:rPr lang="fr-FR" sz="3200" dirty="0" smtClean="0">
                <a:solidFill>
                  <a:schemeClr val="bg1"/>
                </a:solidFill>
                <a:latin typeface="Roboto" panose="02000000000000000000" pitchFamily="2" charset="0"/>
                <a:ea typeface="Roboto" panose="02000000000000000000" pitchFamily="2" charset="0"/>
              </a:rPr>
              <a:t>%</a:t>
            </a:r>
            <a:endParaRPr lang="fr-FR" sz="3200" dirty="0">
              <a:solidFill>
                <a:schemeClr val="bg1"/>
              </a:solidFill>
              <a:latin typeface="Roboto" panose="02000000000000000000" pitchFamily="2" charset="0"/>
              <a:ea typeface="Roboto" panose="02000000000000000000" pitchFamily="2" charset="0"/>
            </a:endParaRPr>
          </a:p>
        </p:txBody>
      </p:sp>
      <p:sp>
        <p:nvSpPr>
          <p:cNvPr id="34" name="TextBox 33">
            <a:extLst>
              <a:ext uri="{FF2B5EF4-FFF2-40B4-BE49-F238E27FC236}">
                <a16:creationId xmlns:a16="http://schemas.microsoft.com/office/drawing/2014/main" xmlns="" id="{4679BC07-0212-AA10-C3BA-B8685AEB3839}"/>
              </a:ext>
            </a:extLst>
          </p:cNvPr>
          <p:cNvSpPr txBox="1"/>
          <p:nvPr/>
        </p:nvSpPr>
        <p:spPr>
          <a:xfrm>
            <a:off x="3988448" y="9398435"/>
            <a:ext cx="2609862" cy="584775"/>
          </a:xfrm>
          <a:prstGeom prst="rect">
            <a:avLst/>
          </a:prstGeom>
          <a:noFill/>
        </p:spPr>
        <p:txBody>
          <a:bodyPr wrap="square">
            <a:spAutoFit/>
          </a:bodyPr>
          <a:lstStyle/>
          <a:p>
            <a:pPr algn="just"/>
            <a:r>
              <a:rPr lang="fr-FR" sz="1600" dirty="0" smtClean="0">
                <a:solidFill>
                  <a:schemeClr val="bg1"/>
                </a:solidFill>
              </a:rPr>
              <a:t>d’énergie  renouvelable et de récupération</a:t>
            </a:r>
            <a:endParaRPr lang="fr-FR" sz="1600" dirty="0">
              <a:solidFill>
                <a:schemeClr val="bg1"/>
              </a:solidFill>
              <a:latin typeface="Roboto" panose="02000000000000000000" pitchFamily="2" charset="0"/>
              <a:ea typeface="Roboto" panose="02000000000000000000" pitchFamily="2" charset="0"/>
            </a:endParaRPr>
          </a:p>
        </p:txBody>
      </p:sp>
      <p:sp>
        <p:nvSpPr>
          <p:cNvPr id="36" name="TextBox 35">
            <a:extLst>
              <a:ext uri="{FF2B5EF4-FFF2-40B4-BE49-F238E27FC236}">
                <a16:creationId xmlns:a16="http://schemas.microsoft.com/office/drawing/2014/main" xmlns="" id="{9A3E3553-6674-3021-2412-4E7DA7432491}"/>
              </a:ext>
            </a:extLst>
          </p:cNvPr>
          <p:cNvSpPr txBox="1"/>
          <p:nvPr/>
        </p:nvSpPr>
        <p:spPr>
          <a:xfrm>
            <a:off x="1101472" y="14386776"/>
            <a:ext cx="5508000"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CHAUD, FROID, TEMPÉRÉ</a:t>
            </a:r>
            <a:endParaRPr lang="fr-FR" sz="3200" dirty="0">
              <a:solidFill>
                <a:schemeClr val="accent1"/>
              </a:solidFill>
              <a:latin typeface="Roboto" panose="02000000000000000000" pitchFamily="2" charset="0"/>
              <a:ea typeface="Roboto" panose="02000000000000000000" pitchFamily="2" charset="0"/>
            </a:endParaRPr>
          </a:p>
        </p:txBody>
      </p:sp>
      <p:grpSp>
        <p:nvGrpSpPr>
          <p:cNvPr id="13" name="Group 12">
            <a:extLst>
              <a:ext uri="{FF2B5EF4-FFF2-40B4-BE49-F238E27FC236}">
                <a16:creationId xmlns:a16="http://schemas.microsoft.com/office/drawing/2014/main" xmlns="" id="{75EABC38-0303-B942-46FA-24632339C411}"/>
              </a:ext>
            </a:extLst>
          </p:cNvPr>
          <p:cNvGrpSpPr/>
          <p:nvPr/>
        </p:nvGrpSpPr>
        <p:grpSpPr>
          <a:xfrm>
            <a:off x="1166996" y="15275332"/>
            <a:ext cx="5538604" cy="922439"/>
            <a:chOff x="1166996" y="14754065"/>
            <a:chExt cx="10895555" cy="1814624"/>
          </a:xfrm>
        </p:grpSpPr>
        <p:grpSp>
          <p:nvGrpSpPr>
            <p:cNvPr id="37" name="Group 36" descr="arrows sequence to the right">
              <a:extLst>
                <a:ext uri="{FF2B5EF4-FFF2-40B4-BE49-F238E27FC236}">
                  <a16:creationId xmlns:a16="http://schemas.microsoft.com/office/drawing/2014/main" xmlns="" id="{4E61C209-F798-674F-714E-87B8F8B1B931}"/>
                </a:ext>
              </a:extLst>
            </p:cNvPr>
            <p:cNvGrpSpPr/>
            <p:nvPr/>
          </p:nvGrpSpPr>
          <p:grpSpPr>
            <a:xfrm>
              <a:off x="1166996" y="14754065"/>
              <a:ext cx="10895555" cy="1814624"/>
              <a:chOff x="528638" y="6762751"/>
              <a:chExt cx="2833687" cy="771524"/>
            </a:xfrm>
          </p:grpSpPr>
          <p:sp>
            <p:nvSpPr>
              <p:cNvPr id="38" name="Freeform 12">
                <a:extLst>
                  <a:ext uri="{FF2B5EF4-FFF2-40B4-BE49-F238E27FC236}">
                    <a16:creationId xmlns:a16="http://schemas.microsoft.com/office/drawing/2014/main" xmlns="" id="{35900C3A-C33F-80BA-E73B-C59D944EF85D}"/>
                  </a:ext>
                  <a:ext uri="{C183D7F6-B498-43B3-948B-1728B52AA6E4}">
                    <adec:decorative xmlns:adec="http://schemas.microsoft.com/office/drawing/2017/decorative" xmlns="" val="1"/>
                  </a:ext>
                </a:extLst>
              </p:cNvPr>
              <p:cNvSpPr>
                <a:spLocks/>
              </p:cNvSpPr>
              <p:nvPr/>
            </p:nvSpPr>
            <p:spPr bwMode="auto">
              <a:xfrm>
                <a:off x="2506663" y="6762751"/>
                <a:ext cx="839788" cy="768350"/>
              </a:xfrm>
              <a:custGeom>
                <a:avLst/>
                <a:gdLst>
                  <a:gd name="T0" fmla="*/ 414 w 529"/>
                  <a:gd name="T1" fmla="*/ 484 h 484"/>
                  <a:gd name="T2" fmla="*/ 0 w 529"/>
                  <a:gd name="T3" fmla="*/ 484 h 484"/>
                  <a:gd name="T4" fmla="*/ 0 w 529"/>
                  <a:gd name="T5" fmla="*/ 0 h 484"/>
                  <a:gd name="T6" fmla="*/ 414 w 529"/>
                  <a:gd name="T7" fmla="*/ 0 h 484"/>
                  <a:gd name="T8" fmla="*/ 529 w 529"/>
                  <a:gd name="T9" fmla="*/ 242 h 484"/>
                  <a:gd name="T10" fmla="*/ 414 w 529"/>
                  <a:gd name="T11" fmla="*/ 484 h 484"/>
                </a:gdLst>
                <a:ahLst/>
                <a:cxnLst>
                  <a:cxn ang="0">
                    <a:pos x="T0" y="T1"/>
                  </a:cxn>
                  <a:cxn ang="0">
                    <a:pos x="T2" y="T3"/>
                  </a:cxn>
                  <a:cxn ang="0">
                    <a:pos x="T4" y="T5"/>
                  </a:cxn>
                  <a:cxn ang="0">
                    <a:pos x="T6" y="T7"/>
                  </a:cxn>
                  <a:cxn ang="0">
                    <a:pos x="T8" y="T9"/>
                  </a:cxn>
                  <a:cxn ang="0">
                    <a:pos x="T10" y="T11"/>
                  </a:cxn>
                </a:cxnLst>
                <a:rect l="0" t="0" r="r" b="b"/>
                <a:pathLst>
                  <a:path w="529" h="484">
                    <a:moveTo>
                      <a:pt x="414" y="484"/>
                    </a:moveTo>
                    <a:lnTo>
                      <a:pt x="0" y="484"/>
                    </a:lnTo>
                    <a:lnTo>
                      <a:pt x="0" y="0"/>
                    </a:lnTo>
                    <a:lnTo>
                      <a:pt x="414" y="0"/>
                    </a:lnTo>
                    <a:lnTo>
                      <a:pt x="529" y="242"/>
                    </a:lnTo>
                    <a:lnTo>
                      <a:pt x="414" y="484"/>
                    </a:lnTo>
                    <a:close/>
                  </a:path>
                </a:pathLst>
              </a:custGeom>
              <a:solidFill>
                <a:schemeClr val="accent1">
                  <a:lumMod val="60000"/>
                  <a:lumOff val="40000"/>
                </a:schemeClr>
              </a:solidFill>
              <a:ln w="12700">
                <a:solidFill>
                  <a:schemeClr val="bg1"/>
                </a:solid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39" name="Freeform 18">
                <a:extLst>
                  <a:ext uri="{FF2B5EF4-FFF2-40B4-BE49-F238E27FC236}">
                    <a16:creationId xmlns:a16="http://schemas.microsoft.com/office/drawing/2014/main" xmlns="" id="{551C6DD4-9EE5-B46F-3851-731F22F0C63C}"/>
                  </a:ext>
                  <a:ext uri="{C183D7F6-B498-43B3-948B-1728B52AA6E4}">
                    <adec:decorative xmlns:adec="http://schemas.microsoft.com/office/drawing/2017/decorative" xmlns="" val="1"/>
                  </a:ext>
                </a:extLst>
              </p:cNvPr>
              <p:cNvSpPr>
                <a:spLocks/>
              </p:cNvSpPr>
              <p:nvPr/>
            </p:nvSpPr>
            <p:spPr bwMode="auto">
              <a:xfrm>
                <a:off x="1847851" y="6762751"/>
                <a:ext cx="838200" cy="768350"/>
              </a:xfrm>
              <a:custGeom>
                <a:avLst/>
                <a:gdLst>
                  <a:gd name="T0" fmla="*/ 415 w 528"/>
                  <a:gd name="T1" fmla="*/ 484 h 484"/>
                  <a:gd name="T2" fmla="*/ 0 w 528"/>
                  <a:gd name="T3" fmla="*/ 484 h 484"/>
                  <a:gd name="T4" fmla="*/ 0 w 528"/>
                  <a:gd name="T5" fmla="*/ 0 h 484"/>
                  <a:gd name="T6" fmla="*/ 415 w 528"/>
                  <a:gd name="T7" fmla="*/ 0 h 484"/>
                  <a:gd name="T8" fmla="*/ 528 w 528"/>
                  <a:gd name="T9" fmla="*/ 242 h 484"/>
                  <a:gd name="T10" fmla="*/ 415 w 528"/>
                  <a:gd name="T11" fmla="*/ 484 h 484"/>
                </a:gdLst>
                <a:ahLst/>
                <a:cxnLst>
                  <a:cxn ang="0">
                    <a:pos x="T0" y="T1"/>
                  </a:cxn>
                  <a:cxn ang="0">
                    <a:pos x="T2" y="T3"/>
                  </a:cxn>
                  <a:cxn ang="0">
                    <a:pos x="T4" y="T5"/>
                  </a:cxn>
                  <a:cxn ang="0">
                    <a:pos x="T6" y="T7"/>
                  </a:cxn>
                  <a:cxn ang="0">
                    <a:pos x="T8" y="T9"/>
                  </a:cxn>
                  <a:cxn ang="0">
                    <a:pos x="T10" y="T11"/>
                  </a:cxn>
                </a:cxnLst>
                <a:rect l="0" t="0" r="r" b="b"/>
                <a:pathLst>
                  <a:path w="528" h="484">
                    <a:moveTo>
                      <a:pt x="415" y="484"/>
                    </a:moveTo>
                    <a:lnTo>
                      <a:pt x="0" y="484"/>
                    </a:lnTo>
                    <a:lnTo>
                      <a:pt x="0" y="0"/>
                    </a:lnTo>
                    <a:lnTo>
                      <a:pt x="415" y="0"/>
                    </a:lnTo>
                    <a:lnTo>
                      <a:pt x="528" y="242"/>
                    </a:lnTo>
                    <a:lnTo>
                      <a:pt x="415" y="484"/>
                    </a:lnTo>
                    <a:close/>
                  </a:path>
                </a:pathLst>
              </a:custGeom>
              <a:solidFill>
                <a:schemeClr val="accent1"/>
              </a:solidFill>
              <a:ln w="12700">
                <a:solidFill>
                  <a:schemeClr val="bg1"/>
                </a:solid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0" name="Freeform 24">
                <a:extLst>
                  <a:ext uri="{FF2B5EF4-FFF2-40B4-BE49-F238E27FC236}">
                    <a16:creationId xmlns:a16="http://schemas.microsoft.com/office/drawing/2014/main" xmlns="" id="{EEC55DF9-DCA2-D81B-F6B6-2116E92D690A}"/>
                  </a:ext>
                  <a:ext uri="{C183D7F6-B498-43B3-948B-1728B52AA6E4}">
                    <adec:decorative xmlns:adec="http://schemas.microsoft.com/office/drawing/2017/decorative" xmlns="" val="1"/>
                  </a:ext>
                </a:extLst>
              </p:cNvPr>
              <p:cNvSpPr>
                <a:spLocks/>
              </p:cNvSpPr>
              <p:nvPr/>
            </p:nvSpPr>
            <p:spPr bwMode="auto">
              <a:xfrm>
                <a:off x="1185863" y="6762751"/>
                <a:ext cx="841375" cy="768350"/>
              </a:xfrm>
              <a:custGeom>
                <a:avLst/>
                <a:gdLst>
                  <a:gd name="T0" fmla="*/ 417 w 530"/>
                  <a:gd name="T1" fmla="*/ 484 h 484"/>
                  <a:gd name="T2" fmla="*/ 0 w 530"/>
                  <a:gd name="T3" fmla="*/ 484 h 484"/>
                  <a:gd name="T4" fmla="*/ 0 w 530"/>
                  <a:gd name="T5" fmla="*/ 0 h 484"/>
                  <a:gd name="T6" fmla="*/ 417 w 530"/>
                  <a:gd name="T7" fmla="*/ 0 h 484"/>
                  <a:gd name="T8" fmla="*/ 530 w 530"/>
                  <a:gd name="T9" fmla="*/ 242 h 484"/>
                  <a:gd name="T10" fmla="*/ 417 w 530"/>
                  <a:gd name="T11" fmla="*/ 484 h 484"/>
                </a:gdLst>
                <a:ahLst/>
                <a:cxnLst>
                  <a:cxn ang="0">
                    <a:pos x="T0" y="T1"/>
                  </a:cxn>
                  <a:cxn ang="0">
                    <a:pos x="T2" y="T3"/>
                  </a:cxn>
                  <a:cxn ang="0">
                    <a:pos x="T4" y="T5"/>
                  </a:cxn>
                  <a:cxn ang="0">
                    <a:pos x="T6" y="T7"/>
                  </a:cxn>
                  <a:cxn ang="0">
                    <a:pos x="T8" y="T9"/>
                  </a:cxn>
                  <a:cxn ang="0">
                    <a:pos x="T10" y="T11"/>
                  </a:cxn>
                </a:cxnLst>
                <a:rect l="0" t="0" r="r" b="b"/>
                <a:pathLst>
                  <a:path w="530" h="484">
                    <a:moveTo>
                      <a:pt x="417" y="484"/>
                    </a:moveTo>
                    <a:lnTo>
                      <a:pt x="0" y="484"/>
                    </a:lnTo>
                    <a:lnTo>
                      <a:pt x="0" y="0"/>
                    </a:lnTo>
                    <a:lnTo>
                      <a:pt x="417" y="0"/>
                    </a:lnTo>
                    <a:lnTo>
                      <a:pt x="530" y="242"/>
                    </a:lnTo>
                    <a:lnTo>
                      <a:pt x="417" y="484"/>
                    </a:lnTo>
                    <a:close/>
                  </a:path>
                </a:pathLst>
              </a:custGeom>
              <a:solidFill>
                <a:schemeClr val="accent1">
                  <a:lumMod val="75000"/>
                </a:schemeClr>
              </a:solidFill>
              <a:ln w="12700">
                <a:solidFill>
                  <a:schemeClr val="bg1"/>
                </a:solid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1" name="Freeform 81">
                <a:extLst>
                  <a:ext uri="{FF2B5EF4-FFF2-40B4-BE49-F238E27FC236}">
                    <a16:creationId xmlns:a16="http://schemas.microsoft.com/office/drawing/2014/main" xmlns="" id="{DD7AA118-8696-726D-BE66-F6F76732FDBA}"/>
                  </a:ext>
                  <a:ext uri="{C183D7F6-B498-43B3-948B-1728B52AA6E4}">
                    <adec:decorative xmlns:adec="http://schemas.microsoft.com/office/drawing/2017/decorative" xmlns="" val="1"/>
                  </a:ext>
                </a:extLst>
              </p:cNvPr>
              <p:cNvSpPr>
                <a:spLocks/>
              </p:cNvSpPr>
              <p:nvPr/>
            </p:nvSpPr>
            <p:spPr bwMode="auto">
              <a:xfrm>
                <a:off x="528638" y="6762751"/>
                <a:ext cx="836613" cy="768350"/>
              </a:xfrm>
              <a:custGeom>
                <a:avLst/>
                <a:gdLst>
                  <a:gd name="T0" fmla="*/ 414 w 527"/>
                  <a:gd name="T1" fmla="*/ 484 h 484"/>
                  <a:gd name="T2" fmla="*/ 0 w 527"/>
                  <a:gd name="T3" fmla="*/ 484 h 484"/>
                  <a:gd name="T4" fmla="*/ 0 w 527"/>
                  <a:gd name="T5" fmla="*/ 0 h 484"/>
                  <a:gd name="T6" fmla="*/ 414 w 527"/>
                  <a:gd name="T7" fmla="*/ 0 h 484"/>
                  <a:gd name="T8" fmla="*/ 527 w 527"/>
                  <a:gd name="T9" fmla="*/ 242 h 484"/>
                  <a:gd name="T10" fmla="*/ 414 w 527"/>
                  <a:gd name="T11" fmla="*/ 484 h 484"/>
                </a:gdLst>
                <a:ahLst/>
                <a:cxnLst>
                  <a:cxn ang="0">
                    <a:pos x="T0" y="T1"/>
                  </a:cxn>
                  <a:cxn ang="0">
                    <a:pos x="T2" y="T3"/>
                  </a:cxn>
                  <a:cxn ang="0">
                    <a:pos x="T4" y="T5"/>
                  </a:cxn>
                  <a:cxn ang="0">
                    <a:pos x="T6" y="T7"/>
                  </a:cxn>
                  <a:cxn ang="0">
                    <a:pos x="T8" y="T9"/>
                  </a:cxn>
                  <a:cxn ang="0">
                    <a:pos x="T10" y="T11"/>
                  </a:cxn>
                </a:cxnLst>
                <a:rect l="0" t="0" r="r" b="b"/>
                <a:pathLst>
                  <a:path w="527" h="484">
                    <a:moveTo>
                      <a:pt x="414" y="484"/>
                    </a:moveTo>
                    <a:lnTo>
                      <a:pt x="0" y="484"/>
                    </a:lnTo>
                    <a:lnTo>
                      <a:pt x="0" y="0"/>
                    </a:lnTo>
                    <a:lnTo>
                      <a:pt x="414" y="0"/>
                    </a:lnTo>
                    <a:lnTo>
                      <a:pt x="527" y="242"/>
                    </a:lnTo>
                    <a:lnTo>
                      <a:pt x="414" y="484"/>
                    </a:lnTo>
                    <a:close/>
                  </a:path>
                </a:pathLst>
              </a:custGeom>
              <a:solidFill>
                <a:schemeClr val="accent1">
                  <a:lumMod val="50000"/>
                </a:schemeClr>
              </a:solidFill>
              <a:ln w="12700">
                <a:solidFill>
                  <a:schemeClr val="bg1"/>
                </a:solid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2" name="Freeform 186">
                <a:extLst>
                  <a:ext uri="{FF2B5EF4-FFF2-40B4-BE49-F238E27FC236}">
                    <a16:creationId xmlns:a16="http://schemas.microsoft.com/office/drawing/2014/main" xmlns="" id="{6EBFB11C-7F1E-126F-0375-19BE6DE5E78C}"/>
                  </a:ext>
                  <a:ext uri="{C183D7F6-B498-43B3-948B-1728B52AA6E4}">
                    <adec:decorative xmlns:adec="http://schemas.microsoft.com/office/drawing/2017/decorative" xmlns="" val="1"/>
                  </a:ext>
                </a:extLst>
              </p:cNvPr>
              <p:cNvSpPr>
                <a:spLocks noEditPoints="1"/>
              </p:cNvSpPr>
              <p:nvPr/>
            </p:nvSpPr>
            <p:spPr bwMode="auto">
              <a:xfrm>
                <a:off x="537742" y="7143426"/>
                <a:ext cx="2799184" cy="382587"/>
              </a:xfrm>
              <a:custGeom>
                <a:avLst/>
                <a:gdLst>
                  <a:gd name="T0" fmla="*/ 1784 w 1784"/>
                  <a:gd name="T1" fmla="*/ 0 h 241"/>
                  <a:gd name="T2" fmla="*/ 0 w 1784"/>
                  <a:gd name="T3" fmla="*/ 0 h 241"/>
                  <a:gd name="T4" fmla="*/ 0 w 1784"/>
                  <a:gd name="T5" fmla="*/ 241 h 241"/>
                  <a:gd name="T6" fmla="*/ 1672 w 1784"/>
                  <a:gd name="T7" fmla="*/ 241 h 241"/>
                  <a:gd name="T8" fmla="*/ 1784 w 1784"/>
                  <a:gd name="T9" fmla="*/ 0 h 241"/>
                  <a:gd name="T10" fmla="*/ 1784 w 1784"/>
                  <a:gd name="T11" fmla="*/ 0 h 241"/>
                  <a:gd name="T12" fmla="*/ 1784 w 1784"/>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784" h="241">
                    <a:moveTo>
                      <a:pt x="1784" y="0"/>
                    </a:moveTo>
                    <a:lnTo>
                      <a:pt x="0" y="0"/>
                    </a:lnTo>
                    <a:lnTo>
                      <a:pt x="0" y="241"/>
                    </a:lnTo>
                    <a:lnTo>
                      <a:pt x="1672" y="241"/>
                    </a:lnTo>
                    <a:lnTo>
                      <a:pt x="1784" y="0"/>
                    </a:lnTo>
                    <a:close/>
                    <a:moveTo>
                      <a:pt x="1784" y="0"/>
                    </a:moveTo>
                    <a:lnTo>
                      <a:pt x="178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3" name="Freeform 13">
                <a:extLst>
                  <a:ext uri="{FF2B5EF4-FFF2-40B4-BE49-F238E27FC236}">
                    <a16:creationId xmlns:a16="http://schemas.microsoft.com/office/drawing/2014/main" xmlns="" id="{7E1BFC5A-98E1-77A4-45BC-C36EDEA745C6}"/>
                  </a:ext>
                  <a:ext uri="{C183D7F6-B498-43B3-948B-1728B52AA6E4}">
                    <adec:decorative xmlns:adec="http://schemas.microsoft.com/office/drawing/2017/decorative" xmlns="" val="1"/>
                  </a:ext>
                </a:extLst>
              </p:cNvPr>
              <p:cNvSpPr>
                <a:spLocks/>
              </p:cNvSpPr>
              <p:nvPr/>
            </p:nvSpPr>
            <p:spPr bwMode="auto">
              <a:xfrm>
                <a:off x="2506663" y="6762751"/>
                <a:ext cx="839788" cy="768350"/>
              </a:xfrm>
              <a:custGeom>
                <a:avLst/>
                <a:gdLst>
                  <a:gd name="T0" fmla="*/ 414 w 529"/>
                  <a:gd name="T1" fmla="*/ 484 h 484"/>
                  <a:gd name="T2" fmla="*/ 0 w 529"/>
                  <a:gd name="T3" fmla="*/ 484 h 484"/>
                  <a:gd name="T4" fmla="*/ 0 w 529"/>
                  <a:gd name="T5" fmla="*/ 0 h 484"/>
                  <a:gd name="T6" fmla="*/ 414 w 529"/>
                  <a:gd name="T7" fmla="*/ 0 h 484"/>
                  <a:gd name="T8" fmla="*/ 529 w 529"/>
                  <a:gd name="T9" fmla="*/ 242 h 484"/>
                  <a:gd name="T10" fmla="*/ 414 w 529"/>
                  <a:gd name="T11" fmla="*/ 484 h 484"/>
                </a:gdLst>
                <a:ahLst/>
                <a:cxnLst>
                  <a:cxn ang="0">
                    <a:pos x="T0" y="T1"/>
                  </a:cxn>
                  <a:cxn ang="0">
                    <a:pos x="T2" y="T3"/>
                  </a:cxn>
                  <a:cxn ang="0">
                    <a:pos x="T4" y="T5"/>
                  </a:cxn>
                  <a:cxn ang="0">
                    <a:pos x="T6" y="T7"/>
                  </a:cxn>
                  <a:cxn ang="0">
                    <a:pos x="T8" y="T9"/>
                  </a:cxn>
                  <a:cxn ang="0">
                    <a:pos x="T10" y="T11"/>
                  </a:cxn>
                </a:cxnLst>
                <a:rect l="0" t="0" r="r" b="b"/>
                <a:pathLst>
                  <a:path w="529" h="484">
                    <a:moveTo>
                      <a:pt x="414" y="484"/>
                    </a:moveTo>
                    <a:lnTo>
                      <a:pt x="0" y="484"/>
                    </a:lnTo>
                    <a:lnTo>
                      <a:pt x="0" y="0"/>
                    </a:lnTo>
                    <a:lnTo>
                      <a:pt x="414" y="0"/>
                    </a:lnTo>
                    <a:lnTo>
                      <a:pt x="529" y="242"/>
                    </a:lnTo>
                    <a:lnTo>
                      <a:pt x="414"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4" name="Freeform 16">
                <a:extLst>
                  <a:ext uri="{FF2B5EF4-FFF2-40B4-BE49-F238E27FC236}">
                    <a16:creationId xmlns:a16="http://schemas.microsoft.com/office/drawing/2014/main" xmlns="" id="{41B67439-FD77-66F8-46E5-A8A8DF8937B6}"/>
                  </a:ext>
                  <a:ext uri="{C183D7F6-B498-43B3-948B-1728B52AA6E4}">
                    <adec:decorative xmlns:adec="http://schemas.microsoft.com/office/drawing/2017/decorative" xmlns="" val="1"/>
                  </a:ext>
                </a:extLst>
              </p:cNvPr>
              <p:cNvSpPr>
                <a:spLocks noEditPoints="1"/>
              </p:cNvSpPr>
              <p:nvPr/>
            </p:nvSpPr>
            <p:spPr bwMode="auto">
              <a:xfrm>
                <a:off x="2516188" y="6772276"/>
                <a:ext cx="250825" cy="752475"/>
              </a:xfrm>
              <a:custGeom>
                <a:avLst/>
                <a:gdLst>
                  <a:gd name="T0" fmla="*/ 43 w 158"/>
                  <a:gd name="T1" fmla="*/ 474 h 474"/>
                  <a:gd name="T2" fmla="*/ 0 w 158"/>
                  <a:gd name="T3" fmla="*/ 474 h 474"/>
                  <a:gd name="T4" fmla="*/ 0 w 158"/>
                  <a:gd name="T5" fmla="*/ 474 h 474"/>
                  <a:gd name="T6" fmla="*/ 43 w 158"/>
                  <a:gd name="T7" fmla="*/ 474 h 474"/>
                  <a:gd name="T8" fmla="*/ 43 w 158"/>
                  <a:gd name="T9" fmla="*/ 474 h 474"/>
                  <a:gd name="T10" fmla="*/ 43 w 158"/>
                  <a:gd name="T11" fmla="*/ 0 h 474"/>
                  <a:gd name="T12" fmla="*/ 0 w 158"/>
                  <a:gd name="T13" fmla="*/ 0 h 474"/>
                  <a:gd name="T14" fmla="*/ 111 w 158"/>
                  <a:gd name="T15" fmla="*/ 236 h 474"/>
                  <a:gd name="T16" fmla="*/ 158 w 158"/>
                  <a:gd name="T17" fmla="*/ 236 h 474"/>
                  <a:gd name="T18" fmla="*/ 43 w 15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474">
                    <a:moveTo>
                      <a:pt x="43" y="474"/>
                    </a:moveTo>
                    <a:lnTo>
                      <a:pt x="0" y="474"/>
                    </a:lnTo>
                    <a:lnTo>
                      <a:pt x="0" y="474"/>
                    </a:lnTo>
                    <a:lnTo>
                      <a:pt x="43" y="474"/>
                    </a:lnTo>
                    <a:lnTo>
                      <a:pt x="43" y="474"/>
                    </a:lnTo>
                    <a:close/>
                    <a:moveTo>
                      <a:pt x="43" y="0"/>
                    </a:moveTo>
                    <a:lnTo>
                      <a:pt x="0" y="0"/>
                    </a:lnTo>
                    <a:lnTo>
                      <a:pt x="111" y="236"/>
                    </a:lnTo>
                    <a:lnTo>
                      <a:pt x="158" y="236"/>
                    </a:lnTo>
                    <a:lnTo>
                      <a:pt x="4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5" name="Freeform 17">
                <a:extLst>
                  <a:ext uri="{FF2B5EF4-FFF2-40B4-BE49-F238E27FC236}">
                    <a16:creationId xmlns:a16="http://schemas.microsoft.com/office/drawing/2014/main" xmlns="" id="{BEE8DF92-6353-5B07-B96F-A82E83403035}"/>
                  </a:ext>
                  <a:ext uri="{C183D7F6-B498-43B3-948B-1728B52AA6E4}">
                    <adec:decorative xmlns:adec="http://schemas.microsoft.com/office/drawing/2017/decorative" xmlns="" val="1"/>
                  </a:ext>
                </a:extLst>
              </p:cNvPr>
              <p:cNvSpPr>
                <a:spLocks noEditPoints="1"/>
              </p:cNvSpPr>
              <p:nvPr/>
            </p:nvSpPr>
            <p:spPr bwMode="auto">
              <a:xfrm>
                <a:off x="2516188" y="6772276"/>
                <a:ext cx="250825" cy="752475"/>
              </a:xfrm>
              <a:custGeom>
                <a:avLst/>
                <a:gdLst>
                  <a:gd name="T0" fmla="*/ 43 w 158"/>
                  <a:gd name="T1" fmla="*/ 474 h 474"/>
                  <a:gd name="T2" fmla="*/ 0 w 158"/>
                  <a:gd name="T3" fmla="*/ 474 h 474"/>
                  <a:gd name="T4" fmla="*/ 0 w 158"/>
                  <a:gd name="T5" fmla="*/ 474 h 474"/>
                  <a:gd name="T6" fmla="*/ 43 w 158"/>
                  <a:gd name="T7" fmla="*/ 474 h 474"/>
                  <a:gd name="T8" fmla="*/ 43 w 158"/>
                  <a:gd name="T9" fmla="*/ 474 h 474"/>
                  <a:gd name="T10" fmla="*/ 43 w 158"/>
                  <a:gd name="T11" fmla="*/ 0 h 474"/>
                  <a:gd name="T12" fmla="*/ 0 w 158"/>
                  <a:gd name="T13" fmla="*/ 0 h 474"/>
                  <a:gd name="T14" fmla="*/ 111 w 158"/>
                  <a:gd name="T15" fmla="*/ 236 h 474"/>
                  <a:gd name="T16" fmla="*/ 158 w 158"/>
                  <a:gd name="T17" fmla="*/ 236 h 474"/>
                  <a:gd name="T18" fmla="*/ 43 w 15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474">
                    <a:moveTo>
                      <a:pt x="43" y="474"/>
                    </a:moveTo>
                    <a:lnTo>
                      <a:pt x="0" y="474"/>
                    </a:lnTo>
                    <a:lnTo>
                      <a:pt x="0" y="474"/>
                    </a:lnTo>
                    <a:lnTo>
                      <a:pt x="43" y="474"/>
                    </a:lnTo>
                    <a:lnTo>
                      <a:pt x="43" y="474"/>
                    </a:lnTo>
                    <a:moveTo>
                      <a:pt x="43" y="0"/>
                    </a:moveTo>
                    <a:lnTo>
                      <a:pt x="0" y="0"/>
                    </a:lnTo>
                    <a:lnTo>
                      <a:pt x="111" y="236"/>
                    </a:lnTo>
                    <a:lnTo>
                      <a:pt x="158" y="236"/>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6" name="Freeform 19">
                <a:extLst>
                  <a:ext uri="{FF2B5EF4-FFF2-40B4-BE49-F238E27FC236}">
                    <a16:creationId xmlns:a16="http://schemas.microsoft.com/office/drawing/2014/main" xmlns="" id="{EC201C67-8F21-A017-C9A6-6CA4CFA33EEA}"/>
                  </a:ext>
                  <a:ext uri="{C183D7F6-B498-43B3-948B-1728B52AA6E4}">
                    <adec:decorative xmlns:adec="http://schemas.microsoft.com/office/drawing/2017/decorative" xmlns="" val="1"/>
                  </a:ext>
                </a:extLst>
              </p:cNvPr>
              <p:cNvSpPr>
                <a:spLocks/>
              </p:cNvSpPr>
              <p:nvPr/>
            </p:nvSpPr>
            <p:spPr bwMode="auto">
              <a:xfrm>
                <a:off x="1847851" y="6762751"/>
                <a:ext cx="838200" cy="768350"/>
              </a:xfrm>
              <a:custGeom>
                <a:avLst/>
                <a:gdLst>
                  <a:gd name="T0" fmla="*/ 415 w 528"/>
                  <a:gd name="T1" fmla="*/ 484 h 484"/>
                  <a:gd name="T2" fmla="*/ 0 w 528"/>
                  <a:gd name="T3" fmla="*/ 484 h 484"/>
                  <a:gd name="T4" fmla="*/ 0 w 528"/>
                  <a:gd name="T5" fmla="*/ 0 h 484"/>
                  <a:gd name="T6" fmla="*/ 415 w 528"/>
                  <a:gd name="T7" fmla="*/ 0 h 484"/>
                  <a:gd name="T8" fmla="*/ 528 w 528"/>
                  <a:gd name="T9" fmla="*/ 242 h 484"/>
                  <a:gd name="T10" fmla="*/ 415 w 528"/>
                  <a:gd name="T11" fmla="*/ 484 h 484"/>
                </a:gdLst>
                <a:ahLst/>
                <a:cxnLst>
                  <a:cxn ang="0">
                    <a:pos x="T0" y="T1"/>
                  </a:cxn>
                  <a:cxn ang="0">
                    <a:pos x="T2" y="T3"/>
                  </a:cxn>
                  <a:cxn ang="0">
                    <a:pos x="T4" y="T5"/>
                  </a:cxn>
                  <a:cxn ang="0">
                    <a:pos x="T6" y="T7"/>
                  </a:cxn>
                  <a:cxn ang="0">
                    <a:pos x="T8" y="T9"/>
                  </a:cxn>
                  <a:cxn ang="0">
                    <a:pos x="T10" y="T11"/>
                  </a:cxn>
                </a:cxnLst>
                <a:rect l="0" t="0" r="r" b="b"/>
                <a:pathLst>
                  <a:path w="528" h="484">
                    <a:moveTo>
                      <a:pt x="415" y="484"/>
                    </a:moveTo>
                    <a:lnTo>
                      <a:pt x="0" y="484"/>
                    </a:lnTo>
                    <a:lnTo>
                      <a:pt x="0" y="0"/>
                    </a:lnTo>
                    <a:lnTo>
                      <a:pt x="415" y="0"/>
                    </a:lnTo>
                    <a:lnTo>
                      <a:pt x="528" y="242"/>
                    </a:lnTo>
                    <a:lnTo>
                      <a:pt x="415"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7" name="Freeform 22">
                <a:extLst>
                  <a:ext uri="{FF2B5EF4-FFF2-40B4-BE49-F238E27FC236}">
                    <a16:creationId xmlns:a16="http://schemas.microsoft.com/office/drawing/2014/main" xmlns="" id="{FBED7A37-A054-3926-034B-2678DC07065A}"/>
                  </a:ext>
                  <a:ext uri="{C183D7F6-B498-43B3-948B-1728B52AA6E4}">
                    <adec:decorative xmlns:adec="http://schemas.microsoft.com/office/drawing/2017/decorative" xmlns="" val="1"/>
                  </a:ext>
                </a:extLst>
              </p:cNvPr>
              <p:cNvSpPr>
                <a:spLocks noEditPoints="1"/>
              </p:cNvSpPr>
              <p:nvPr/>
            </p:nvSpPr>
            <p:spPr bwMode="auto">
              <a:xfrm>
                <a:off x="1857376" y="6772276"/>
                <a:ext cx="246063" cy="752475"/>
              </a:xfrm>
              <a:custGeom>
                <a:avLst/>
                <a:gdLst>
                  <a:gd name="T0" fmla="*/ 42 w 155"/>
                  <a:gd name="T1" fmla="*/ 474 h 474"/>
                  <a:gd name="T2" fmla="*/ 0 w 155"/>
                  <a:gd name="T3" fmla="*/ 474 h 474"/>
                  <a:gd name="T4" fmla="*/ 0 w 155"/>
                  <a:gd name="T5" fmla="*/ 474 h 474"/>
                  <a:gd name="T6" fmla="*/ 42 w 155"/>
                  <a:gd name="T7" fmla="*/ 474 h 474"/>
                  <a:gd name="T8" fmla="*/ 42 w 155"/>
                  <a:gd name="T9" fmla="*/ 474 h 474"/>
                  <a:gd name="T10" fmla="*/ 42 w 155"/>
                  <a:gd name="T11" fmla="*/ 0 h 474"/>
                  <a:gd name="T12" fmla="*/ 0 w 155"/>
                  <a:gd name="T13" fmla="*/ 0 h 474"/>
                  <a:gd name="T14" fmla="*/ 111 w 155"/>
                  <a:gd name="T15" fmla="*/ 236 h 474"/>
                  <a:gd name="T16" fmla="*/ 155 w 155"/>
                  <a:gd name="T17" fmla="*/ 236 h 474"/>
                  <a:gd name="T18" fmla="*/ 42 w 155"/>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74">
                    <a:moveTo>
                      <a:pt x="42" y="474"/>
                    </a:moveTo>
                    <a:lnTo>
                      <a:pt x="0" y="474"/>
                    </a:lnTo>
                    <a:lnTo>
                      <a:pt x="0" y="474"/>
                    </a:lnTo>
                    <a:lnTo>
                      <a:pt x="42" y="474"/>
                    </a:lnTo>
                    <a:lnTo>
                      <a:pt x="42" y="474"/>
                    </a:lnTo>
                    <a:close/>
                    <a:moveTo>
                      <a:pt x="42" y="0"/>
                    </a:moveTo>
                    <a:lnTo>
                      <a:pt x="0" y="0"/>
                    </a:lnTo>
                    <a:lnTo>
                      <a:pt x="111" y="236"/>
                    </a:lnTo>
                    <a:lnTo>
                      <a:pt x="155" y="236"/>
                    </a:lnTo>
                    <a:lnTo>
                      <a:pt x="42"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8" name="Freeform 23">
                <a:extLst>
                  <a:ext uri="{FF2B5EF4-FFF2-40B4-BE49-F238E27FC236}">
                    <a16:creationId xmlns:a16="http://schemas.microsoft.com/office/drawing/2014/main" xmlns="" id="{DC799220-F98B-C20A-8D53-5C7C07E51C6B}"/>
                  </a:ext>
                  <a:ext uri="{C183D7F6-B498-43B3-948B-1728B52AA6E4}">
                    <adec:decorative xmlns:adec="http://schemas.microsoft.com/office/drawing/2017/decorative" xmlns="" val="1"/>
                  </a:ext>
                </a:extLst>
              </p:cNvPr>
              <p:cNvSpPr>
                <a:spLocks noEditPoints="1"/>
              </p:cNvSpPr>
              <p:nvPr/>
            </p:nvSpPr>
            <p:spPr bwMode="auto">
              <a:xfrm>
                <a:off x="1857376" y="6772276"/>
                <a:ext cx="246063" cy="752475"/>
              </a:xfrm>
              <a:custGeom>
                <a:avLst/>
                <a:gdLst>
                  <a:gd name="T0" fmla="*/ 42 w 155"/>
                  <a:gd name="T1" fmla="*/ 474 h 474"/>
                  <a:gd name="T2" fmla="*/ 0 w 155"/>
                  <a:gd name="T3" fmla="*/ 474 h 474"/>
                  <a:gd name="T4" fmla="*/ 0 w 155"/>
                  <a:gd name="T5" fmla="*/ 474 h 474"/>
                  <a:gd name="T6" fmla="*/ 42 w 155"/>
                  <a:gd name="T7" fmla="*/ 474 h 474"/>
                  <a:gd name="T8" fmla="*/ 42 w 155"/>
                  <a:gd name="T9" fmla="*/ 474 h 474"/>
                  <a:gd name="T10" fmla="*/ 42 w 155"/>
                  <a:gd name="T11" fmla="*/ 0 h 474"/>
                  <a:gd name="T12" fmla="*/ 0 w 155"/>
                  <a:gd name="T13" fmla="*/ 0 h 474"/>
                  <a:gd name="T14" fmla="*/ 111 w 155"/>
                  <a:gd name="T15" fmla="*/ 236 h 474"/>
                  <a:gd name="T16" fmla="*/ 155 w 155"/>
                  <a:gd name="T17" fmla="*/ 236 h 474"/>
                  <a:gd name="T18" fmla="*/ 42 w 155"/>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74">
                    <a:moveTo>
                      <a:pt x="42" y="474"/>
                    </a:moveTo>
                    <a:lnTo>
                      <a:pt x="0" y="474"/>
                    </a:lnTo>
                    <a:lnTo>
                      <a:pt x="0" y="474"/>
                    </a:lnTo>
                    <a:lnTo>
                      <a:pt x="42" y="474"/>
                    </a:lnTo>
                    <a:lnTo>
                      <a:pt x="42" y="474"/>
                    </a:lnTo>
                    <a:moveTo>
                      <a:pt x="42" y="0"/>
                    </a:moveTo>
                    <a:lnTo>
                      <a:pt x="0" y="0"/>
                    </a:lnTo>
                    <a:lnTo>
                      <a:pt x="111" y="236"/>
                    </a:lnTo>
                    <a:lnTo>
                      <a:pt x="155" y="236"/>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49" name="Freeform 25">
                <a:extLst>
                  <a:ext uri="{FF2B5EF4-FFF2-40B4-BE49-F238E27FC236}">
                    <a16:creationId xmlns:a16="http://schemas.microsoft.com/office/drawing/2014/main" xmlns="" id="{6E8D273A-A2F9-1038-3A65-76C36600A8C5}"/>
                  </a:ext>
                  <a:ext uri="{C183D7F6-B498-43B3-948B-1728B52AA6E4}">
                    <adec:decorative xmlns:adec="http://schemas.microsoft.com/office/drawing/2017/decorative" xmlns="" val="1"/>
                  </a:ext>
                </a:extLst>
              </p:cNvPr>
              <p:cNvSpPr>
                <a:spLocks/>
              </p:cNvSpPr>
              <p:nvPr/>
            </p:nvSpPr>
            <p:spPr bwMode="auto">
              <a:xfrm>
                <a:off x="1185863" y="6762751"/>
                <a:ext cx="841375" cy="768350"/>
              </a:xfrm>
              <a:custGeom>
                <a:avLst/>
                <a:gdLst>
                  <a:gd name="T0" fmla="*/ 417 w 530"/>
                  <a:gd name="T1" fmla="*/ 484 h 484"/>
                  <a:gd name="T2" fmla="*/ 0 w 530"/>
                  <a:gd name="T3" fmla="*/ 484 h 484"/>
                  <a:gd name="T4" fmla="*/ 0 w 530"/>
                  <a:gd name="T5" fmla="*/ 0 h 484"/>
                  <a:gd name="T6" fmla="*/ 417 w 530"/>
                  <a:gd name="T7" fmla="*/ 0 h 484"/>
                  <a:gd name="T8" fmla="*/ 530 w 530"/>
                  <a:gd name="T9" fmla="*/ 242 h 484"/>
                  <a:gd name="T10" fmla="*/ 417 w 530"/>
                  <a:gd name="T11" fmla="*/ 484 h 484"/>
                </a:gdLst>
                <a:ahLst/>
                <a:cxnLst>
                  <a:cxn ang="0">
                    <a:pos x="T0" y="T1"/>
                  </a:cxn>
                  <a:cxn ang="0">
                    <a:pos x="T2" y="T3"/>
                  </a:cxn>
                  <a:cxn ang="0">
                    <a:pos x="T4" y="T5"/>
                  </a:cxn>
                  <a:cxn ang="0">
                    <a:pos x="T6" y="T7"/>
                  </a:cxn>
                  <a:cxn ang="0">
                    <a:pos x="T8" y="T9"/>
                  </a:cxn>
                  <a:cxn ang="0">
                    <a:pos x="T10" y="T11"/>
                  </a:cxn>
                </a:cxnLst>
                <a:rect l="0" t="0" r="r" b="b"/>
                <a:pathLst>
                  <a:path w="530" h="484">
                    <a:moveTo>
                      <a:pt x="417" y="484"/>
                    </a:moveTo>
                    <a:lnTo>
                      <a:pt x="0" y="484"/>
                    </a:lnTo>
                    <a:lnTo>
                      <a:pt x="0" y="0"/>
                    </a:lnTo>
                    <a:lnTo>
                      <a:pt x="417" y="0"/>
                    </a:lnTo>
                    <a:lnTo>
                      <a:pt x="530" y="242"/>
                    </a:lnTo>
                    <a:lnTo>
                      <a:pt x="417"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0" name="Freeform 28">
                <a:extLst>
                  <a:ext uri="{FF2B5EF4-FFF2-40B4-BE49-F238E27FC236}">
                    <a16:creationId xmlns:a16="http://schemas.microsoft.com/office/drawing/2014/main" xmlns="" id="{0E40A127-08B5-99AA-8E4C-8D10BC58CC24}"/>
                  </a:ext>
                  <a:ext uri="{C183D7F6-B498-43B3-948B-1728B52AA6E4}">
                    <adec:decorative xmlns:adec="http://schemas.microsoft.com/office/drawing/2017/decorative" xmlns="" val="1"/>
                  </a:ext>
                </a:extLst>
              </p:cNvPr>
              <p:cNvSpPr>
                <a:spLocks noEditPoints="1"/>
              </p:cNvSpPr>
              <p:nvPr/>
            </p:nvSpPr>
            <p:spPr bwMode="auto">
              <a:xfrm>
                <a:off x="1195388" y="6772276"/>
                <a:ext cx="255588" cy="752475"/>
              </a:xfrm>
              <a:custGeom>
                <a:avLst/>
                <a:gdLst>
                  <a:gd name="T0" fmla="*/ 46 w 161"/>
                  <a:gd name="T1" fmla="*/ 474 h 474"/>
                  <a:gd name="T2" fmla="*/ 0 w 161"/>
                  <a:gd name="T3" fmla="*/ 474 h 474"/>
                  <a:gd name="T4" fmla="*/ 0 w 161"/>
                  <a:gd name="T5" fmla="*/ 474 h 474"/>
                  <a:gd name="T6" fmla="*/ 46 w 161"/>
                  <a:gd name="T7" fmla="*/ 474 h 474"/>
                  <a:gd name="T8" fmla="*/ 46 w 161"/>
                  <a:gd name="T9" fmla="*/ 474 h 474"/>
                  <a:gd name="T10" fmla="*/ 46 w 161"/>
                  <a:gd name="T11" fmla="*/ 0 h 474"/>
                  <a:gd name="T12" fmla="*/ 0 w 161"/>
                  <a:gd name="T13" fmla="*/ 0 h 474"/>
                  <a:gd name="T14" fmla="*/ 113 w 161"/>
                  <a:gd name="T15" fmla="*/ 236 h 474"/>
                  <a:gd name="T16" fmla="*/ 161 w 161"/>
                  <a:gd name="T17" fmla="*/ 236 h 474"/>
                  <a:gd name="T18" fmla="*/ 46 w 161"/>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74">
                    <a:moveTo>
                      <a:pt x="46" y="474"/>
                    </a:moveTo>
                    <a:lnTo>
                      <a:pt x="0" y="474"/>
                    </a:lnTo>
                    <a:lnTo>
                      <a:pt x="0" y="474"/>
                    </a:lnTo>
                    <a:lnTo>
                      <a:pt x="46" y="474"/>
                    </a:lnTo>
                    <a:lnTo>
                      <a:pt x="46" y="474"/>
                    </a:lnTo>
                    <a:close/>
                    <a:moveTo>
                      <a:pt x="46" y="0"/>
                    </a:moveTo>
                    <a:lnTo>
                      <a:pt x="0" y="0"/>
                    </a:lnTo>
                    <a:lnTo>
                      <a:pt x="113" y="236"/>
                    </a:lnTo>
                    <a:lnTo>
                      <a:pt x="161" y="236"/>
                    </a:lnTo>
                    <a:lnTo>
                      <a:pt x="46"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1" name="Freeform 29">
                <a:extLst>
                  <a:ext uri="{FF2B5EF4-FFF2-40B4-BE49-F238E27FC236}">
                    <a16:creationId xmlns:a16="http://schemas.microsoft.com/office/drawing/2014/main" xmlns="" id="{7B8BC035-824D-3541-2D2C-6175A51F00E3}"/>
                  </a:ext>
                  <a:ext uri="{C183D7F6-B498-43B3-948B-1728B52AA6E4}">
                    <adec:decorative xmlns:adec="http://schemas.microsoft.com/office/drawing/2017/decorative" xmlns="" val="1"/>
                  </a:ext>
                </a:extLst>
              </p:cNvPr>
              <p:cNvSpPr>
                <a:spLocks noEditPoints="1"/>
              </p:cNvSpPr>
              <p:nvPr/>
            </p:nvSpPr>
            <p:spPr bwMode="auto">
              <a:xfrm>
                <a:off x="1195388" y="6772276"/>
                <a:ext cx="255588" cy="752475"/>
              </a:xfrm>
              <a:custGeom>
                <a:avLst/>
                <a:gdLst>
                  <a:gd name="T0" fmla="*/ 46 w 161"/>
                  <a:gd name="T1" fmla="*/ 474 h 474"/>
                  <a:gd name="T2" fmla="*/ 0 w 161"/>
                  <a:gd name="T3" fmla="*/ 474 h 474"/>
                  <a:gd name="T4" fmla="*/ 0 w 161"/>
                  <a:gd name="T5" fmla="*/ 474 h 474"/>
                  <a:gd name="T6" fmla="*/ 46 w 161"/>
                  <a:gd name="T7" fmla="*/ 474 h 474"/>
                  <a:gd name="T8" fmla="*/ 46 w 161"/>
                  <a:gd name="T9" fmla="*/ 474 h 474"/>
                  <a:gd name="T10" fmla="*/ 46 w 161"/>
                  <a:gd name="T11" fmla="*/ 0 h 474"/>
                  <a:gd name="T12" fmla="*/ 0 w 161"/>
                  <a:gd name="T13" fmla="*/ 0 h 474"/>
                  <a:gd name="T14" fmla="*/ 113 w 161"/>
                  <a:gd name="T15" fmla="*/ 236 h 474"/>
                  <a:gd name="T16" fmla="*/ 161 w 161"/>
                  <a:gd name="T17" fmla="*/ 236 h 474"/>
                  <a:gd name="T18" fmla="*/ 46 w 161"/>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74">
                    <a:moveTo>
                      <a:pt x="46" y="474"/>
                    </a:moveTo>
                    <a:lnTo>
                      <a:pt x="0" y="474"/>
                    </a:lnTo>
                    <a:lnTo>
                      <a:pt x="0" y="474"/>
                    </a:lnTo>
                    <a:lnTo>
                      <a:pt x="46" y="474"/>
                    </a:lnTo>
                    <a:lnTo>
                      <a:pt x="46" y="474"/>
                    </a:lnTo>
                    <a:moveTo>
                      <a:pt x="46" y="0"/>
                    </a:moveTo>
                    <a:lnTo>
                      <a:pt x="0" y="0"/>
                    </a:lnTo>
                    <a:lnTo>
                      <a:pt x="113" y="236"/>
                    </a:lnTo>
                    <a:lnTo>
                      <a:pt x="161" y="23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2" name="Freeform 82">
                <a:extLst>
                  <a:ext uri="{FF2B5EF4-FFF2-40B4-BE49-F238E27FC236}">
                    <a16:creationId xmlns:a16="http://schemas.microsoft.com/office/drawing/2014/main" xmlns="" id="{D8CC63DF-2343-3929-0486-C625A6C8D382}"/>
                  </a:ext>
                  <a:ext uri="{C183D7F6-B498-43B3-948B-1728B52AA6E4}">
                    <adec:decorative xmlns:adec="http://schemas.microsoft.com/office/drawing/2017/decorative" xmlns="" val="1"/>
                  </a:ext>
                </a:extLst>
              </p:cNvPr>
              <p:cNvSpPr>
                <a:spLocks/>
              </p:cNvSpPr>
              <p:nvPr/>
            </p:nvSpPr>
            <p:spPr bwMode="auto">
              <a:xfrm>
                <a:off x="528638" y="6762751"/>
                <a:ext cx="836613" cy="768350"/>
              </a:xfrm>
              <a:custGeom>
                <a:avLst/>
                <a:gdLst>
                  <a:gd name="T0" fmla="*/ 414 w 527"/>
                  <a:gd name="T1" fmla="*/ 484 h 484"/>
                  <a:gd name="T2" fmla="*/ 0 w 527"/>
                  <a:gd name="T3" fmla="*/ 484 h 484"/>
                  <a:gd name="T4" fmla="*/ 0 w 527"/>
                  <a:gd name="T5" fmla="*/ 0 h 484"/>
                  <a:gd name="T6" fmla="*/ 414 w 527"/>
                  <a:gd name="T7" fmla="*/ 0 h 484"/>
                  <a:gd name="T8" fmla="*/ 527 w 527"/>
                  <a:gd name="T9" fmla="*/ 242 h 484"/>
                  <a:gd name="T10" fmla="*/ 414 w 527"/>
                  <a:gd name="T11" fmla="*/ 484 h 484"/>
                </a:gdLst>
                <a:ahLst/>
                <a:cxnLst>
                  <a:cxn ang="0">
                    <a:pos x="T0" y="T1"/>
                  </a:cxn>
                  <a:cxn ang="0">
                    <a:pos x="T2" y="T3"/>
                  </a:cxn>
                  <a:cxn ang="0">
                    <a:pos x="T4" y="T5"/>
                  </a:cxn>
                  <a:cxn ang="0">
                    <a:pos x="T6" y="T7"/>
                  </a:cxn>
                  <a:cxn ang="0">
                    <a:pos x="T8" y="T9"/>
                  </a:cxn>
                  <a:cxn ang="0">
                    <a:pos x="T10" y="T11"/>
                  </a:cxn>
                </a:cxnLst>
                <a:rect l="0" t="0" r="r" b="b"/>
                <a:pathLst>
                  <a:path w="527" h="484">
                    <a:moveTo>
                      <a:pt x="414" y="484"/>
                    </a:moveTo>
                    <a:lnTo>
                      <a:pt x="0" y="484"/>
                    </a:lnTo>
                    <a:lnTo>
                      <a:pt x="0" y="0"/>
                    </a:lnTo>
                    <a:lnTo>
                      <a:pt x="414" y="0"/>
                    </a:lnTo>
                    <a:lnTo>
                      <a:pt x="527" y="242"/>
                    </a:lnTo>
                    <a:lnTo>
                      <a:pt x="414"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3" name="Freeform 86">
                <a:extLst>
                  <a:ext uri="{FF2B5EF4-FFF2-40B4-BE49-F238E27FC236}">
                    <a16:creationId xmlns:a16="http://schemas.microsoft.com/office/drawing/2014/main" xmlns="" id="{46AC153A-BD26-86D4-D170-9DE10CF927B6}"/>
                  </a:ext>
                  <a:ext uri="{C183D7F6-B498-43B3-948B-1728B52AA6E4}">
                    <adec:decorative xmlns:adec="http://schemas.microsoft.com/office/drawing/2017/decorative" xmlns="" val="1"/>
                  </a:ext>
                </a:extLst>
              </p:cNvPr>
              <p:cNvSpPr>
                <a:spLocks/>
              </p:cNvSpPr>
              <p:nvPr/>
            </p:nvSpPr>
            <p:spPr bwMode="auto">
              <a:xfrm>
                <a:off x="2516188" y="7146926"/>
                <a:ext cx="250825" cy="377825"/>
              </a:xfrm>
              <a:custGeom>
                <a:avLst/>
                <a:gdLst>
                  <a:gd name="T0" fmla="*/ 158 w 158"/>
                  <a:gd name="T1" fmla="*/ 0 h 238"/>
                  <a:gd name="T2" fmla="*/ 111 w 158"/>
                  <a:gd name="T3" fmla="*/ 0 h 238"/>
                  <a:gd name="T4" fmla="*/ 0 w 158"/>
                  <a:gd name="T5" fmla="*/ 238 h 238"/>
                  <a:gd name="T6" fmla="*/ 43 w 158"/>
                  <a:gd name="T7" fmla="*/ 238 h 238"/>
                  <a:gd name="T8" fmla="*/ 158 w 158"/>
                  <a:gd name="T9" fmla="*/ 0 h 238"/>
                </a:gdLst>
                <a:ahLst/>
                <a:cxnLst>
                  <a:cxn ang="0">
                    <a:pos x="T0" y="T1"/>
                  </a:cxn>
                  <a:cxn ang="0">
                    <a:pos x="T2" y="T3"/>
                  </a:cxn>
                  <a:cxn ang="0">
                    <a:pos x="T4" y="T5"/>
                  </a:cxn>
                  <a:cxn ang="0">
                    <a:pos x="T6" y="T7"/>
                  </a:cxn>
                  <a:cxn ang="0">
                    <a:pos x="T8" y="T9"/>
                  </a:cxn>
                </a:cxnLst>
                <a:rect l="0" t="0" r="r" b="b"/>
                <a:pathLst>
                  <a:path w="158" h="238">
                    <a:moveTo>
                      <a:pt x="158" y="0"/>
                    </a:moveTo>
                    <a:lnTo>
                      <a:pt x="111" y="0"/>
                    </a:lnTo>
                    <a:lnTo>
                      <a:pt x="0" y="238"/>
                    </a:lnTo>
                    <a:lnTo>
                      <a:pt x="43" y="238"/>
                    </a:lnTo>
                    <a:lnTo>
                      <a:pt x="158"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4" name="Freeform 87">
                <a:extLst>
                  <a:ext uri="{FF2B5EF4-FFF2-40B4-BE49-F238E27FC236}">
                    <a16:creationId xmlns:a16="http://schemas.microsoft.com/office/drawing/2014/main" xmlns="" id="{A6CB1D4F-B62A-D73C-04CE-F1D3F509C2B8}"/>
                  </a:ext>
                  <a:ext uri="{C183D7F6-B498-43B3-948B-1728B52AA6E4}">
                    <adec:decorative xmlns:adec="http://schemas.microsoft.com/office/drawing/2017/decorative" xmlns="" val="1"/>
                  </a:ext>
                </a:extLst>
              </p:cNvPr>
              <p:cNvSpPr>
                <a:spLocks/>
              </p:cNvSpPr>
              <p:nvPr/>
            </p:nvSpPr>
            <p:spPr bwMode="auto">
              <a:xfrm>
                <a:off x="2516188" y="7146926"/>
                <a:ext cx="250825" cy="377825"/>
              </a:xfrm>
              <a:custGeom>
                <a:avLst/>
                <a:gdLst>
                  <a:gd name="T0" fmla="*/ 158 w 158"/>
                  <a:gd name="T1" fmla="*/ 0 h 238"/>
                  <a:gd name="T2" fmla="*/ 111 w 158"/>
                  <a:gd name="T3" fmla="*/ 0 h 238"/>
                  <a:gd name="T4" fmla="*/ 0 w 158"/>
                  <a:gd name="T5" fmla="*/ 238 h 238"/>
                  <a:gd name="T6" fmla="*/ 43 w 158"/>
                  <a:gd name="T7" fmla="*/ 238 h 238"/>
                  <a:gd name="T8" fmla="*/ 158 w 158"/>
                  <a:gd name="T9" fmla="*/ 0 h 238"/>
                </a:gdLst>
                <a:ahLst/>
                <a:cxnLst>
                  <a:cxn ang="0">
                    <a:pos x="T0" y="T1"/>
                  </a:cxn>
                  <a:cxn ang="0">
                    <a:pos x="T2" y="T3"/>
                  </a:cxn>
                  <a:cxn ang="0">
                    <a:pos x="T4" y="T5"/>
                  </a:cxn>
                  <a:cxn ang="0">
                    <a:pos x="T6" y="T7"/>
                  </a:cxn>
                  <a:cxn ang="0">
                    <a:pos x="T8" y="T9"/>
                  </a:cxn>
                </a:cxnLst>
                <a:rect l="0" t="0" r="r" b="b"/>
                <a:pathLst>
                  <a:path w="158" h="238">
                    <a:moveTo>
                      <a:pt x="158" y="0"/>
                    </a:moveTo>
                    <a:lnTo>
                      <a:pt x="111" y="0"/>
                    </a:lnTo>
                    <a:lnTo>
                      <a:pt x="0" y="238"/>
                    </a:lnTo>
                    <a:lnTo>
                      <a:pt x="43" y="238"/>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5" name="Freeform 89">
                <a:extLst>
                  <a:ext uri="{FF2B5EF4-FFF2-40B4-BE49-F238E27FC236}">
                    <a16:creationId xmlns:a16="http://schemas.microsoft.com/office/drawing/2014/main" xmlns="" id="{B85AED54-B428-A6FA-67C0-FFBBC2978492}"/>
                  </a:ext>
                  <a:ext uri="{C183D7F6-B498-43B3-948B-1728B52AA6E4}">
                    <adec:decorative xmlns:adec="http://schemas.microsoft.com/office/drawing/2017/decorative" xmlns="" val="1"/>
                  </a:ext>
                </a:extLst>
              </p:cNvPr>
              <p:cNvSpPr>
                <a:spLocks/>
              </p:cNvSpPr>
              <p:nvPr/>
            </p:nvSpPr>
            <p:spPr bwMode="auto">
              <a:xfrm>
                <a:off x="1924051" y="7146926"/>
                <a:ext cx="755650" cy="377825"/>
              </a:xfrm>
              <a:custGeom>
                <a:avLst/>
                <a:gdLst>
                  <a:gd name="T0" fmla="*/ 476 w 476"/>
                  <a:gd name="T1" fmla="*/ 0 h 238"/>
                  <a:gd name="T2" fmla="*/ 113 w 476"/>
                  <a:gd name="T3" fmla="*/ 0 h 238"/>
                  <a:gd name="T4" fmla="*/ 0 w 476"/>
                  <a:gd name="T5" fmla="*/ 238 h 238"/>
                  <a:gd name="T6" fmla="*/ 365 w 476"/>
                  <a:gd name="T7" fmla="*/ 238 h 238"/>
                  <a:gd name="T8" fmla="*/ 476 w 476"/>
                  <a:gd name="T9" fmla="*/ 0 h 238"/>
                </a:gdLst>
                <a:ahLst/>
                <a:cxnLst>
                  <a:cxn ang="0">
                    <a:pos x="T0" y="T1"/>
                  </a:cxn>
                  <a:cxn ang="0">
                    <a:pos x="T2" y="T3"/>
                  </a:cxn>
                  <a:cxn ang="0">
                    <a:pos x="T4" y="T5"/>
                  </a:cxn>
                  <a:cxn ang="0">
                    <a:pos x="T6" y="T7"/>
                  </a:cxn>
                  <a:cxn ang="0">
                    <a:pos x="T8" y="T9"/>
                  </a:cxn>
                </a:cxnLst>
                <a:rect l="0" t="0" r="r" b="b"/>
                <a:pathLst>
                  <a:path w="476" h="238">
                    <a:moveTo>
                      <a:pt x="476" y="0"/>
                    </a:moveTo>
                    <a:lnTo>
                      <a:pt x="113" y="0"/>
                    </a:lnTo>
                    <a:lnTo>
                      <a:pt x="0" y="238"/>
                    </a:lnTo>
                    <a:lnTo>
                      <a:pt x="365" y="238"/>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6" name="Freeform 92">
                <a:extLst>
                  <a:ext uri="{FF2B5EF4-FFF2-40B4-BE49-F238E27FC236}">
                    <a16:creationId xmlns:a16="http://schemas.microsoft.com/office/drawing/2014/main" xmlns="" id="{E9A9A66E-C4C4-F215-67CB-DA03BFE9C079}"/>
                  </a:ext>
                  <a:ext uri="{C183D7F6-B498-43B3-948B-1728B52AA6E4}">
                    <adec:decorative xmlns:adec="http://schemas.microsoft.com/office/drawing/2017/decorative" xmlns="" val="1"/>
                  </a:ext>
                </a:extLst>
              </p:cNvPr>
              <p:cNvSpPr>
                <a:spLocks/>
              </p:cNvSpPr>
              <p:nvPr/>
            </p:nvSpPr>
            <p:spPr bwMode="auto">
              <a:xfrm>
                <a:off x="1857376" y="7146926"/>
                <a:ext cx="246063" cy="377825"/>
              </a:xfrm>
              <a:custGeom>
                <a:avLst/>
                <a:gdLst>
                  <a:gd name="T0" fmla="*/ 155 w 155"/>
                  <a:gd name="T1" fmla="*/ 0 h 238"/>
                  <a:gd name="T2" fmla="*/ 111 w 155"/>
                  <a:gd name="T3" fmla="*/ 0 h 238"/>
                  <a:gd name="T4" fmla="*/ 0 w 155"/>
                  <a:gd name="T5" fmla="*/ 238 h 238"/>
                  <a:gd name="T6" fmla="*/ 42 w 155"/>
                  <a:gd name="T7" fmla="*/ 238 h 238"/>
                  <a:gd name="T8" fmla="*/ 155 w 155"/>
                  <a:gd name="T9" fmla="*/ 0 h 238"/>
                </a:gdLst>
                <a:ahLst/>
                <a:cxnLst>
                  <a:cxn ang="0">
                    <a:pos x="T0" y="T1"/>
                  </a:cxn>
                  <a:cxn ang="0">
                    <a:pos x="T2" y="T3"/>
                  </a:cxn>
                  <a:cxn ang="0">
                    <a:pos x="T4" y="T5"/>
                  </a:cxn>
                  <a:cxn ang="0">
                    <a:pos x="T6" y="T7"/>
                  </a:cxn>
                  <a:cxn ang="0">
                    <a:pos x="T8" y="T9"/>
                  </a:cxn>
                </a:cxnLst>
                <a:rect l="0" t="0" r="r" b="b"/>
                <a:pathLst>
                  <a:path w="155" h="238">
                    <a:moveTo>
                      <a:pt x="155" y="0"/>
                    </a:moveTo>
                    <a:lnTo>
                      <a:pt x="111" y="0"/>
                    </a:lnTo>
                    <a:lnTo>
                      <a:pt x="0" y="238"/>
                    </a:lnTo>
                    <a:lnTo>
                      <a:pt x="42" y="238"/>
                    </a:lnTo>
                    <a:lnTo>
                      <a:pt x="155"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7" name="Freeform 93">
                <a:extLst>
                  <a:ext uri="{FF2B5EF4-FFF2-40B4-BE49-F238E27FC236}">
                    <a16:creationId xmlns:a16="http://schemas.microsoft.com/office/drawing/2014/main" xmlns="" id="{86746DB9-CD6C-02C8-1B88-8C7106FB4480}"/>
                  </a:ext>
                  <a:ext uri="{C183D7F6-B498-43B3-948B-1728B52AA6E4}">
                    <adec:decorative xmlns:adec="http://schemas.microsoft.com/office/drawing/2017/decorative" xmlns="" val="1"/>
                  </a:ext>
                </a:extLst>
              </p:cNvPr>
              <p:cNvSpPr>
                <a:spLocks/>
              </p:cNvSpPr>
              <p:nvPr/>
            </p:nvSpPr>
            <p:spPr bwMode="auto">
              <a:xfrm>
                <a:off x="1857376" y="7146926"/>
                <a:ext cx="246063" cy="377825"/>
              </a:xfrm>
              <a:custGeom>
                <a:avLst/>
                <a:gdLst>
                  <a:gd name="T0" fmla="*/ 155 w 155"/>
                  <a:gd name="T1" fmla="*/ 0 h 238"/>
                  <a:gd name="T2" fmla="*/ 111 w 155"/>
                  <a:gd name="T3" fmla="*/ 0 h 238"/>
                  <a:gd name="T4" fmla="*/ 0 w 155"/>
                  <a:gd name="T5" fmla="*/ 238 h 238"/>
                  <a:gd name="T6" fmla="*/ 42 w 155"/>
                  <a:gd name="T7" fmla="*/ 238 h 238"/>
                  <a:gd name="T8" fmla="*/ 155 w 155"/>
                  <a:gd name="T9" fmla="*/ 0 h 238"/>
                </a:gdLst>
                <a:ahLst/>
                <a:cxnLst>
                  <a:cxn ang="0">
                    <a:pos x="T0" y="T1"/>
                  </a:cxn>
                  <a:cxn ang="0">
                    <a:pos x="T2" y="T3"/>
                  </a:cxn>
                  <a:cxn ang="0">
                    <a:pos x="T4" y="T5"/>
                  </a:cxn>
                  <a:cxn ang="0">
                    <a:pos x="T6" y="T7"/>
                  </a:cxn>
                  <a:cxn ang="0">
                    <a:pos x="T8" y="T9"/>
                  </a:cxn>
                </a:cxnLst>
                <a:rect l="0" t="0" r="r" b="b"/>
                <a:pathLst>
                  <a:path w="155" h="238">
                    <a:moveTo>
                      <a:pt x="155" y="0"/>
                    </a:moveTo>
                    <a:lnTo>
                      <a:pt x="111" y="0"/>
                    </a:lnTo>
                    <a:lnTo>
                      <a:pt x="0" y="238"/>
                    </a:lnTo>
                    <a:lnTo>
                      <a:pt x="42" y="238"/>
                    </a:lnTo>
                    <a:lnTo>
                      <a:pt x="1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8" name="Freeform 95">
                <a:extLst>
                  <a:ext uri="{FF2B5EF4-FFF2-40B4-BE49-F238E27FC236}">
                    <a16:creationId xmlns:a16="http://schemas.microsoft.com/office/drawing/2014/main" xmlns="" id="{AB9662DD-C025-7AD7-DD21-AA34BB56A86F}"/>
                  </a:ext>
                  <a:ext uri="{C183D7F6-B498-43B3-948B-1728B52AA6E4}">
                    <adec:decorative xmlns:adec="http://schemas.microsoft.com/office/drawing/2017/decorative" xmlns="" val="1"/>
                  </a:ext>
                </a:extLst>
              </p:cNvPr>
              <p:cNvSpPr>
                <a:spLocks/>
              </p:cNvSpPr>
              <p:nvPr/>
            </p:nvSpPr>
            <p:spPr bwMode="auto">
              <a:xfrm>
                <a:off x="1268413" y="7146926"/>
                <a:ext cx="752475" cy="377825"/>
              </a:xfrm>
              <a:custGeom>
                <a:avLst/>
                <a:gdLst>
                  <a:gd name="T0" fmla="*/ 474 w 474"/>
                  <a:gd name="T1" fmla="*/ 0 h 238"/>
                  <a:gd name="T2" fmla="*/ 115 w 474"/>
                  <a:gd name="T3" fmla="*/ 0 h 238"/>
                  <a:gd name="T4" fmla="*/ 0 w 474"/>
                  <a:gd name="T5" fmla="*/ 238 h 238"/>
                  <a:gd name="T6" fmla="*/ 361 w 474"/>
                  <a:gd name="T7" fmla="*/ 238 h 238"/>
                  <a:gd name="T8" fmla="*/ 474 w 474"/>
                  <a:gd name="T9" fmla="*/ 0 h 238"/>
                </a:gdLst>
                <a:ahLst/>
                <a:cxnLst>
                  <a:cxn ang="0">
                    <a:pos x="T0" y="T1"/>
                  </a:cxn>
                  <a:cxn ang="0">
                    <a:pos x="T2" y="T3"/>
                  </a:cxn>
                  <a:cxn ang="0">
                    <a:pos x="T4" y="T5"/>
                  </a:cxn>
                  <a:cxn ang="0">
                    <a:pos x="T6" y="T7"/>
                  </a:cxn>
                  <a:cxn ang="0">
                    <a:pos x="T8" y="T9"/>
                  </a:cxn>
                </a:cxnLst>
                <a:rect l="0" t="0" r="r" b="b"/>
                <a:pathLst>
                  <a:path w="474" h="238">
                    <a:moveTo>
                      <a:pt x="474" y="0"/>
                    </a:moveTo>
                    <a:lnTo>
                      <a:pt x="115" y="0"/>
                    </a:lnTo>
                    <a:lnTo>
                      <a:pt x="0" y="238"/>
                    </a:lnTo>
                    <a:lnTo>
                      <a:pt x="361" y="238"/>
                    </a:lnTo>
                    <a:lnTo>
                      <a:pt x="4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59" name="Freeform 98">
                <a:extLst>
                  <a:ext uri="{FF2B5EF4-FFF2-40B4-BE49-F238E27FC236}">
                    <a16:creationId xmlns:a16="http://schemas.microsoft.com/office/drawing/2014/main" xmlns="" id="{58DB0EF9-FFC8-7A61-CB70-FC730BB4749C}"/>
                  </a:ext>
                  <a:ext uri="{C183D7F6-B498-43B3-948B-1728B52AA6E4}">
                    <adec:decorative xmlns:adec="http://schemas.microsoft.com/office/drawing/2017/decorative" xmlns="" val="1"/>
                  </a:ext>
                </a:extLst>
              </p:cNvPr>
              <p:cNvSpPr>
                <a:spLocks/>
              </p:cNvSpPr>
              <p:nvPr/>
            </p:nvSpPr>
            <p:spPr bwMode="auto">
              <a:xfrm>
                <a:off x="1195388" y="7146926"/>
                <a:ext cx="255588" cy="377825"/>
              </a:xfrm>
              <a:custGeom>
                <a:avLst/>
                <a:gdLst>
                  <a:gd name="T0" fmla="*/ 161 w 161"/>
                  <a:gd name="T1" fmla="*/ 0 h 238"/>
                  <a:gd name="T2" fmla="*/ 113 w 161"/>
                  <a:gd name="T3" fmla="*/ 0 h 238"/>
                  <a:gd name="T4" fmla="*/ 0 w 161"/>
                  <a:gd name="T5" fmla="*/ 238 h 238"/>
                  <a:gd name="T6" fmla="*/ 46 w 161"/>
                  <a:gd name="T7" fmla="*/ 238 h 238"/>
                  <a:gd name="T8" fmla="*/ 161 w 161"/>
                  <a:gd name="T9" fmla="*/ 0 h 238"/>
                </a:gdLst>
                <a:ahLst/>
                <a:cxnLst>
                  <a:cxn ang="0">
                    <a:pos x="T0" y="T1"/>
                  </a:cxn>
                  <a:cxn ang="0">
                    <a:pos x="T2" y="T3"/>
                  </a:cxn>
                  <a:cxn ang="0">
                    <a:pos x="T4" y="T5"/>
                  </a:cxn>
                  <a:cxn ang="0">
                    <a:pos x="T6" y="T7"/>
                  </a:cxn>
                  <a:cxn ang="0">
                    <a:pos x="T8" y="T9"/>
                  </a:cxn>
                </a:cxnLst>
                <a:rect l="0" t="0" r="r" b="b"/>
                <a:pathLst>
                  <a:path w="161" h="238">
                    <a:moveTo>
                      <a:pt x="161" y="0"/>
                    </a:moveTo>
                    <a:lnTo>
                      <a:pt x="113" y="0"/>
                    </a:lnTo>
                    <a:lnTo>
                      <a:pt x="0" y="238"/>
                    </a:lnTo>
                    <a:lnTo>
                      <a:pt x="46" y="238"/>
                    </a:lnTo>
                    <a:lnTo>
                      <a:pt x="161"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60" name="Freeform 99">
                <a:extLst>
                  <a:ext uri="{FF2B5EF4-FFF2-40B4-BE49-F238E27FC236}">
                    <a16:creationId xmlns:a16="http://schemas.microsoft.com/office/drawing/2014/main" xmlns="" id="{DFF3DEAC-06FA-4C11-779F-E55CFE4A65F7}"/>
                  </a:ext>
                  <a:ext uri="{C183D7F6-B498-43B3-948B-1728B52AA6E4}">
                    <adec:decorative xmlns:adec="http://schemas.microsoft.com/office/drawing/2017/decorative" xmlns="" val="1"/>
                  </a:ext>
                </a:extLst>
              </p:cNvPr>
              <p:cNvSpPr>
                <a:spLocks/>
              </p:cNvSpPr>
              <p:nvPr/>
            </p:nvSpPr>
            <p:spPr bwMode="auto">
              <a:xfrm>
                <a:off x="1195388" y="7146926"/>
                <a:ext cx="255588" cy="377825"/>
              </a:xfrm>
              <a:custGeom>
                <a:avLst/>
                <a:gdLst>
                  <a:gd name="T0" fmla="*/ 161 w 161"/>
                  <a:gd name="T1" fmla="*/ 0 h 238"/>
                  <a:gd name="T2" fmla="*/ 113 w 161"/>
                  <a:gd name="T3" fmla="*/ 0 h 238"/>
                  <a:gd name="T4" fmla="*/ 0 w 161"/>
                  <a:gd name="T5" fmla="*/ 238 h 238"/>
                  <a:gd name="T6" fmla="*/ 46 w 161"/>
                  <a:gd name="T7" fmla="*/ 238 h 238"/>
                  <a:gd name="T8" fmla="*/ 161 w 161"/>
                  <a:gd name="T9" fmla="*/ 0 h 238"/>
                </a:gdLst>
                <a:ahLst/>
                <a:cxnLst>
                  <a:cxn ang="0">
                    <a:pos x="T0" y="T1"/>
                  </a:cxn>
                  <a:cxn ang="0">
                    <a:pos x="T2" y="T3"/>
                  </a:cxn>
                  <a:cxn ang="0">
                    <a:pos x="T4" y="T5"/>
                  </a:cxn>
                  <a:cxn ang="0">
                    <a:pos x="T6" y="T7"/>
                  </a:cxn>
                  <a:cxn ang="0">
                    <a:pos x="T8" y="T9"/>
                  </a:cxn>
                </a:cxnLst>
                <a:rect l="0" t="0" r="r" b="b"/>
                <a:pathLst>
                  <a:path w="161" h="238">
                    <a:moveTo>
                      <a:pt x="161" y="0"/>
                    </a:moveTo>
                    <a:lnTo>
                      <a:pt x="113" y="0"/>
                    </a:lnTo>
                    <a:lnTo>
                      <a:pt x="0" y="238"/>
                    </a:lnTo>
                    <a:lnTo>
                      <a:pt x="46" y="23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61" name="Freeform 101">
                <a:extLst>
                  <a:ext uri="{FF2B5EF4-FFF2-40B4-BE49-F238E27FC236}">
                    <a16:creationId xmlns:a16="http://schemas.microsoft.com/office/drawing/2014/main" xmlns="" id="{FF3BA7FB-CED4-FFCF-5F18-8B90CF9F2104}"/>
                  </a:ext>
                  <a:ext uri="{C183D7F6-B498-43B3-948B-1728B52AA6E4}">
                    <adec:decorative xmlns:adec="http://schemas.microsoft.com/office/drawing/2017/decorative" xmlns="" val="1"/>
                  </a:ext>
                </a:extLst>
              </p:cNvPr>
              <p:cNvSpPr>
                <a:spLocks/>
              </p:cNvSpPr>
              <p:nvPr/>
            </p:nvSpPr>
            <p:spPr bwMode="auto">
              <a:xfrm>
                <a:off x="534988" y="7146926"/>
                <a:ext cx="825500" cy="377825"/>
              </a:xfrm>
              <a:custGeom>
                <a:avLst/>
                <a:gdLst>
                  <a:gd name="T0" fmla="*/ 520 w 520"/>
                  <a:gd name="T1" fmla="*/ 0 h 238"/>
                  <a:gd name="T2" fmla="*/ 0 w 520"/>
                  <a:gd name="T3" fmla="*/ 0 h 238"/>
                  <a:gd name="T4" fmla="*/ 0 w 520"/>
                  <a:gd name="T5" fmla="*/ 238 h 238"/>
                  <a:gd name="T6" fmla="*/ 408 w 520"/>
                  <a:gd name="T7" fmla="*/ 238 h 238"/>
                  <a:gd name="T8" fmla="*/ 520 w 520"/>
                  <a:gd name="T9" fmla="*/ 0 h 238"/>
                </a:gdLst>
                <a:ahLst/>
                <a:cxnLst>
                  <a:cxn ang="0">
                    <a:pos x="T0" y="T1"/>
                  </a:cxn>
                  <a:cxn ang="0">
                    <a:pos x="T2" y="T3"/>
                  </a:cxn>
                  <a:cxn ang="0">
                    <a:pos x="T4" y="T5"/>
                  </a:cxn>
                  <a:cxn ang="0">
                    <a:pos x="T6" y="T7"/>
                  </a:cxn>
                  <a:cxn ang="0">
                    <a:pos x="T8" y="T9"/>
                  </a:cxn>
                </a:cxnLst>
                <a:rect l="0" t="0" r="r" b="b"/>
                <a:pathLst>
                  <a:path w="520" h="238">
                    <a:moveTo>
                      <a:pt x="520" y="0"/>
                    </a:moveTo>
                    <a:lnTo>
                      <a:pt x="0" y="0"/>
                    </a:lnTo>
                    <a:lnTo>
                      <a:pt x="0" y="238"/>
                    </a:lnTo>
                    <a:lnTo>
                      <a:pt x="408" y="238"/>
                    </a:lnTo>
                    <a:lnTo>
                      <a:pt x="5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sp>
            <p:nvSpPr>
              <p:cNvPr id="62" name="Freeform 187">
                <a:extLst>
                  <a:ext uri="{FF2B5EF4-FFF2-40B4-BE49-F238E27FC236}">
                    <a16:creationId xmlns:a16="http://schemas.microsoft.com/office/drawing/2014/main" xmlns="" id="{AC47F127-4F8D-8869-43A9-321DD8012B08}"/>
                  </a:ext>
                  <a:ext uri="{C183D7F6-B498-43B3-948B-1728B52AA6E4}">
                    <adec:decorative xmlns:adec="http://schemas.microsoft.com/office/drawing/2017/decorative" xmlns="" val="1"/>
                  </a:ext>
                </a:extLst>
              </p:cNvPr>
              <p:cNvSpPr>
                <a:spLocks noEditPoints="1"/>
              </p:cNvSpPr>
              <p:nvPr/>
            </p:nvSpPr>
            <p:spPr bwMode="auto">
              <a:xfrm>
                <a:off x="530225" y="7151688"/>
                <a:ext cx="2832100" cy="382587"/>
              </a:xfrm>
              <a:custGeom>
                <a:avLst/>
                <a:gdLst>
                  <a:gd name="T0" fmla="*/ 1784 w 1784"/>
                  <a:gd name="T1" fmla="*/ 0 h 241"/>
                  <a:gd name="T2" fmla="*/ 0 w 1784"/>
                  <a:gd name="T3" fmla="*/ 0 h 241"/>
                  <a:gd name="T4" fmla="*/ 0 w 1784"/>
                  <a:gd name="T5" fmla="*/ 241 h 241"/>
                  <a:gd name="T6" fmla="*/ 1672 w 1784"/>
                  <a:gd name="T7" fmla="*/ 241 h 241"/>
                  <a:gd name="T8" fmla="*/ 1784 w 1784"/>
                  <a:gd name="T9" fmla="*/ 0 h 241"/>
                  <a:gd name="T10" fmla="*/ 1784 w 1784"/>
                  <a:gd name="T11" fmla="*/ 0 h 241"/>
                  <a:gd name="T12" fmla="*/ 1784 w 1784"/>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784" h="241">
                    <a:moveTo>
                      <a:pt x="1784" y="0"/>
                    </a:moveTo>
                    <a:lnTo>
                      <a:pt x="0" y="0"/>
                    </a:lnTo>
                    <a:lnTo>
                      <a:pt x="0" y="241"/>
                    </a:lnTo>
                    <a:lnTo>
                      <a:pt x="1672" y="241"/>
                    </a:lnTo>
                    <a:lnTo>
                      <a:pt x="1784" y="0"/>
                    </a:lnTo>
                    <a:moveTo>
                      <a:pt x="1784" y="0"/>
                    </a:moveTo>
                    <a:lnTo>
                      <a:pt x="17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fr-FR" sz="800" dirty="0">
                  <a:latin typeface="Roboto" panose="02000000000000000000" pitchFamily="2" charset="0"/>
                  <a:ea typeface="Roboto" panose="02000000000000000000" pitchFamily="2" charset="0"/>
                </a:endParaRPr>
              </a:p>
            </p:txBody>
          </p:sp>
        </p:grpSp>
        <p:pic>
          <p:nvPicPr>
            <p:cNvPr id="64" name="Graphic 63" descr="DNA outline">
              <a:extLst>
                <a:ext uri="{FF2B5EF4-FFF2-40B4-BE49-F238E27FC236}">
                  <a16:creationId xmlns:a16="http://schemas.microsoft.com/office/drawing/2014/main" xmlns="" id="{083EBA0F-F174-59CB-BA5F-C43DD1E6835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189889" y="15204177"/>
              <a:ext cx="914400" cy="914400"/>
            </a:xfrm>
            <a:prstGeom prst="rect">
              <a:avLst/>
            </a:prstGeom>
          </p:spPr>
        </p:pic>
        <p:pic>
          <p:nvPicPr>
            <p:cNvPr id="66" name="Graphic 65" descr="Germ outline">
              <a:extLst>
                <a:ext uri="{FF2B5EF4-FFF2-40B4-BE49-F238E27FC236}">
                  <a16:creationId xmlns:a16="http://schemas.microsoft.com/office/drawing/2014/main" xmlns="" id="{D3747225-105F-D890-504B-981A32DBD57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897850" y="15204177"/>
              <a:ext cx="914400" cy="914400"/>
            </a:xfrm>
            <a:prstGeom prst="rect">
              <a:avLst/>
            </a:prstGeom>
          </p:spPr>
        </p:pic>
        <p:pic>
          <p:nvPicPr>
            <p:cNvPr id="70" name="Graphic 69" descr="Immunity outline">
              <a:extLst>
                <a:ext uri="{FF2B5EF4-FFF2-40B4-BE49-F238E27FC236}">
                  <a16:creationId xmlns:a16="http://schemas.microsoft.com/office/drawing/2014/main" xmlns="" id="{9D93233D-5DF2-B92F-AA1A-36A51377E029}"/>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9439334" y="15204177"/>
              <a:ext cx="914400" cy="914400"/>
            </a:xfrm>
            <a:prstGeom prst="rect">
              <a:avLst/>
            </a:prstGeom>
          </p:spPr>
        </p:pic>
        <p:sp>
          <p:nvSpPr>
            <p:cNvPr id="72" name="TextBox 71">
              <a:extLst>
                <a:ext uri="{FF2B5EF4-FFF2-40B4-BE49-F238E27FC236}">
                  <a16:creationId xmlns:a16="http://schemas.microsoft.com/office/drawing/2014/main" xmlns="" id="{7526E57F-DD96-00A2-4D89-E6041DFF7EF8}"/>
                </a:ext>
              </a:extLst>
            </p:cNvPr>
            <p:cNvSpPr txBox="1"/>
            <p:nvPr/>
          </p:nvSpPr>
          <p:spPr>
            <a:xfrm>
              <a:off x="2334857" y="15199711"/>
              <a:ext cx="1519920" cy="908188"/>
            </a:xfrm>
            <a:prstGeom prst="rect">
              <a:avLst/>
            </a:prstGeom>
            <a:noFill/>
          </p:spPr>
          <p:txBody>
            <a:bodyPr wrap="square">
              <a:spAutoFit/>
            </a:bodyPr>
            <a:lstStyle/>
            <a:p>
              <a:pPr algn="just"/>
              <a:r>
                <a:rPr lang="fr-FR" sz="800" dirty="0" smtClean="0">
                  <a:solidFill>
                    <a:schemeClr val="bg1"/>
                  </a:solidFill>
                  <a:latin typeface="Roboto" panose="02000000000000000000" pitchFamily="2" charset="0"/>
                  <a:ea typeface="Roboto" panose="02000000000000000000" pitchFamily="2" charset="0"/>
                </a:rPr>
                <a:t>Admiration </a:t>
              </a:r>
              <a:r>
                <a:rPr lang="fr-FR" sz="800" dirty="0" err="1" smtClean="0">
                  <a:solidFill>
                    <a:schemeClr val="bg1"/>
                  </a:solidFill>
                  <a:latin typeface="Roboto" panose="02000000000000000000" pitchFamily="2" charset="0"/>
                  <a:ea typeface="Roboto" panose="02000000000000000000" pitchFamily="2" charset="0"/>
                </a:rPr>
                <a:t>considered</a:t>
              </a:r>
              <a:r>
                <a:rPr lang="fr-FR" sz="800" dirty="0" smtClean="0">
                  <a:solidFill>
                    <a:schemeClr val="bg1"/>
                  </a:solidFill>
                  <a:latin typeface="Roboto" panose="02000000000000000000" pitchFamily="2" charset="0"/>
                  <a:ea typeface="Roboto" panose="02000000000000000000" pitchFamily="2" charset="0"/>
                </a:rPr>
                <a:t> ace </a:t>
              </a:r>
              <a:r>
                <a:rPr lang="fr-FR" sz="800" dirty="0" err="1" smtClean="0">
                  <a:solidFill>
                    <a:schemeClr val="bg1"/>
                  </a:solidFill>
                  <a:latin typeface="Roboto" panose="02000000000000000000" pitchFamily="2" charset="0"/>
                  <a:ea typeface="Roboto" panose="02000000000000000000" pitchFamily="2" charset="0"/>
                </a:rPr>
                <a:t>pta</a:t>
              </a:r>
              <a:r>
                <a:rPr lang="fr-FR" sz="800" dirty="0" smtClean="0">
                  <a:solidFill>
                    <a:schemeClr val="bg1"/>
                  </a:solidFill>
                  <a:latin typeface="Roboto" panose="02000000000000000000" pitchFamily="2" charset="0"/>
                  <a:ea typeface="Roboto" panose="02000000000000000000" pitchFamily="2" charset="0"/>
                </a:rPr>
                <a:t> </a:t>
              </a:r>
              <a:r>
                <a:rPr lang="fr-FR" sz="800" dirty="0" err="1" smtClean="0">
                  <a:solidFill>
                    <a:schemeClr val="bg1"/>
                  </a:solidFill>
                  <a:latin typeface="Roboto" panose="02000000000000000000" pitchFamily="2" charset="0"/>
                  <a:ea typeface="Roboto" panose="02000000000000000000" pitchFamily="2" charset="0"/>
                </a:rPr>
                <a:t>nce</a:t>
              </a:r>
              <a:r>
                <a:rPr lang="fr-FR" sz="800" dirty="0" smtClean="0">
                  <a:solidFill>
                    <a:schemeClr val="bg1"/>
                  </a:solidFill>
                  <a:latin typeface="Roboto" panose="02000000000000000000" pitchFamily="2" charset="0"/>
                  <a:ea typeface="Roboto" panose="02000000000000000000" pitchFamily="2" charset="0"/>
                </a:rPr>
                <a:t> </a:t>
              </a:r>
              <a:endParaRPr lang="fr-FR" sz="800" dirty="0">
                <a:solidFill>
                  <a:schemeClr val="bg1"/>
                </a:solidFill>
                <a:latin typeface="Roboto" panose="02000000000000000000" pitchFamily="2" charset="0"/>
                <a:ea typeface="Roboto" panose="02000000000000000000" pitchFamily="2" charset="0"/>
              </a:endParaRPr>
            </a:p>
          </p:txBody>
        </p:sp>
        <p:sp>
          <p:nvSpPr>
            <p:cNvPr id="73" name="TextBox 72">
              <a:extLst>
                <a:ext uri="{FF2B5EF4-FFF2-40B4-BE49-F238E27FC236}">
                  <a16:creationId xmlns:a16="http://schemas.microsoft.com/office/drawing/2014/main" xmlns="" id="{613E6E0E-1E1B-F283-BBEF-D0D74C9232FE}"/>
                </a:ext>
              </a:extLst>
            </p:cNvPr>
            <p:cNvSpPr txBox="1"/>
            <p:nvPr/>
          </p:nvSpPr>
          <p:spPr>
            <a:xfrm>
              <a:off x="7754443" y="15199713"/>
              <a:ext cx="1479677" cy="908188"/>
            </a:xfrm>
            <a:prstGeom prst="rect">
              <a:avLst/>
            </a:prstGeom>
            <a:noFill/>
          </p:spPr>
          <p:txBody>
            <a:bodyPr wrap="square">
              <a:spAutoFit/>
            </a:bodyPr>
            <a:lstStyle/>
            <a:p>
              <a:pPr algn="just"/>
              <a:r>
                <a:rPr lang="fr-FR" sz="800" dirty="0" err="1" smtClean="0">
                  <a:solidFill>
                    <a:schemeClr val="bg1"/>
                  </a:solidFill>
                  <a:latin typeface="Roboto" panose="02000000000000000000" pitchFamily="2" charset="0"/>
                  <a:ea typeface="Roboto" panose="02000000000000000000" pitchFamily="2" charset="0"/>
                </a:rPr>
                <a:t>Admir</a:t>
              </a:r>
              <a:r>
                <a:rPr lang="fr-FR" sz="800" dirty="0" smtClean="0">
                  <a:solidFill>
                    <a:schemeClr val="bg1"/>
                  </a:solidFill>
                  <a:latin typeface="Roboto" panose="02000000000000000000" pitchFamily="2" charset="0"/>
                  <a:ea typeface="Roboto" panose="02000000000000000000" pitchFamily="2" charset="0"/>
                </a:rPr>
                <a:t> </a:t>
              </a:r>
              <a:r>
                <a:rPr lang="fr-FR" sz="800" dirty="0" err="1" smtClean="0">
                  <a:solidFill>
                    <a:schemeClr val="bg1"/>
                  </a:solidFill>
                  <a:latin typeface="Roboto" panose="02000000000000000000" pitchFamily="2" charset="0"/>
                  <a:ea typeface="Roboto" panose="02000000000000000000" pitchFamily="2" charset="0"/>
                </a:rPr>
                <a:t>ation</a:t>
              </a:r>
              <a:r>
                <a:rPr lang="fr-FR" sz="800" dirty="0" smtClean="0">
                  <a:solidFill>
                    <a:schemeClr val="bg1"/>
                  </a:solidFill>
                  <a:latin typeface="Roboto" panose="02000000000000000000" pitchFamily="2" charset="0"/>
                  <a:ea typeface="Roboto" panose="02000000000000000000" pitchFamily="2" charset="0"/>
                </a:rPr>
                <a:t> </a:t>
              </a:r>
              <a:r>
                <a:rPr lang="fr-FR" sz="800" dirty="0" err="1" smtClean="0">
                  <a:solidFill>
                    <a:schemeClr val="bg1"/>
                  </a:solidFill>
                  <a:latin typeface="Roboto" panose="02000000000000000000" pitchFamily="2" charset="0"/>
                  <a:ea typeface="Roboto" panose="02000000000000000000" pitchFamily="2" charset="0"/>
                </a:rPr>
                <a:t>considered</a:t>
              </a:r>
              <a:r>
                <a:rPr lang="fr-FR" sz="800" dirty="0" smtClean="0">
                  <a:solidFill>
                    <a:schemeClr val="bg1"/>
                  </a:solidFill>
                  <a:latin typeface="Roboto" panose="02000000000000000000" pitchFamily="2" charset="0"/>
                  <a:ea typeface="Roboto" panose="02000000000000000000" pitchFamily="2" charset="0"/>
                </a:rPr>
                <a:t> ace </a:t>
              </a:r>
              <a:r>
                <a:rPr lang="fr-FR" sz="800" dirty="0" err="1" smtClean="0">
                  <a:solidFill>
                    <a:schemeClr val="bg1"/>
                  </a:solidFill>
                  <a:latin typeface="Roboto" panose="02000000000000000000" pitchFamily="2" charset="0"/>
                  <a:ea typeface="Roboto" panose="02000000000000000000" pitchFamily="2" charset="0"/>
                </a:rPr>
                <a:t>pta</a:t>
              </a:r>
              <a:r>
                <a:rPr lang="fr-FR" sz="800" dirty="0" smtClean="0">
                  <a:solidFill>
                    <a:schemeClr val="bg1"/>
                  </a:solidFill>
                  <a:latin typeface="Roboto" panose="02000000000000000000" pitchFamily="2" charset="0"/>
                  <a:ea typeface="Roboto" panose="02000000000000000000" pitchFamily="2" charset="0"/>
                </a:rPr>
                <a:t> </a:t>
              </a:r>
              <a:r>
                <a:rPr lang="fr-FR" sz="800" dirty="0" err="1" smtClean="0">
                  <a:solidFill>
                    <a:schemeClr val="bg1"/>
                  </a:solidFill>
                  <a:latin typeface="Roboto" panose="02000000000000000000" pitchFamily="2" charset="0"/>
                  <a:ea typeface="Roboto" panose="02000000000000000000" pitchFamily="2" charset="0"/>
                </a:rPr>
                <a:t>nce</a:t>
              </a:r>
              <a:r>
                <a:rPr lang="fr-FR" sz="800" dirty="0" smtClean="0">
                  <a:solidFill>
                    <a:schemeClr val="bg1"/>
                  </a:solidFill>
                  <a:latin typeface="Roboto" panose="02000000000000000000" pitchFamily="2" charset="0"/>
                  <a:ea typeface="Roboto" panose="02000000000000000000" pitchFamily="2" charset="0"/>
                </a:rPr>
                <a:t> </a:t>
              </a:r>
              <a:endParaRPr lang="fr-FR" sz="800" dirty="0">
                <a:solidFill>
                  <a:schemeClr val="bg1"/>
                </a:solidFill>
                <a:latin typeface="Roboto" panose="02000000000000000000" pitchFamily="2" charset="0"/>
                <a:ea typeface="Roboto" panose="02000000000000000000" pitchFamily="2" charset="0"/>
              </a:endParaRPr>
            </a:p>
          </p:txBody>
        </p:sp>
        <p:sp>
          <p:nvSpPr>
            <p:cNvPr id="74" name="TextBox 73">
              <a:extLst>
                <a:ext uri="{FF2B5EF4-FFF2-40B4-BE49-F238E27FC236}">
                  <a16:creationId xmlns:a16="http://schemas.microsoft.com/office/drawing/2014/main" xmlns="" id="{B459B8BC-93A7-1E9E-8B3D-18047E10FE15}"/>
                </a:ext>
              </a:extLst>
            </p:cNvPr>
            <p:cNvSpPr txBox="1"/>
            <p:nvPr/>
          </p:nvSpPr>
          <p:spPr>
            <a:xfrm>
              <a:off x="4908818" y="15199713"/>
              <a:ext cx="1519920" cy="908188"/>
            </a:xfrm>
            <a:prstGeom prst="rect">
              <a:avLst/>
            </a:prstGeom>
            <a:noFill/>
          </p:spPr>
          <p:txBody>
            <a:bodyPr wrap="square">
              <a:spAutoFit/>
            </a:bodyPr>
            <a:lstStyle/>
            <a:p>
              <a:pPr algn="just"/>
              <a:r>
                <a:rPr lang="fr-FR" sz="800" dirty="0" smtClean="0">
                  <a:solidFill>
                    <a:schemeClr val="bg1"/>
                  </a:solidFill>
                  <a:latin typeface="Roboto" panose="02000000000000000000" pitchFamily="2" charset="0"/>
                  <a:ea typeface="Roboto" panose="02000000000000000000" pitchFamily="2" charset="0"/>
                </a:rPr>
                <a:t>Admiration </a:t>
              </a:r>
              <a:r>
                <a:rPr lang="fr-FR" sz="800" dirty="0" err="1" smtClean="0">
                  <a:solidFill>
                    <a:schemeClr val="bg1"/>
                  </a:solidFill>
                  <a:latin typeface="Roboto" panose="02000000000000000000" pitchFamily="2" charset="0"/>
                  <a:ea typeface="Roboto" panose="02000000000000000000" pitchFamily="2" charset="0"/>
                </a:rPr>
                <a:t>considered</a:t>
              </a:r>
              <a:r>
                <a:rPr lang="fr-FR" sz="800" dirty="0" smtClean="0">
                  <a:solidFill>
                    <a:schemeClr val="bg1"/>
                  </a:solidFill>
                  <a:latin typeface="Roboto" panose="02000000000000000000" pitchFamily="2" charset="0"/>
                  <a:ea typeface="Roboto" panose="02000000000000000000" pitchFamily="2" charset="0"/>
                </a:rPr>
                <a:t> ace </a:t>
              </a:r>
              <a:r>
                <a:rPr lang="fr-FR" sz="800" dirty="0" err="1" smtClean="0">
                  <a:solidFill>
                    <a:schemeClr val="bg1"/>
                  </a:solidFill>
                  <a:latin typeface="Roboto" panose="02000000000000000000" pitchFamily="2" charset="0"/>
                  <a:ea typeface="Roboto" panose="02000000000000000000" pitchFamily="2" charset="0"/>
                </a:rPr>
                <a:t>pta</a:t>
              </a:r>
              <a:r>
                <a:rPr lang="fr-FR" sz="800" dirty="0" smtClean="0">
                  <a:solidFill>
                    <a:schemeClr val="bg1"/>
                  </a:solidFill>
                  <a:latin typeface="Roboto" panose="02000000000000000000" pitchFamily="2" charset="0"/>
                  <a:ea typeface="Roboto" panose="02000000000000000000" pitchFamily="2" charset="0"/>
                </a:rPr>
                <a:t> </a:t>
              </a:r>
              <a:r>
                <a:rPr lang="fr-FR" sz="800" dirty="0" err="1" smtClean="0">
                  <a:solidFill>
                    <a:schemeClr val="bg1"/>
                  </a:solidFill>
                  <a:latin typeface="Roboto" panose="02000000000000000000" pitchFamily="2" charset="0"/>
                  <a:ea typeface="Roboto" panose="02000000000000000000" pitchFamily="2" charset="0"/>
                </a:rPr>
                <a:t>nce</a:t>
              </a:r>
              <a:r>
                <a:rPr lang="fr-FR" sz="800" dirty="0" smtClean="0">
                  <a:solidFill>
                    <a:schemeClr val="bg1"/>
                  </a:solidFill>
                  <a:latin typeface="Roboto" panose="02000000000000000000" pitchFamily="2" charset="0"/>
                  <a:ea typeface="Roboto" panose="02000000000000000000" pitchFamily="2" charset="0"/>
                </a:rPr>
                <a:t> </a:t>
              </a:r>
              <a:endParaRPr lang="fr-FR" sz="800" dirty="0">
                <a:solidFill>
                  <a:schemeClr val="bg1"/>
                </a:solidFill>
                <a:latin typeface="Roboto" panose="02000000000000000000" pitchFamily="2" charset="0"/>
                <a:ea typeface="Roboto" panose="02000000000000000000" pitchFamily="2" charset="0"/>
              </a:endParaRPr>
            </a:p>
          </p:txBody>
        </p:sp>
        <p:sp>
          <p:nvSpPr>
            <p:cNvPr id="75" name="TextBox 74">
              <a:extLst>
                <a:ext uri="{FF2B5EF4-FFF2-40B4-BE49-F238E27FC236}">
                  <a16:creationId xmlns:a16="http://schemas.microsoft.com/office/drawing/2014/main" xmlns="" id="{D230EA95-D970-F1FE-9F3F-A31A4221C364}"/>
                </a:ext>
              </a:extLst>
            </p:cNvPr>
            <p:cNvSpPr txBox="1"/>
            <p:nvPr/>
          </p:nvSpPr>
          <p:spPr>
            <a:xfrm>
              <a:off x="10215256" y="15199713"/>
              <a:ext cx="1519920" cy="908188"/>
            </a:xfrm>
            <a:prstGeom prst="rect">
              <a:avLst/>
            </a:prstGeom>
            <a:noFill/>
          </p:spPr>
          <p:txBody>
            <a:bodyPr wrap="square">
              <a:spAutoFit/>
            </a:bodyPr>
            <a:lstStyle/>
            <a:p>
              <a:pPr algn="just"/>
              <a:r>
                <a:rPr lang="fr-FR" sz="800" dirty="0" smtClean="0">
                  <a:solidFill>
                    <a:schemeClr val="bg1"/>
                  </a:solidFill>
                  <a:latin typeface="Roboto" panose="02000000000000000000" pitchFamily="2" charset="0"/>
                  <a:ea typeface="Roboto" panose="02000000000000000000" pitchFamily="2" charset="0"/>
                </a:rPr>
                <a:t>Admiration </a:t>
              </a:r>
              <a:r>
                <a:rPr lang="fr-FR" sz="800" dirty="0" err="1" smtClean="0">
                  <a:solidFill>
                    <a:schemeClr val="bg1"/>
                  </a:solidFill>
                  <a:latin typeface="Roboto" panose="02000000000000000000" pitchFamily="2" charset="0"/>
                  <a:ea typeface="Roboto" panose="02000000000000000000" pitchFamily="2" charset="0"/>
                </a:rPr>
                <a:t>considered</a:t>
              </a:r>
              <a:r>
                <a:rPr lang="fr-FR" sz="800" dirty="0" smtClean="0">
                  <a:solidFill>
                    <a:schemeClr val="bg1"/>
                  </a:solidFill>
                  <a:latin typeface="Roboto" panose="02000000000000000000" pitchFamily="2" charset="0"/>
                  <a:ea typeface="Roboto" panose="02000000000000000000" pitchFamily="2" charset="0"/>
                </a:rPr>
                <a:t> ace </a:t>
              </a:r>
              <a:r>
                <a:rPr lang="fr-FR" sz="800" dirty="0" err="1" smtClean="0">
                  <a:solidFill>
                    <a:schemeClr val="bg1"/>
                  </a:solidFill>
                  <a:latin typeface="Roboto" panose="02000000000000000000" pitchFamily="2" charset="0"/>
                  <a:ea typeface="Roboto" panose="02000000000000000000" pitchFamily="2" charset="0"/>
                </a:rPr>
                <a:t>pta</a:t>
              </a:r>
              <a:r>
                <a:rPr lang="fr-FR" sz="800" dirty="0" smtClean="0">
                  <a:solidFill>
                    <a:schemeClr val="bg1"/>
                  </a:solidFill>
                  <a:latin typeface="Roboto" panose="02000000000000000000" pitchFamily="2" charset="0"/>
                  <a:ea typeface="Roboto" panose="02000000000000000000" pitchFamily="2" charset="0"/>
                </a:rPr>
                <a:t> </a:t>
              </a:r>
              <a:r>
                <a:rPr lang="fr-FR" sz="800" dirty="0" err="1" smtClean="0">
                  <a:solidFill>
                    <a:schemeClr val="bg1"/>
                  </a:solidFill>
                  <a:latin typeface="Roboto" panose="02000000000000000000" pitchFamily="2" charset="0"/>
                  <a:ea typeface="Roboto" panose="02000000000000000000" pitchFamily="2" charset="0"/>
                </a:rPr>
                <a:t>nce</a:t>
              </a:r>
              <a:r>
                <a:rPr lang="fr-FR" sz="800" dirty="0" smtClean="0">
                  <a:solidFill>
                    <a:schemeClr val="bg1"/>
                  </a:solidFill>
                  <a:latin typeface="Roboto" panose="02000000000000000000" pitchFamily="2" charset="0"/>
                  <a:ea typeface="Roboto" panose="02000000000000000000" pitchFamily="2" charset="0"/>
                </a:rPr>
                <a:t> </a:t>
              </a:r>
              <a:endParaRPr lang="fr-FR" sz="800" dirty="0">
                <a:solidFill>
                  <a:schemeClr val="bg1"/>
                </a:solidFill>
                <a:latin typeface="Roboto" panose="02000000000000000000" pitchFamily="2" charset="0"/>
                <a:ea typeface="Roboto" panose="02000000000000000000" pitchFamily="2" charset="0"/>
              </a:endParaRPr>
            </a:p>
          </p:txBody>
        </p:sp>
      </p:grpSp>
      <p:sp>
        <p:nvSpPr>
          <p:cNvPr id="77" name="TextBox 76">
            <a:extLst>
              <a:ext uri="{FF2B5EF4-FFF2-40B4-BE49-F238E27FC236}">
                <a16:creationId xmlns:a16="http://schemas.microsoft.com/office/drawing/2014/main" xmlns="" id="{0575814B-6BEB-64C1-C581-B91523197F50}"/>
              </a:ext>
            </a:extLst>
          </p:cNvPr>
          <p:cNvSpPr txBox="1"/>
          <p:nvPr/>
        </p:nvSpPr>
        <p:spPr>
          <a:xfrm>
            <a:off x="1007386" y="16509151"/>
            <a:ext cx="5535502" cy="5632311"/>
          </a:xfrm>
          <a:prstGeom prst="rect">
            <a:avLst/>
          </a:prstGeom>
          <a:noFill/>
        </p:spPr>
        <p:txBody>
          <a:bodyPr wrap="square" numCol="1" spcCol="180000">
            <a:spAutoFit/>
          </a:bodyPr>
          <a:lstStyle/>
          <a:p>
            <a:pPr algn="just"/>
            <a:r>
              <a:rPr lang="fr-FR" b="1" dirty="0" smtClean="0"/>
              <a:t>Types de réseaux et températures</a:t>
            </a:r>
          </a:p>
          <a:p>
            <a:pPr algn="just"/>
            <a:r>
              <a:rPr lang="fr-FR" dirty="0" smtClean="0"/>
              <a:t>Historiquement, les réseaux de chaleur fonctionnaient à haute température, mais la tendance actuelle est de baisser les températures de fonctionnement pour améliorer l'efficacité et intégrer davantage de sources </a:t>
            </a:r>
            <a:r>
              <a:rPr lang="fr-FR" dirty="0" err="1" smtClean="0"/>
              <a:t>EnR&amp;R</a:t>
            </a:r>
            <a:r>
              <a:rPr lang="fr-FR" dirty="0" smtClean="0"/>
              <a:t>. Les réseaux de chaleur de 2ème génération sont les plus répandus en France, et des évolutions sont en cours pour passer à des systèmes basse température.</a:t>
            </a:r>
          </a:p>
          <a:p>
            <a:pPr algn="just"/>
            <a:endParaRPr lang="fr-FR" dirty="0" smtClean="0"/>
          </a:p>
          <a:p>
            <a:pPr algn="just"/>
            <a:r>
              <a:rPr lang="fr-FR" b="1" dirty="0" smtClean="0"/>
              <a:t>Exemples de réalisations</a:t>
            </a:r>
            <a:r>
              <a:rPr lang="fr-FR" dirty="0" smtClean="0"/>
              <a:t> </a:t>
            </a:r>
          </a:p>
          <a:p>
            <a:pPr algn="just"/>
            <a:r>
              <a:rPr lang="fr-FR" dirty="0" smtClean="0"/>
              <a:t>Des projets innovants comme le réseau de Paris-Saclay (un réseau de 5ème génération) ou le réseau de Charleville-Mézières montrent l'intérêt de ces infrastructures. Ils utilisent des technologies de pointe, combinent différentes sources d'</a:t>
            </a:r>
            <a:r>
              <a:rPr lang="fr-FR" dirty="0" err="1" smtClean="0"/>
              <a:t>EnR&amp;R</a:t>
            </a:r>
            <a:r>
              <a:rPr lang="fr-FR" dirty="0" smtClean="0"/>
              <a:t>, et mettent en œuvre des systèmes de stockage pour une gestion optimisée de l'énergie. Le réseau de Laval est un exemple de réseau de chaleur alimenté par des combustibles solides de récupération (CSR), illustrant une approche d'économie circulaire.</a:t>
            </a:r>
            <a:endParaRPr lang="fr-FR" dirty="0">
              <a:latin typeface="Roboto" panose="02000000000000000000" pitchFamily="2" charset="0"/>
              <a:ea typeface="Roboto" panose="02000000000000000000" pitchFamily="2" charset="0"/>
            </a:endParaRPr>
          </a:p>
        </p:txBody>
      </p:sp>
      <p:sp>
        <p:nvSpPr>
          <p:cNvPr id="78" name="Rectangle 77">
            <a:extLst>
              <a:ext uri="{FF2B5EF4-FFF2-40B4-BE49-F238E27FC236}">
                <a16:creationId xmlns:a16="http://schemas.microsoft.com/office/drawing/2014/main" xmlns="" id="{0BD045E8-0263-BE92-B076-2F84C81C9560}"/>
              </a:ext>
            </a:extLst>
          </p:cNvPr>
          <p:cNvSpPr/>
          <p:nvPr/>
        </p:nvSpPr>
        <p:spPr>
          <a:xfrm>
            <a:off x="7304933" y="5809537"/>
            <a:ext cx="7488863" cy="7252762"/>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79" name="TextBox 78">
            <a:extLst>
              <a:ext uri="{FF2B5EF4-FFF2-40B4-BE49-F238E27FC236}">
                <a16:creationId xmlns:a16="http://schemas.microsoft.com/office/drawing/2014/main" xmlns="" id="{4752709A-F5F1-6AFC-BD94-7E66F766A031}"/>
              </a:ext>
            </a:extLst>
          </p:cNvPr>
          <p:cNvSpPr txBox="1"/>
          <p:nvPr/>
        </p:nvSpPr>
        <p:spPr>
          <a:xfrm>
            <a:off x="7666146" y="6003155"/>
            <a:ext cx="6354799"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DÉVLOPPEMENT ET OBJECTIFS</a:t>
            </a:r>
            <a:endParaRPr lang="fr-FR" sz="3200" dirty="0">
              <a:solidFill>
                <a:schemeClr val="accent1"/>
              </a:solidFill>
              <a:latin typeface="Roboto" panose="02000000000000000000" pitchFamily="2" charset="0"/>
              <a:ea typeface="Roboto" panose="02000000000000000000" pitchFamily="2" charset="0"/>
            </a:endParaRPr>
          </a:p>
        </p:txBody>
      </p:sp>
      <p:sp>
        <p:nvSpPr>
          <p:cNvPr id="80" name="Rectangle 79">
            <a:extLst>
              <a:ext uri="{FF2B5EF4-FFF2-40B4-BE49-F238E27FC236}">
                <a16:creationId xmlns:a16="http://schemas.microsoft.com/office/drawing/2014/main" xmlns="" id="{E529C46F-DB8B-27FD-7AED-7F013C5CC89A}"/>
              </a:ext>
            </a:extLst>
          </p:cNvPr>
          <p:cNvSpPr/>
          <p:nvPr/>
        </p:nvSpPr>
        <p:spPr>
          <a:xfrm>
            <a:off x="7301019" y="19881919"/>
            <a:ext cx="7488862"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81" name="TextBox 80">
            <a:extLst>
              <a:ext uri="{FF2B5EF4-FFF2-40B4-BE49-F238E27FC236}">
                <a16:creationId xmlns:a16="http://schemas.microsoft.com/office/drawing/2014/main" xmlns="" id="{A3EC1894-A296-0E14-1C43-2CEB27B89B99}"/>
              </a:ext>
            </a:extLst>
          </p:cNvPr>
          <p:cNvSpPr txBox="1"/>
          <p:nvPr/>
        </p:nvSpPr>
        <p:spPr>
          <a:xfrm>
            <a:off x="7666147" y="20077017"/>
            <a:ext cx="5508000"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CONCLUSION</a:t>
            </a:r>
            <a:endParaRPr lang="fr-FR" sz="3200" dirty="0">
              <a:solidFill>
                <a:schemeClr val="accent1"/>
              </a:solidFill>
              <a:latin typeface="Roboto" panose="02000000000000000000" pitchFamily="2" charset="0"/>
              <a:ea typeface="Roboto" panose="02000000000000000000" pitchFamily="2" charset="0"/>
            </a:endParaRPr>
          </a:p>
        </p:txBody>
      </p:sp>
      <p:sp>
        <p:nvSpPr>
          <p:cNvPr id="82" name="Rectangle 81">
            <a:extLst>
              <a:ext uri="{FF2B5EF4-FFF2-40B4-BE49-F238E27FC236}">
                <a16:creationId xmlns:a16="http://schemas.microsoft.com/office/drawing/2014/main" xmlns="" id="{61132B6E-B296-EA3C-A608-DC7CEBF889A5}"/>
              </a:ext>
            </a:extLst>
          </p:cNvPr>
          <p:cNvSpPr/>
          <p:nvPr/>
        </p:nvSpPr>
        <p:spPr>
          <a:xfrm>
            <a:off x="15059598" y="15979491"/>
            <a:ext cx="5629717" cy="4894293"/>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83" name="TextBox 82">
            <a:extLst>
              <a:ext uri="{FF2B5EF4-FFF2-40B4-BE49-F238E27FC236}">
                <a16:creationId xmlns:a16="http://schemas.microsoft.com/office/drawing/2014/main" xmlns="" id="{6D140FF3-605D-538C-3BED-2BE19697C64A}"/>
              </a:ext>
            </a:extLst>
          </p:cNvPr>
          <p:cNvSpPr txBox="1"/>
          <p:nvPr/>
        </p:nvSpPr>
        <p:spPr>
          <a:xfrm>
            <a:off x="15361060" y="16152996"/>
            <a:ext cx="5508000"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DÉFIS ET PERSPECTIVES</a:t>
            </a:r>
            <a:endParaRPr lang="fr-FR" sz="3200" dirty="0">
              <a:solidFill>
                <a:schemeClr val="accent1"/>
              </a:solidFill>
              <a:latin typeface="Roboto" panose="02000000000000000000" pitchFamily="2" charset="0"/>
              <a:ea typeface="Roboto" panose="02000000000000000000" pitchFamily="2" charset="0"/>
            </a:endParaRPr>
          </a:p>
        </p:txBody>
      </p:sp>
      <p:graphicFrame>
        <p:nvGraphicFramePr>
          <p:cNvPr id="85" name="Chart 84">
            <a:extLst>
              <a:ext uri="{FF2B5EF4-FFF2-40B4-BE49-F238E27FC236}">
                <a16:creationId xmlns:a16="http://schemas.microsoft.com/office/drawing/2014/main" xmlns="" id="{CBBC238F-03EE-6910-9207-7259F8CFE751}"/>
              </a:ext>
            </a:extLst>
          </p:cNvPr>
          <p:cNvGraphicFramePr/>
          <p:nvPr>
            <p:extLst>
              <p:ext uri="{D42A27DB-BD31-4B8C-83A1-F6EECF244321}">
                <p14:modId xmlns:p14="http://schemas.microsoft.com/office/powerpoint/2010/main" val="118173424"/>
              </p:ext>
            </p:extLst>
          </p:nvPr>
        </p:nvGraphicFramePr>
        <p:xfrm>
          <a:off x="7701832" y="8803906"/>
          <a:ext cx="6778490" cy="3233077"/>
        </p:xfrm>
        <a:graphic>
          <a:graphicData uri="http://schemas.openxmlformats.org/drawingml/2006/chart">
            <c:chart xmlns:c="http://schemas.openxmlformats.org/drawingml/2006/chart" xmlns:r="http://schemas.openxmlformats.org/officeDocument/2006/relationships" r:id="rId13"/>
          </a:graphicData>
        </a:graphic>
      </p:graphicFrame>
      <p:sp>
        <p:nvSpPr>
          <p:cNvPr id="87" name="TextBox 86">
            <a:extLst>
              <a:ext uri="{FF2B5EF4-FFF2-40B4-BE49-F238E27FC236}">
                <a16:creationId xmlns:a16="http://schemas.microsoft.com/office/drawing/2014/main" xmlns="" id="{7248E5EF-E9BA-8B2C-D035-1A0B83AD08FE}"/>
              </a:ext>
            </a:extLst>
          </p:cNvPr>
          <p:cNvSpPr txBox="1"/>
          <p:nvPr/>
        </p:nvSpPr>
        <p:spPr>
          <a:xfrm>
            <a:off x="7666146" y="6711041"/>
            <a:ext cx="6814176" cy="1754326"/>
          </a:xfrm>
          <a:prstGeom prst="rect">
            <a:avLst/>
          </a:prstGeom>
          <a:noFill/>
        </p:spPr>
        <p:txBody>
          <a:bodyPr wrap="square">
            <a:spAutoFit/>
          </a:bodyPr>
          <a:lstStyle/>
          <a:p>
            <a:pPr algn="just"/>
            <a:r>
              <a:rPr lang="fr-FR" dirty="0" smtClean="0"/>
              <a:t>Le développement des réseaux de chaleur est considéré comme indispensable pour augmenter l'utilisation de chaleur renouvelable. Le gouvernement français a fixé des objectifs ambitieux pour augmenter la quantité de chaleur livrée par ces réseaux, passant de 30 TWh en 2021 (dont 60% de chaleur </a:t>
            </a:r>
            <a:r>
              <a:rPr lang="fr-FR" dirty="0" err="1" smtClean="0"/>
              <a:t>EnR&amp;R</a:t>
            </a:r>
            <a:r>
              <a:rPr lang="fr-FR" dirty="0" smtClean="0"/>
              <a:t>) à 68 TWh en 2030 (avec 75% de chaleur </a:t>
            </a:r>
            <a:r>
              <a:rPr lang="fr-FR" dirty="0" err="1" smtClean="0"/>
              <a:t>EnR&amp;R</a:t>
            </a:r>
            <a:r>
              <a:rPr lang="fr-FR" dirty="0" smtClean="0"/>
              <a:t>) et à 90 TWh en 2035 (avec 80% de chaleur </a:t>
            </a:r>
            <a:r>
              <a:rPr lang="fr-FR" dirty="0" err="1" smtClean="0"/>
              <a:t>EnR&amp;R</a:t>
            </a:r>
            <a:r>
              <a:rPr lang="fr-FR" dirty="0" smtClean="0"/>
              <a:t>).</a:t>
            </a:r>
            <a:endParaRPr lang="fr-FR" dirty="0">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xmlns="" id="{EE48D742-D008-84AA-99D1-50C4CD86F644}"/>
              </a:ext>
            </a:extLst>
          </p:cNvPr>
          <p:cNvSpPr txBox="1"/>
          <p:nvPr/>
        </p:nvSpPr>
        <p:spPr>
          <a:xfrm>
            <a:off x="7733470" y="12226040"/>
            <a:ext cx="6814176" cy="1200329"/>
          </a:xfrm>
          <a:prstGeom prst="rect">
            <a:avLst/>
          </a:prstGeom>
          <a:noFill/>
        </p:spPr>
        <p:txBody>
          <a:bodyPr wrap="square">
            <a:spAutoFit/>
          </a:bodyPr>
          <a:lstStyle/>
          <a:p>
            <a:pPr algn="just"/>
            <a:r>
              <a:rPr lang="fr-FR" dirty="0" smtClean="0"/>
              <a:t>Pour atteindre ces objectifs, il est nécessaire de raccorder entre 300 000 et 360 000 logements par an jusqu'en 2035.</a:t>
            </a:r>
          </a:p>
          <a:p>
            <a:pPr algn="just"/>
            <a:r>
              <a:rPr lang="fr-FR" dirty="0" smtClean="0">
                <a:latin typeface="Roboto" panose="02000000000000000000" pitchFamily="2" charset="0"/>
                <a:ea typeface="Roboto" panose="02000000000000000000" pitchFamily="2" charset="0"/>
              </a:rPr>
              <a:t/>
            </a:r>
            <a:br>
              <a:rPr lang="fr-FR" dirty="0" smtClean="0">
                <a:latin typeface="Roboto" panose="02000000000000000000" pitchFamily="2" charset="0"/>
                <a:ea typeface="Roboto" panose="02000000000000000000" pitchFamily="2" charset="0"/>
              </a:rPr>
            </a:br>
            <a:endParaRPr lang="fr-FR" dirty="0">
              <a:solidFill>
                <a:srgbClr val="000000"/>
              </a:solidFill>
              <a:latin typeface="Roboto" panose="02000000000000000000" pitchFamily="2" charset="0"/>
              <a:ea typeface="Roboto" panose="02000000000000000000" pitchFamily="2" charset="0"/>
            </a:endParaRPr>
          </a:p>
        </p:txBody>
      </p:sp>
      <p:graphicFrame>
        <p:nvGraphicFramePr>
          <p:cNvPr id="90" name="Content Placeholder 4">
            <a:extLst>
              <a:ext uri="{FF2B5EF4-FFF2-40B4-BE49-F238E27FC236}">
                <a16:creationId xmlns:a16="http://schemas.microsoft.com/office/drawing/2014/main" xmlns="" id="{DFDCDF02-BEB5-8E30-E69C-02377951F07A}"/>
              </a:ext>
            </a:extLst>
          </p:cNvPr>
          <p:cNvGraphicFramePr>
            <a:graphicFrameLocks/>
          </p:cNvGraphicFramePr>
          <p:nvPr>
            <p:extLst>
              <p:ext uri="{D42A27DB-BD31-4B8C-83A1-F6EECF244321}">
                <p14:modId xmlns:p14="http://schemas.microsoft.com/office/powerpoint/2010/main" val="1740029886"/>
              </p:ext>
            </p:extLst>
          </p:nvPr>
        </p:nvGraphicFramePr>
        <p:xfrm>
          <a:off x="7701832" y="21098962"/>
          <a:ext cx="6778490" cy="3781426"/>
        </p:xfrm>
        <a:graphic>
          <a:graphicData uri="http://schemas.openxmlformats.org/drawingml/2006/table">
            <a:tbl>
              <a:tblPr firstRow="1" firstCol="1" bandRow="1">
                <a:tableStyleId>{5C22544A-7EE6-4342-B048-85BDC9FD1C3A}</a:tableStyleId>
              </a:tblPr>
              <a:tblGrid>
                <a:gridCol w="1355698">
                  <a:extLst>
                    <a:ext uri="{9D8B030D-6E8A-4147-A177-3AD203B41FA5}">
                      <a16:colId xmlns:a16="http://schemas.microsoft.com/office/drawing/2014/main" xmlns="" val="20000"/>
                    </a:ext>
                  </a:extLst>
                </a:gridCol>
                <a:gridCol w="1355698">
                  <a:extLst>
                    <a:ext uri="{9D8B030D-6E8A-4147-A177-3AD203B41FA5}">
                      <a16:colId xmlns:a16="http://schemas.microsoft.com/office/drawing/2014/main" xmlns="" val="20001"/>
                    </a:ext>
                  </a:extLst>
                </a:gridCol>
                <a:gridCol w="1355698">
                  <a:extLst>
                    <a:ext uri="{9D8B030D-6E8A-4147-A177-3AD203B41FA5}">
                      <a16:colId xmlns:a16="http://schemas.microsoft.com/office/drawing/2014/main" xmlns="" val="20002"/>
                    </a:ext>
                  </a:extLst>
                </a:gridCol>
                <a:gridCol w="1355698">
                  <a:extLst>
                    <a:ext uri="{9D8B030D-6E8A-4147-A177-3AD203B41FA5}">
                      <a16:colId xmlns:a16="http://schemas.microsoft.com/office/drawing/2014/main" xmlns="" val="20003"/>
                    </a:ext>
                  </a:extLst>
                </a:gridCol>
                <a:gridCol w="1355698">
                  <a:extLst>
                    <a:ext uri="{9D8B030D-6E8A-4147-A177-3AD203B41FA5}">
                      <a16:colId xmlns:a16="http://schemas.microsoft.com/office/drawing/2014/main" xmlns="" val="20004"/>
                    </a:ext>
                  </a:extLst>
                </a:gridCol>
              </a:tblGrid>
              <a:tr h="343766">
                <a:tc>
                  <a:txBody>
                    <a:bodyPr/>
                    <a:lstStyle/>
                    <a:p>
                      <a:endParaRPr lang="en-US" sz="1200" b="0" i="0" cap="none" spc="-20">
                        <a:solidFill>
                          <a:schemeClr val="tx1"/>
                        </a:solidFill>
                        <a:latin typeface="Roboto" panose="02000000000000000000" pitchFamily="2" charset="0"/>
                        <a:ea typeface="Roboto" panose="02000000000000000000" pitchFamily="2" charset="0"/>
                        <a:cs typeface="Source Sans Pro" charset="0"/>
                      </a:endParaRP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1</a:t>
                      </a:r>
                    </a:p>
                  </a:txBody>
                  <a:tcPr marL="87793" marR="87793" marT="43897" marB="43897"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2</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3</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4</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01</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328</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368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388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408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1"/>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02</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285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345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365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03</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256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296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316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336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3"/>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04</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123</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163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183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203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05</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532</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572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592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612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5"/>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06</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256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296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316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336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07</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985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1045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1065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7"/>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08</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645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685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705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09</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766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806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826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846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9"/>
                  </a:ext>
                </a:extLst>
              </a:tr>
              <a:tr h="343766">
                <a:tc>
                  <a:txBody>
                    <a:bodyPr/>
                    <a:lstStyle/>
                    <a:p>
                      <a:r>
                        <a:rPr lang="en-US" sz="1200" b="1" i="0" cap="none" spc="-20">
                          <a:solidFill>
                            <a:schemeClr val="bg1"/>
                          </a:solidFill>
                          <a:latin typeface="Roboto" panose="02000000000000000000" pitchFamily="2" charset="0"/>
                          <a:ea typeface="Roboto" panose="02000000000000000000" pitchFamily="2" charset="0"/>
                          <a:cs typeface="Source Sans Pro" charset="0"/>
                        </a:rPr>
                        <a:t>Total Row</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4176</a:t>
                      </a:r>
                    </a:p>
                  </a:txBody>
                  <a:tcPr marL="9525" marR="9525" marT="9525"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4356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4536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4716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extLst>
                  <a:ext uri="{0D108BD9-81ED-4DB2-BD59-A6C34878D82A}">
                    <a16:rowId xmlns:a16="http://schemas.microsoft.com/office/drawing/2014/main" xmlns="" val="10010"/>
                  </a:ext>
                </a:extLst>
              </a:tr>
            </a:tbl>
          </a:graphicData>
        </a:graphic>
      </p:graphicFrame>
      <p:sp>
        <p:nvSpPr>
          <p:cNvPr id="92" name="TextBox 91">
            <a:extLst>
              <a:ext uri="{FF2B5EF4-FFF2-40B4-BE49-F238E27FC236}">
                <a16:creationId xmlns:a16="http://schemas.microsoft.com/office/drawing/2014/main" xmlns="" id="{444339FA-B340-27B1-9D13-44A652F86804}"/>
              </a:ext>
            </a:extLst>
          </p:cNvPr>
          <p:cNvSpPr txBox="1"/>
          <p:nvPr/>
        </p:nvSpPr>
        <p:spPr>
          <a:xfrm>
            <a:off x="7666146" y="25378805"/>
            <a:ext cx="6778490" cy="2031325"/>
          </a:xfrm>
          <a:prstGeom prst="rect">
            <a:avLst/>
          </a:prstGeom>
          <a:noFill/>
        </p:spPr>
        <p:txBody>
          <a:bodyPr wrap="square">
            <a:spAutoFit/>
          </a:bodyPr>
          <a:lstStyle/>
          <a:p>
            <a:pPr algn="just"/>
            <a:r>
              <a:rPr lang="fr-FR" b="1" dirty="0" smtClean="0">
                <a:solidFill>
                  <a:srgbClr val="000000"/>
                </a:solidFill>
                <a:latin typeface="Roboto" panose="02000000000000000000" pitchFamily="2" charset="0"/>
                <a:ea typeface="Roboto" panose="02000000000000000000" pitchFamily="2" charset="0"/>
              </a:rPr>
              <a:t>Les réseaux de chaleur : une solution pour l’avenir</a:t>
            </a:r>
          </a:p>
          <a:p>
            <a:pPr algn="just"/>
            <a:r>
              <a:rPr lang="fr-FR" dirty="0" smtClean="0"/>
              <a:t>En conclusion, les réseaux de chaleur sont un élément clé de la politique énergétique française pour atteindre les objectifs de </a:t>
            </a:r>
            <a:r>
              <a:rPr lang="fr-FR" dirty="0" err="1" smtClean="0"/>
              <a:t>décarbonation</a:t>
            </a:r>
            <a:r>
              <a:rPr lang="fr-FR" dirty="0" smtClean="0"/>
              <a:t> et promouvoir les énergies renouvelables. Leur développement nécessite un effort continu en termes d'investissement, d'innovation technologique et d'engagement des collectivités et des citoyens.</a:t>
            </a:r>
            <a:endParaRPr lang="fr-FR" dirty="0">
              <a:latin typeface="Roboto" panose="02000000000000000000" pitchFamily="2" charset="0"/>
              <a:ea typeface="Roboto" panose="02000000000000000000" pitchFamily="2" charset="0"/>
            </a:endParaRPr>
          </a:p>
        </p:txBody>
      </p:sp>
      <p:sp>
        <p:nvSpPr>
          <p:cNvPr id="94" name="TextBox 93">
            <a:extLst>
              <a:ext uri="{FF2B5EF4-FFF2-40B4-BE49-F238E27FC236}">
                <a16:creationId xmlns:a16="http://schemas.microsoft.com/office/drawing/2014/main" xmlns="" id="{A4BF6E72-2FF4-0104-C88A-FDBA89D0E0E4}"/>
              </a:ext>
            </a:extLst>
          </p:cNvPr>
          <p:cNvSpPr txBox="1"/>
          <p:nvPr/>
        </p:nvSpPr>
        <p:spPr>
          <a:xfrm>
            <a:off x="15352067" y="16860882"/>
            <a:ext cx="4886185" cy="3693319"/>
          </a:xfrm>
          <a:prstGeom prst="rect">
            <a:avLst/>
          </a:prstGeom>
          <a:noFill/>
        </p:spPr>
        <p:txBody>
          <a:bodyPr wrap="square">
            <a:spAutoFit/>
          </a:bodyPr>
          <a:lstStyle/>
          <a:p>
            <a:pPr algn="just"/>
            <a:r>
              <a:rPr lang="fr-FR" b="1" dirty="0" smtClean="0">
                <a:solidFill>
                  <a:srgbClr val="000000"/>
                </a:solidFill>
                <a:latin typeface="Roboto" panose="02000000000000000000" pitchFamily="2" charset="0"/>
                <a:ea typeface="Roboto" panose="02000000000000000000" pitchFamily="2" charset="0"/>
              </a:rPr>
              <a:t>Pourquoi le réseau de chaleur n’est-il pas encore très </a:t>
            </a:r>
            <a:r>
              <a:rPr lang="fr-FR" b="1" dirty="0" err="1" smtClean="0">
                <a:solidFill>
                  <a:srgbClr val="000000"/>
                </a:solidFill>
                <a:latin typeface="Roboto" panose="02000000000000000000" pitchFamily="2" charset="0"/>
                <a:ea typeface="Roboto" panose="02000000000000000000" pitchFamily="2" charset="0"/>
              </a:rPr>
              <a:t>dévlopper</a:t>
            </a:r>
            <a:r>
              <a:rPr lang="fr-FR" b="1" dirty="0" smtClean="0">
                <a:solidFill>
                  <a:srgbClr val="000000"/>
                </a:solidFill>
                <a:latin typeface="Roboto" panose="02000000000000000000" pitchFamily="2" charset="0"/>
                <a:ea typeface="Roboto" panose="02000000000000000000" pitchFamily="2" charset="0"/>
              </a:rPr>
              <a:t> ?</a:t>
            </a:r>
          </a:p>
          <a:p>
            <a:pPr algn="just"/>
            <a:endParaRPr lang="fr-FR" dirty="0" smtClean="0">
              <a:solidFill>
                <a:srgbClr val="000000"/>
              </a:solidFill>
              <a:latin typeface="Roboto" panose="02000000000000000000" pitchFamily="2" charset="0"/>
              <a:ea typeface="Roboto" panose="02000000000000000000" pitchFamily="2" charset="0"/>
            </a:endParaRPr>
          </a:p>
          <a:p>
            <a:pPr algn="just"/>
            <a:r>
              <a:rPr lang="fr-FR" dirty="0" smtClean="0"/>
              <a:t>Malgré leurs nombreux avantages, les réseaux de chaleur doivent encore gagner des parts de marché, et surmonter certains défis comme les coûts d'investissement. La transformation des réseaux existants vers des systèmes basse température est une priorité pour améliorer leur performance et faciliter l'intégration des </a:t>
            </a:r>
            <a:r>
              <a:rPr lang="fr-FR" dirty="0" err="1" smtClean="0"/>
              <a:t>EnR&amp;R</a:t>
            </a:r>
            <a:r>
              <a:rPr lang="fr-FR" dirty="0" smtClean="0"/>
              <a:t>. Des outils comme le logiciel </a:t>
            </a:r>
            <a:r>
              <a:rPr lang="fr-FR" dirty="0" err="1" smtClean="0"/>
              <a:t>DistrictLab</a:t>
            </a:r>
            <a:r>
              <a:rPr lang="fr-FR" dirty="0" smtClean="0"/>
              <a:t> permettent d'optimiser la conduite des réseaux et de planifier leur évolution.</a:t>
            </a:r>
          </a:p>
        </p:txBody>
      </p:sp>
      <p:cxnSp>
        <p:nvCxnSpPr>
          <p:cNvPr id="3" name="Straight Connector 2">
            <a:extLst>
              <a:ext uri="{FF2B5EF4-FFF2-40B4-BE49-F238E27FC236}">
                <a16:creationId xmlns:a16="http://schemas.microsoft.com/office/drawing/2014/main" xmlns="" id="{9EAD1840-48AB-848A-CBF4-988485E64DB2}"/>
              </a:ext>
            </a:extLst>
          </p:cNvPr>
          <p:cNvCxnSpPr/>
          <p:nvPr/>
        </p:nvCxnSpPr>
        <p:spPr>
          <a:xfrm>
            <a:off x="749776" y="3916666"/>
            <a:ext cx="14364000" cy="0"/>
          </a:xfrm>
          <a:prstGeom prst="line">
            <a:avLst/>
          </a:prstGeom>
          <a:ln>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xmlns="" id="{58AF1ED1-CE40-67DB-7E71-29B7FBBBCE63}"/>
              </a:ext>
            </a:extLst>
          </p:cNvPr>
          <p:cNvSpPr/>
          <p:nvPr/>
        </p:nvSpPr>
        <p:spPr>
          <a:xfrm>
            <a:off x="754063" y="6025543"/>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24" name="Rectangle 23">
            <a:extLst>
              <a:ext uri="{FF2B5EF4-FFF2-40B4-BE49-F238E27FC236}">
                <a16:creationId xmlns:a16="http://schemas.microsoft.com/office/drawing/2014/main" xmlns="" id="{29698BF8-2075-6CF2-703C-72C29923C87A}"/>
              </a:ext>
            </a:extLst>
          </p:cNvPr>
          <p:cNvSpPr/>
          <p:nvPr/>
        </p:nvSpPr>
        <p:spPr>
          <a:xfrm>
            <a:off x="7316897" y="6047930"/>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26" name="Rectangle 25">
            <a:extLst>
              <a:ext uri="{FF2B5EF4-FFF2-40B4-BE49-F238E27FC236}">
                <a16:creationId xmlns:a16="http://schemas.microsoft.com/office/drawing/2014/main" xmlns="" id="{47D695D4-297A-7D8A-74C1-7ED8B03EF963}"/>
              </a:ext>
            </a:extLst>
          </p:cNvPr>
          <p:cNvSpPr/>
          <p:nvPr/>
        </p:nvSpPr>
        <p:spPr>
          <a:xfrm>
            <a:off x="754063" y="14409163"/>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28" name="Rectangle 27">
            <a:extLst>
              <a:ext uri="{FF2B5EF4-FFF2-40B4-BE49-F238E27FC236}">
                <a16:creationId xmlns:a16="http://schemas.microsoft.com/office/drawing/2014/main" xmlns="" id="{B8B2B01C-96C4-373F-6FF6-0E681EE6643A}"/>
              </a:ext>
            </a:extLst>
          </p:cNvPr>
          <p:cNvSpPr/>
          <p:nvPr/>
        </p:nvSpPr>
        <p:spPr>
          <a:xfrm>
            <a:off x="7316897" y="20099404"/>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31" name="Rectangle 30">
            <a:extLst>
              <a:ext uri="{FF2B5EF4-FFF2-40B4-BE49-F238E27FC236}">
                <a16:creationId xmlns:a16="http://schemas.microsoft.com/office/drawing/2014/main" xmlns="" id="{60F94F5D-569D-2CF2-FF95-09B8092A3671}"/>
              </a:ext>
            </a:extLst>
          </p:cNvPr>
          <p:cNvSpPr/>
          <p:nvPr/>
        </p:nvSpPr>
        <p:spPr>
          <a:xfrm>
            <a:off x="15059598" y="16211146"/>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33" name="Rectangle 32">
            <a:extLst>
              <a:ext uri="{FF2B5EF4-FFF2-40B4-BE49-F238E27FC236}">
                <a16:creationId xmlns:a16="http://schemas.microsoft.com/office/drawing/2014/main" xmlns="" id="{8F3657F7-40DA-D6F3-2501-A5C4D6383256}"/>
              </a:ext>
            </a:extLst>
          </p:cNvPr>
          <p:cNvSpPr/>
          <p:nvPr/>
        </p:nvSpPr>
        <p:spPr>
          <a:xfrm>
            <a:off x="740259" y="23714619"/>
            <a:ext cx="6236412" cy="590019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xmlns="" id="{7CA5F6AC-5265-90B1-0DA7-E2F3054FD895}"/>
              </a:ext>
            </a:extLst>
          </p:cNvPr>
          <p:cNvSpPr txBox="1"/>
          <p:nvPr/>
        </p:nvSpPr>
        <p:spPr>
          <a:xfrm>
            <a:off x="1136380" y="23908237"/>
            <a:ext cx="5508000"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RÉFÉRENCES</a:t>
            </a:r>
            <a:endParaRPr lang="fr-FR" sz="3200" dirty="0">
              <a:solidFill>
                <a:schemeClr val="accent1"/>
              </a:solidFill>
              <a:latin typeface="Roboto" panose="02000000000000000000" pitchFamily="2" charset="0"/>
              <a:ea typeface="Roboto" panose="02000000000000000000" pitchFamily="2" charset="0"/>
            </a:endParaRPr>
          </a:p>
        </p:txBody>
      </p:sp>
      <p:sp>
        <p:nvSpPr>
          <p:cNvPr id="65" name="Rectangle 64">
            <a:extLst>
              <a:ext uri="{FF2B5EF4-FFF2-40B4-BE49-F238E27FC236}">
                <a16:creationId xmlns:a16="http://schemas.microsoft.com/office/drawing/2014/main" xmlns="" id="{16E8B32C-CECE-7841-EE81-FF70F85E2498}"/>
              </a:ext>
            </a:extLst>
          </p:cNvPr>
          <p:cNvSpPr/>
          <p:nvPr/>
        </p:nvSpPr>
        <p:spPr>
          <a:xfrm>
            <a:off x="749776" y="23930624"/>
            <a:ext cx="184287"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76" name="TextBox 75">
            <a:extLst>
              <a:ext uri="{FF2B5EF4-FFF2-40B4-BE49-F238E27FC236}">
                <a16:creationId xmlns:a16="http://schemas.microsoft.com/office/drawing/2014/main" xmlns="" id="{BF075818-5317-BBBE-D884-5D38863DAEFB}"/>
              </a:ext>
            </a:extLst>
          </p:cNvPr>
          <p:cNvSpPr txBox="1"/>
          <p:nvPr/>
        </p:nvSpPr>
        <p:spPr>
          <a:xfrm>
            <a:off x="1007387" y="24651535"/>
            <a:ext cx="5533221" cy="369332"/>
          </a:xfrm>
          <a:prstGeom prst="rect">
            <a:avLst/>
          </a:prstGeom>
          <a:noFill/>
        </p:spPr>
        <p:txBody>
          <a:bodyPr wrap="square">
            <a:spAutoFit/>
          </a:bodyPr>
          <a:lstStyle/>
          <a:p>
            <a:pPr algn="just"/>
            <a:r>
              <a:rPr lang="fr-FR" dirty="0" smtClean="0">
                <a:latin typeface="Roboto" panose="02000000000000000000" pitchFamily="2" charset="0"/>
                <a:ea typeface="Roboto" panose="02000000000000000000" pitchFamily="2" charset="0"/>
              </a:rPr>
              <a:t>ICI ON MET LES RÉFS</a:t>
            </a:r>
            <a:endParaRPr lang="fr-FR" dirty="0">
              <a:latin typeface="Roboto" panose="02000000000000000000" pitchFamily="2" charset="0"/>
              <a:ea typeface="Roboto" panose="02000000000000000000" pitchFamily="2" charset="0"/>
            </a:endParaRPr>
          </a:p>
        </p:txBody>
      </p:sp>
      <p:sp>
        <p:nvSpPr>
          <p:cNvPr id="86" name="Rectangle 85">
            <a:extLst>
              <a:ext uri="{FF2B5EF4-FFF2-40B4-BE49-F238E27FC236}">
                <a16:creationId xmlns:a16="http://schemas.microsoft.com/office/drawing/2014/main" xmlns="" id="{CC1EC661-4161-2D73-336B-E5E7EE871EA0}"/>
              </a:ext>
            </a:extLst>
          </p:cNvPr>
          <p:cNvSpPr/>
          <p:nvPr/>
        </p:nvSpPr>
        <p:spPr>
          <a:xfrm>
            <a:off x="15059598" y="5809538"/>
            <a:ext cx="5605385"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88" name="Rectangle 87">
            <a:extLst>
              <a:ext uri="{FF2B5EF4-FFF2-40B4-BE49-F238E27FC236}">
                <a16:creationId xmlns:a16="http://schemas.microsoft.com/office/drawing/2014/main" xmlns="" id="{8AA35FE0-9CA6-77A2-E3DB-F22DA8768300}"/>
              </a:ext>
            </a:extLst>
          </p:cNvPr>
          <p:cNvSpPr/>
          <p:nvPr/>
        </p:nvSpPr>
        <p:spPr>
          <a:xfrm>
            <a:off x="15035266" y="26105470"/>
            <a:ext cx="5629717" cy="350934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400" dirty="0">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xmlns="" id="{A01FF49F-1F61-F114-DD82-6998F5EC6D9A}"/>
              </a:ext>
            </a:extLst>
          </p:cNvPr>
          <p:cNvSpPr txBox="1"/>
          <p:nvPr/>
        </p:nvSpPr>
        <p:spPr>
          <a:xfrm>
            <a:off x="15396480" y="26299087"/>
            <a:ext cx="5508000"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CONTACT</a:t>
            </a:r>
            <a:endParaRPr lang="fr-FR" sz="3200" dirty="0">
              <a:solidFill>
                <a:schemeClr val="accent1"/>
              </a:solidFill>
              <a:latin typeface="Roboto" panose="02000000000000000000" pitchFamily="2" charset="0"/>
              <a:ea typeface="Roboto" panose="02000000000000000000" pitchFamily="2" charset="0"/>
            </a:endParaRPr>
          </a:p>
        </p:txBody>
      </p:sp>
      <p:sp>
        <p:nvSpPr>
          <p:cNvPr id="93" name="Rectangle 92">
            <a:extLst>
              <a:ext uri="{FF2B5EF4-FFF2-40B4-BE49-F238E27FC236}">
                <a16:creationId xmlns:a16="http://schemas.microsoft.com/office/drawing/2014/main" xmlns="" id="{0E6FF499-793E-392A-ADD3-B6E5049F117C}"/>
              </a:ext>
            </a:extLst>
          </p:cNvPr>
          <p:cNvSpPr/>
          <p:nvPr/>
        </p:nvSpPr>
        <p:spPr>
          <a:xfrm>
            <a:off x="15059598" y="26343862"/>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pic>
        <p:nvPicPr>
          <p:cNvPr id="96" name="Picture 95" descr="A qr code on a white background&#10;&#10;Description automatically generated">
            <a:extLst>
              <a:ext uri="{FF2B5EF4-FFF2-40B4-BE49-F238E27FC236}">
                <a16:creationId xmlns:a16="http://schemas.microsoft.com/office/drawing/2014/main" xmlns="" id="{421A96CD-FA1C-9C35-6ACB-EDD6FB55D52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396480" y="27361998"/>
            <a:ext cx="1456051" cy="1456051"/>
          </a:xfrm>
          <a:prstGeom prst="rect">
            <a:avLst/>
          </a:prstGeom>
        </p:spPr>
      </p:pic>
      <p:sp>
        <p:nvSpPr>
          <p:cNvPr id="98" name="TextBox 97">
            <a:extLst>
              <a:ext uri="{FF2B5EF4-FFF2-40B4-BE49-F238E27FC236}">
                <a16:creationId xmlns:a16="http://schemas.microsoft.com/office/drawing/2014/main" xmlns="" id="{87CDF61A-11E2-3622-7F4B-D3E96BDA58BE}"/>
              </a:ext>
            </a:extLst>
          </p:cNvPr>
          <p:cNvSpPr txBox="1"/>
          <p:nvPr/>
        </p:nvSpPr>
        <p:spPr>
          <a:xfrm>
            <a:off x="17155107" y="27295235"/>
            <a:ext cx="2884990" cy="1754326"/>
          </a:xfrm>
          <a:prstGeom prst="rect">
            <a:avLst/>
          </a:prstGeom>
          <a:noFill/>
        </p:spPr>
        <p:txBody>
          <a:bodyPr wrap="square">
            <a:spAutoFit/>
          </a:bodyPr>
          <a:lstStyle/>
          <a:p>
            <a:pPr algn="just"/>
            <a:r>
              <a:rPr lang="fr-FR" dirty="0" smtClean="0">
                <a:latin typeface="Roboto" panose="02000000000000000000" pitchFamily="2" charset="0"/>
                <a:ea typeface="Roboto" panose="02000000000000000000" pitchFamily="2" charset="0"/>
              </a:rPr>
              <a:t>Johny </a:t>
            </a:r>
            <a:r>
              <a:rPr lang="fr-FR" dirty="0" err="1" smtClean="0">
                <a:latin typeface="Roboto" panose="02000000000000000000" pitchFamily="2" charset="0"/>
                <a:ea typeface="Roboto" panose="02000000000000000000" pitchFamily="2" charset="0"/>
              </a:rPr>
              <a:t>Doe</a:t>
            </a:r>
            <a:endParaRPr lang="fr-FR" dirty="0" smtClean="0">
              <a:latin typeface="Roboto" panose="02000000000000000000" pitchFamily="2" charset="0"/>
              <a:ea typeface="Roboto" panose="02000000000000000000" pitchFamily="2" charset="0"/>
            </a:endParaRPr>
          </a:p>
          <a:p>
            <a:pPr algn="just"/>
            <a:r>
              <a:rPr lang="fr-FR" dirty="0" smtClean="0">
                <a:latin typeface="Roboto" panose="02000000000000000000" pitchFamily="2" charset="0"/>
                <a:ea typeface="Roboto" panose="02000000000000000000" pitchFamily="2" charset="0"/>
              </a:rPr>
              <a:t>123 456 789</a:t>
            </a:r>
          </a:p>
          <a:p>
            <a:pPr algn="just"/>
            <a:r>
              <a:rPr lang="fr-FR" dirty="0" smtClean="0">
                <a:latin typeface="Roboto" panose="02000000000000000000" pitchFamily="2" charset="0"/>
                <a:ea typeface="Roboto" panose="02000000000000000000" pitchFamily="2" charset="0"/>
                <a:hlinkClick r:id="rId15"/>
              </a:rPr>
              <a:t>info@justfreeslide.com</a:t>
            </a:r>
            <a:endParaRPr lang="fr-FR" dirty="0" smtClean="0">
              <a:latin typeface="Roboto" panose="02000000000000000000" pitchFamily="2" charset="0"/>
              <a:ea typeface="Roboto" panose="02000000000000000000" pitchFamily="2" charset="0"/>
            </a:endParaRPr>
          </a:p>
          <a:p>
            <a:pPr algn="just"/>
            <a:r>
              <a:rPr lang="fr-FR" dirty="0" err="1" smtClean="0">
                <a:latin typeface="Roboto" panose="02000000000000000000" pitchFamily="2" charset="0"/>
                <a:ea typeface="Roboto" panose="02000000000000000000" pitchFamily="2" charset="0"/>
              </a:rPr>
              <a:t>Company</a:t>
            </a:r>
            <a:r>
              <a:rPr lang="fr-FR" dirty="0" smtClean="0">
                <a:latin typeface="Roboto" panose="02000000000000000000" pitchFamily="2" charset="0"/>
                <a:ea typeface="Roboto" panose="02000000000000000000" pitchFamily="2" charset="0"/>
              </a:rPr>
              <a:t> </a:t>
            </a:r>
            <a:r>
              <a:rPr lang="fr-FR" dirty="0" err="1" smtClean="0">
                <a:latin typeface="Roboto" panose="02000000000000000000" pitchFamily="2" charset="0"/>
                <a:ea typeface="Roboto" panose="02000000000000000000" pitchFamily="2" charset="0"/>
              </a:rPr>
              <a:t>adress</a:t>
            </a:r>
            <a:endParaRPr lang="fr-FR" dirty="0" smtClean="0">
              <a:latin typeface="Roboto" panose="02000000000000000000" pitchFamily="2" charset="0"/>
              <a:ea typeface="Roboto" panose="02000000000000000000" pitchFamily="2" charset="0"/>
            </a:endParaRPr>
          </a:p>
          <a:p>
            <a:pPr algn="just"/>
            <a:r>
              <a:rPr lang="fr-FR" dirty="0" err="1" smtClean="0">
                <a:latin typeface="Roboto" panose="02000000000000000000" pitchFamily="2" charset="0"/>
                <a:ea typeface="Roboto" panose="02000000000000000000" pitchFamily="2" charset="0"/>
              </a:rPr>
              <a:t>Kotio</a:t>
            </a:r>
            <a:r>
              <a:rPr lang="fr-FR" dirty="0" smtClean="0">
                <a:latin typeface="Roboto" panose="02000000000000000000" pitchFamily="2" charset="0"/>
                <a:ea typeface="Roboto" panose="02000000000000000000" pitchFamily="2" charset="0"/>
              </a:rPr>
              <a:t> </a:t>
            </a:r>
            <a:r>
              <a:rPr lang="fr-FR" dirty="0" err="1" smtClean="0">
                <a:latin typeface="Roboto" panose="02000000000000000000" pitchFamily="2" charset="0"/>
                <a:ea typeface="Roboto" panose="02000000000000000000" pitchFamily="2" charset="0"/>
              </a:rPr>
              <a:t>street</a:t>
            </a:r>
            <a:r>
              <a:rPr lang="fr-FR" dirty="0" smtClean="0">
                <a:latin typeface="Roboto" panose="02000000000000000000" pitchFamily="2" charset="0"/>
                <a:ea typeface="Roboto" panose="02000000000000000000" pitchFamily="2" charset="0"/>
              </a:rPr>
              <a:t> 546</a:t>
            </a:r>
          </a:p>
          <a:p>
            <a:pPr algn="just"/>
            <a:r>
              <a:rPr lang="fr-FR" dirty="0" smtClean="0">
                <a:latin typeface="Roboto" panose="02000000000000000000" pitchFamily="2" charset="0"/>
                <a:ea typeface="Roboto" panose="02000000000000000000" pitchFamily="2" charset="0"/>
              </a:rPr>
              <a:t>12-234 </a:t>
            </a:r>
            <a:r>
              <a:rPr lang="fr-FR" dirty="0" err="1" smtClean="0">
                <a:latin typeface="Roboto" panose="02000000000000000000" pitchFamily="2" charset="0"/>
                <a:ea typeface="Roboto" panose="02000000000000000000" pitchFamily="2" charset="0"/>
              </a:rPr>
              <a:t>Warsaw</a:t>
            </a:r>
            <a:endParaRPr lang="fr-FR" dirty="0">
              <a:latin typeface="Roboto" panose="02000000000000000000" pitchFamily="2" charset="0"/>
              <a:ea typeface="Roboto" panose="02000000000000000000" pitchFamily="2" charset="0"/>
            </a:endParaRPr>
          </a:p>
        </p:txBody>
      </p:sp>
      <p:sp>
        <p:nvSpPr>
          <p:cNvPr id="145" name="TextBox 144">
            <a:extLst>
              <a:ext uri="{FF2B5EF4-FFF2-40B4-BE49-F238E27FC236}">
                <a16:creationId xmlns:a16="http://schemas.microsoft.com/office/drawing/2014/main" xmlns="" id="{E53045D5-8BA2-A60C-8E1C-917038B470B9}"/>
              </a:ext>
            </a:extLst>
          </p:cNvPr>
          <p:cNvSpPr txBox="1"/>
          <p:nvPr/>
        </p:nvSpPr>
        <p:spPr>
          <a:xfrm>
            <a:off x="15352067" y="6894241"/>
            <a:ext cx="4886183" cy="1754326"/>
          </a:xfrm>
          <a:prstGeom prst="rect">
            <a:avLst/>
          </a:prstGeom>
          <a:noFill/>
        </p:spPr>
        <p:txBody>
          <a:bodyPr wrap="square">
            <a:spAutoFit/>
          </a:bodyPr>
          <a:lstStyle/>
          <a:p>
            <a:pPr algn="just"/>
            <a:r>
              <a:rPr lang="fr-FR" dirty="0"/>
              <a:t>La géothermie est une source d'énergie renouvelable qui exploite la chaleur du sous-sol pour produire de la chaleur ou de l'électricité. En France, elle est considérée comme un élément important de la transition énergétique, avec un potentiel de développement significatif.</a:t>
            </a:r>
            <a:endParaRPr lang="fr-FR" dirty="0">
              <a:latin typeface="Roboto" panose="02000000000000000000" pitchFamily="2" charset="0"/>
              <a:ea typeface="Roboto" panose="02000000000000000000" pitchFamily="2" charset="0"/>
            </a:endParaRPr>
          </a:p>
        </p:txBody>
      </p:sp>
      <p:sp>
        <p:nvSpPr>
          <p:cNvPr id="147" name="TextBox 146">
            <a:extLst>
              <a:ext uri="{FF2B5EF4-FFF2-40B4-BE49-F238E27FC236}">
                <a16:creationId xmlns:a16="http://schemas.microsoft.com/office/drawing/2014/main" xmlns="" id="{20F05383-4766-B931-BD37-2C4D22062BA8}"/>
              </a:ext>
            </a:extLst>
          </p:cNvPr>
          <p:cNvSpPr txBox="1"/>
          <p:nvPr/>
        </p:nvSpPr>
        <p:spPr>
          <a:xfrm>
            <a:off x="15387487" y="8823412"/>
            <a:ext cx="4930086" cy="6463308"/>
          </a:xfrm>
          <a:prstGeom prst="rect">
            <a:avLst/>
          </a:prstGeom>
          <a:noFill/>
        </p:spPr>
        <p:txBody>
          <a:bodyPr wrap="square">
            <a:spAutoFit/>
          </a:bodyPr>
          <a:lstStyle/>
          <a:p>
            <a:pPr algn="just"/>
            <a:r>
              <a:rPr lang="fr-FR" b="1" dirty="0"/>
              <a:t>Types de </a:t>
            </a:r>
            <a:r>
              <a:rPr lang="fr-FR" b="1"/>
              <a:t>géothermie</a:t>
            </a:r>
            <a:r>
              <a:rPr lang="fr-FR"/>
              <a:t> </a:t>
            </a:r>
            <a:endParaRPr lang="fr-FR" smtClean="0"/>
          </a:p>
          <a:p>
            <a:pPr algn="just"/>
            <a:r>
              <a:rPr lang="fr-FR" dirty="0" smtClean="0"/>
              <a:t>Il </a:t>
            </a:r>
            <a:r>
              <a:rPr lang="fr-FR" dirty="0"/>
              <a:t>existe deux principaux types de géothermie, différenciés par la profondeur et la température de la ressource exploitée:</a:t>
            </a:r>
          </a:p>
          <a:p>
            <a:pPr algn="just"/>
            <a:endParaRPr lang="fr-FR" dirty="0"/>
          </a:p>
          <a:p>
            <a:pPr algn="just"/>
            <a:r>
              <a:rPr lang="fr-FR" b="1" dirty="0" smtClean="0"/>
              <a:t>Géothermie </a:t>
            </a:r>
            <a:r>
              <a:rPr lang="fr-FR" b="1" dirty="0"/>
              <a:t>de surface</a:t>
            </a:r>
            <a:r>
              <a:rPr lang="fr-FR" dirty="0"/>
              <a:t> (ou de très basse énergie) : Elle exploite la chaleur du proche sous-sol, à des profondeurs généralement inférieures à 200 mètres, avec des températures inférieures à 30 °C. Elle utilise des pompes à chaleur (PAC) géothermiques pour valoriser la différence de température entre la surface et le sous-sol. La géothermie de surface peut être utilisée pour le chauffage, le rafraîchissement et la production d'eau chaude sanitaire.</a:t>
            </a:r>
          </a:p>
          <a:p>
            <a:pPr algn="just"/>
            <a:endParaRPr lang="fr-FR" dirty="0"/>
          </a:p>
          <a:p>
            <a:pPr algn="just"/>
            <a:r>
              <a:rPr lang="fr-FR" b="1" dirty="0"/>
              <a:t>Géothermie profonde</a:t>
            </a:r>
            <a:r>
              <a:rPr lang="fr-FR" dirty="0"/>
              <a:t> : Elle exploite la chaleur des aquifères profonds, généralement à plus de 800 mètres de profondeur, avec des températures allant de 30°C à plus de 250°C. Les installations de géothermie profonde peuvent produire de la chaleur pour les réseaux de chaleur urbains, des procédés industriels, ou de l'électricité.</a:t>
            </a:r>
            <a:endParaRPr lang="fr-FR" dirty="0">
              <a:effectLst/>
            </a:endParaRPr>
          </a:p>
        </p:txBody>
      </p:sp>
      <p:graphicFrame>
        <p:nvGraphicFramePr>
          <p:cNvPr id="151" name="Chart 83">
            <a:extLst>
              <a:ext uri="{FF2B5EF4-FFF2-40B4-BE49-F238E27FC236}">
                <a16:creationId xmlns:a16="http://schemas.microsoft.com/office/drawing/2014/main" xmlns="" id="{BF49345C-4F31-B5E3-01EE-354F79BE7D57}"/>
              </a:ext>
            </a:extLst>
          </p:cNvPr>
          <p:cNvGraphicFramePr/>
          <p:nvPr>
            <p:extLst>
              <p:ext uri="{D42A27DB-BD31-4B8C-83A1-F6EECF244321}">
                <p14:modId xmlns:p14="http://schemas.microsoft.com/office/powerpoint/2010/main" val="1865847340"/>
              </p:ext>
            </p:extLst>
          </p:nvPr>
        </p:nvGraphicFramePr>
        <p:xfrm>
          <a:off x="7630460" y="16753997"/>
          <a:ext cx="6814176" cy="2546834"/>
        </p:xfrm>
        <a:graphic>
          <a:graphicData uri="http://schemas.openxmlformats.org/drawingml/2006/chart">
            <c:chart xmlns:c="http://schemas.openxmlformats.org/drawingml/2006/chart" xmlns:r="http://schemas.openxmlformats.org/officeDocument/2006/relationships" r:id="rId16"/>
          </a:graphicData>
        </a:graphic>
      </p:graphicFrame>
      <p:sp>
        <p:nvSpPr>
          <p:cNvPr id="152" name="TextBox 82">
            <a:extLst>
              <a:ext uri="{FF2B5EF4-FFF2-40B4-BE49-F238E27FC236}">
                <a16:creationId xmlns:a16="http://schemas.microsoft.com/office/drawing/2014/main" xmlns="" id="{6D140FF3-605D-538C-3BED-2BE19697C64A}"/>
              </a:ext>
            </a:extLst>
          </p:cNvPr>
          <p:cNvSpPr txBox="1"/>
          <p:nvPr/>
        </p:nvSpPr>
        <p:spPr>
          <a:xfrm>
            <a:off x="15396480" y="21593947"/>
            <a:ext cx="5508000" cy="584775"/>
          </a:xfrm>
          <a:prstGeom prst="rect">
            <a:avLst/>
          </a:prstGeom>
          <a:noFill/>
        </p:spPr>
        <p:txBody>
          <a:bodyPr wrap="square" rtlCol="0">
            <a:spAutoFit/>
          </a:bodyPr>
          <a:lstStyle/>
          <a:p>
            <a:pPr algn="just"/>
            <a:r>
              <a:rPr lang="fr-FR" sz="3200" dirty="0" smtClean="0">
                <a:solidFill>
                  <a:schemeClr val="accent1"/>
                </a:solidFill>
                <a:latin typeface="Roboto" panose="02000000000000000000" pitchFamily="2" charset="0"/>
                <a:ea typeface="Roboto" panose="02000000000000000000" pitchFamily="2" charset="0"/>
              </a:rPr>
              <a:t>SOUTIEN FINANCIER</a:t>
            </a:r>
            <a:endParaRPr lang="fr-FR" sz="3200" dirty="0">
              <a:solidFill>
                <a:schemeClr val="accent1"/>
              </a:solidFill>
              <a:latin typeface="Roboto" panose="02000000000000000000" pitchFamily="2" charset="0"/>
              <a:ea typeface="Roboto" panose="02000000000000000000" pitchFamily="2" charset="0"/>
            </a:endParaRPr>
          </a:p>
        </p:txBody>
      </p:sp>
      <p:sp>
        <p:nvSpPr>
          <p:cNvPr id="153" name="TextBox 93">
            <a:extLst>
              <a:ext uri="{FF2B5EF4-FFF2-40B4-BE49-F238E27FC236}">
                <a16:creationId xmlns:a16="http://schemas.microsoft.com/office/drawing/2014/main" xmlns="" id="{A4BF6E72-2FF4-0104-C88A-FDBA89D0E0E4}"/>
              </a:ext>
            </a:extLst>
          </p:cNvPr>
          <p:cNvSpPr txBox="1"/>
          <p:nvPr/>
        </p:nvSpPr>
        <p:spPr>
          <a:xfrm>
            <a:off x="15387487" y="22301833"/>
            <a:ext cx="4886185" cy="2862322"/>
          </a:xfrm>
          <a:prstGeom prst="rect">
            <a:avLst/>
          </a:prstGeom>
          <a:noFill/>
        </p:spPr>
        <p:txBody>
          <a:bodyPr wrap="square">
            <a:spAutoFit/>
          </a:bodyPr>
          <a:lstStyle/>
          <a:p>
            <a:pPr algn="just"/>
            <a:r>
              <a:rPr lang="fr-FR" dirty="0" smtClean="0"/>
              <a:t>Le </a:t>
            </a:r>
            <a:r>
              <a:rPr lang="fr-FR" dirty="0"/>
              <a:t>Fonds Chaleur, géré par l'ADEME, est un dispositif de soutien important pour le développement de la chaleur renouvelable et de récupération. Il finance des études de faisabilité et des investissements, et son budget est en augmentation, atteignant 820 millions d'euros en 2024. Des dispositifs comme le "Coup de pouce chauffage" permettent de bonifier les certificats d'économie d'énergie (CEE) pour faciliter le raccordement aux réseaux de chaleur vertueux.</a:t>
            </a:r>
            <a:endParaRPr lang="fr-FR" dirty="0" smtClean="0"/>
          </a:p>
        </p:txBody>
      </p:sp>
      <p:sp>
        <p:nvSpPr>
          <p:cNvPr id="154" name="Rectangle 153">
            <a:extLst>
              <a:ext uri="{FF2B5EF4-FFF2-40B4-BE49-F238E27FC236}">
                <a16:creationId xmlns:a16="http://schemas.microsoft.com/office/drawing/2014/main" xmlns="" id="{60F94F5D-569D-2CF2-FF95-09B8092A3671}"/>
              </a:ext>
            </a:extLst>
          </p:cNvPr>
          <p:cNvSpPr/>
          <p:nvPr/>
        </p:nvSpPr>
        <p:spPr>
          <a:xfrm>
            <a:off x="15059598" y="21638722"/>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
        <p:nvSpPr>
          <p:cNvPr id="156" name="TextBox 78">
            <a:extLst>
              <a:ext uri="{FF2B5EF4-FFF2-40B4-BE49-F238E27FC236}">
                <a16:creationId xmlns:a16="http://schemas.microsoft.com/office/drawing/2014/main" xmlns="" id="{4752709A-F5F1-6AFC-BD94-7E66F766A031}"/>
              </a:ext>
            </a:extLst>
          </p:cNvPr>
          <p:cNvSpPr txBox="1"/>
          <p:nvPr/>
        </p:nvSpPr>
        <p:spPr>
          <a:xfrm>
            <a:off x="15408847" y="5998194"/>
            <a:ext cx="3996831" cy="584775"/>
          </a:xfrm>
          <a:prstGeom prst="rect">
            <a:avLst/>
          </a:prstGeom>
          <a:noFill/>
        </p:spPr>
        <p:txBody>
          <a:bodyPr wrap="square" rtlCol="0">
            <a:spAutoFit/>
          </a:bodyPr>
          <a:lstStyle/>
          <a:p>
            <a:pPr algn="just"/>
            <a:r>
              <a:rPr lang="fr-FR" sz="3200" smtClean="0">
                <a:solidFill>
                  <a:schemeClr val="accent1"/>
                </a:solidFill>
                <a:latin typeface="Roboto" panose="02000000000000000000" pitchFamily="2" charset="0"/>
                <a:ea typeface="Roboto" panose="02000000000000000000" pitchFamily="2" charset="0"/>
              </a:rPr>
              <a:t>LA GÉOTHERMIE</a:t>
            </a:r>
            <a:endParaRPr lang="fr-FR" sz="3200" dirty="0">
              <a:solidFill>
                <a:schemeClr val="accent1"/>
              </a:solidFill>
              <a:latin typeface="Roboto" panose="02000000000000000000" pitchFamily="2" charset="0"/>
              <a:ea typeface="Roboto" panose="02000000000000000000" pitchFamily="2" charset="0"/>
            </a:endParaRPr>
          </a:p>
        </p:txBody>
      </p:sp>
      <p:sp>
        <p:nvSpPr>
          <p:cNvPr id="157" name="Rectangle 156">
            <a:extLst>
              <a:ext uri="{FF2B5EF4-FFF2-40B4-BE49-F238E27FC236}">
                <a16:creationId xmlns:a16="http://schemas.microsoft.com/office/drawing/2014/main" xmlns="" id="{29698BF8-2075-6CF2-703C-72C29923C87A}"/>
              </a:ext>
            </a:extLst>
          </p:cNvPr>
          <p:cNvSpPr/>
          <p:nvPr/>
        </p:nvSpPr>
        <p:spPr>
          <a:xfrm>
            <a:off x="15059598" y="6042969"/>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62664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C00DE77B-220B-7C90-BD26-40381BDFE66A}"/>
              </a:ext>
            </a:extLst>
          </p:cNvPr>
          <p:cNvSpPr/>
          <p:nvPr/>
        </p:nvSpPr>
        <p:spPr>
          <a:xfrm>
            <a:off x="740259" y="13511599"/>
            <a:ext cx="6236412"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xmlns="" id="{8559F5E1-8FFE-4CA6-9E2E-8FF7CBE63227}"/>
              </a:ext>
            </a:extLst>
          </p:cNvPr>
          <p:cNvSpPr/>
          <p:nvPr/>
        </p:nvSpPr>
        <p:spPr>
          <a:xfrm>
            <a:off x="0" y="-30648"/>
            <a:ext cx="21383625" cy="5383776"/>
          </a:xfrm>
          <a:prstGeom prst="rect">
            <a:avLst/>
          </a:prstGeom>
          <a:gradFill>
            <a:gsLst>
              <a:gs pos="0">
                <a:schemeClr val="accent1">
                  <a:lumMod val="75000"/>
                </a:schemeClr>
              </a:gs>
              <a:gs pos="100000">
                <a:schemeClr val="accent1">
                  <a:lumMod val="75000"/>
                  <a:alpha val="7000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nvGrpSpPr>
          <p:cNvPr id="12" name="Group 11">
            <a:extLst>
              <a:ext uri="{FF2B5EF4-FFF2-40B4-BE49-F238E27FC236}">
                <a16:creationId xmlns:a16="http://schemas.microsoft.com/office/drawing/2014/main" xmlns="" id="{6625B6F7-F4F4-DE28-7401-A9A59722D7EC}"/>
              </a:ext>
            </a:extLst>
          </p:cNvPr>
          <p:cNvGrpSpPr/>
          <p:nvPr/>
        </p:nvGrpSpPr>
        <p:grpSpPr>
          <a:xfrm>
            <a:off x="15024178" y="-1417625"/>
            <a:ext cx="6821119" cy="6751320"/>
            <a:chOff x="9448800" y="5013960"/>
            <a:chExt cx="6821119" cy="6751320"/>
          </a:xfrm>
          <a:gradFill>
            <a:gsLst>
              <a:gs pos="0">
                <a:schemeClr val="bg1">
                  <a:alpha val="1000"/>
                </a:schemeClr>
              </a:gs>
              <a:gs pos="100000">
                <a:schemeClr val="bg1">
                  <a:alpha val="20000"/>
                </a:schemeClr>
              </a:gs>
            </a:gsLst>
            <a:lin ang="21594000" scaled="0"/>
          </a:gradFill>
        </p:grpSpPr>
        <p:sp>
          <p:nvSpPr>
            <p:cNvPr id="5" name="Hexagon 4">
              <a:extLst>
                <a:ext uri="{FF2B5EF4-FFF2-40B4-BE49-F238E27FC236}">
                  <a16:creationId xmlns:a16="http://schemas.microsoft.com/office/drawing/2014/main" xmlns="" id="{64DA78B6-E60B-8912-1D40-D22FF2B1B78E}"/>
                </a:ext>
              </a:extLst>
            </p:cNvPr>
            <p:cNvSpPr/>
            <p:nvPr/>
          </p:nvSpPr>
          <p:spPr>
            <a:xfrm>
              <a:off x="13830300" y="50139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6" name="Hexagon 5">
              <a:extLst>
                <a:ext uri="{FF2B5EF4-FFF2-40B4-BE49-F238E27FC236}">
                  <a16:creationId xmlns:a16="http://schemas.microsoft.com/office/drawing/2014/main" xmlns="" id="{A85E1AE2-6E5C-BA23-0320-F8AEA4A11651}"/>
                </a:ext>
              </a:extLst>
            </p:cNvPr>
            <p:cNvSpPr/>
            <p:nvPr/>
          </p:nvSpPr>
          <p:spPr>
            <a:xfrm>
              <a:off x="13830300" y="73380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7" name="Hexagon 6">
              <a:extLst>
                <a:ext uri="{FF2B5EF4-FFF2-40B4-BE49-F238E27FC236}">
                  <a16:creationId xmlns:a16="http://schemas.microsoft.com/office/drawing/2014/main" xmlns="" id="{8AD2B990-87CE-7AC6-4DC0-A1D5800A9C5C}"/>
                </a:ext>
              </a:extLst>
            </p:cNvPr>
            <p:cNvSpPr/>
            <p:nvPr/>
          </p:nvSpPr>
          <p:spPr>
            <a:xfrm>
              <a:off x="9563100" y="740664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8" name="Hexagon 7">
              <a:extLst>
                <a:ext uri="{FF2B5EF4-FFF2-40B4-BE49-F238E27FC236}">
                  <a16:creationId xmlns:a16="http://schemas.microsoft.com/office/drawing/2014/main" xmlns="" id="{9CD67156-276C-45B3-2DA5-B72DA7C456DB}"/>
                </a:ext>
              </a:extLst>
            </p:cNvPr>
            <p:cNvSpPr/>
            <p:nvPr/>
          </p:nvSpPr>
          <p:spPr>
            <a:xfrm>
              <a:off x="11696700" y="853440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9" name="Hexagon 8">
              <a:extLst>
                <a:ext uri="{FF2B5EF4-FFF2-40B4-BE49-F238E27FC236}">
                  <a16:creationId xmlns:a16="http://schemas.microsoft.com/office/drawing/2014/main" xmlns="" id="{65447D6D-CEA6-137E-D287-BF6349DDFEA0}"/>
                </a:ext>
              </a:extLst>
            </p:cNvPr>
            <p:cNvSpPr/>
            <p:nvPr/>
          </p:nvSpPr>
          <p:spPr>
            <a:xfrm>
              <a:off x="11696700" y="614172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0" name="Hexagon 9">
              <a:extLst>
                <a:ext uri="{FF2B5EF4-FFF2-40B4-BE49-F238E27FC236}">
                  <a16:creationId xmlns:a16="http://schemas.microsoft.com/office/drawing/2014/main" xmlns="" id="{680CB974-B4BA-7EFE-F653-E87C092C7355}"/>
                </a:ext>
              </a:extLst>
            </p:cNvPr>
            <p:cNvSpPr/>
            <p:nvPr/>
          </p:nvSpPr>
          <p:spPr>
            <a:xfrm>
              <a:off x="9448800" y="50139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sp>
          <p:nvSpPr>
            <p:cNvPr id="11" name="Hexagon 10">
              <a:extLst>
                <a:ext uri="{FF2B5EF4-FFF2-40B4-BE49-F238E27FC236}">
                  <a16:creationId xmlns:a16="http://schemas.microsoft.com/office/drawing/2014/main" xmlns="" id="{0D711F70-0428-5554-745F-5AD4673A435C}"/>
                </a:ext>
              </a:extLst>
            </p:cNvPr>
            <p:cNvSpPr/>
            <p:nvPr/>
          </p:nvSpPr>
          <p:spPr>
            <a:xfrm>
              <a:off x="13830300" y="96621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grpSp>
      <p:grpSp>
        <p:nvGrpSpPr>
          <p:cNvPr id="19" name="Group 18">
            <a:extLst>
              <a:ext uri="{FF2B5EF4-FFF2-40B4-BE49-F238E27FC236}">
                <a16:creationId xmlns:a16="http://schemas.microsoft.com/office/drawing/2014/main" xmlns="" id="{FF45DC5B-FCD7-E8E6-4CC3-9CD1759E055E}"/>
              </a:ext>
            </a:extLst>
          </p:cNvPr>
          <p:cNvGrpSpPr/>
          <p:nvPr/>
        </p:nvGrpSpPr>
        <p:grpSpPr>
          <a:xfrm>
            <a:off x="714273" y="366291"/>
            <a:ext cx="3880867" cy="1077218"/>
            <a:chOff x="1596012" y="428517"/>
            <a:chExt cx="5507907" cy="1528838"/>
          </a:xfrm>
        </p:grpSpPr>
        <p:pic>
          <p:nvPicPr>
            <p:cNvPr id="14" name="Graphic 13" descr="Covid-19 with solid fill">
              <a:extLst>
                <a:ext uri="{FF2B5EF4-FFF2-40B4-BE49-F238E27FC236}">
                  <a16:creationId xmlns:a16="http://schemas.microsoft.com/office/drawing/2014/main" xmlns="" id="{18B32DDD-B18A-7B83-69B2-E39E770A27E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596012" y="431792"/>
              <a:ext cx="1440000" cy="1440000"/>
            </a:xfrm>
            <a:prstGeom prst="rect">
              <a:avLst/>
            </a:prstGeom>
          </p:spPr>
        </p:pic>
        <p:cxnSp>
          <p:nvCxnSpPr>
            <p:cNvPr id="16" name="Straight Connector 15">
              <a:extLst>
                <a:ext uri="{FF2B5EF4-FFF2-40B4-BE49-F238E27FC236}">
                  <a16:creationId xmlns:a16="http://schemas.microsoft.com/office/drawing/2014/main" xmlns="" id="{854BCED2-E82D-C29B-52FF-93DC589B17F2}"/>
                </a:ext>
              </a:extLst>
            </p:cNvPr>
            <p:cNvCxnSpPr>
              <a:cxnSpLocks/>
            </p:cNvCxnSpPr>
            <p:nvPr/>
          </p:nvCxnSpPr>
          <p:spPr>
            <a:xfrm>
              <a:off x="3182550" y="521792"/>
              <a:ext cx="0" cy="1260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xmlns="" id="{BC978022-47DF-04D1-61EE-25CCF208BBD9}"/>
                </a:ext>
              </a:extLst>
            </p:cNvPr>
            <p:cNvSpPr txBox="1"/>
            <p:nvPr/>
          </p:nvSpPr>
          <p:spPr>
            <a:xfrm>
              <a:off x="3329088" y="428517"/>
              <a:ext cx="3774831" cy="1528838"/>
            </a:xfrm>
            <a:prstGeom prst="rect">
              <a:avLst/>
            </a:prstGeom>
            <a:noFill/>
          </p:spPr>
          <p:txBody>
            <a:bodyPr wrap="square" rtlCol="0">
              <a:spAutoFit/>
            </a:bodyPr>
            <a:lstStyle/>
            <a:p>
              <a:r>
                <a:rPr lang="en-US" sz="3200" dirty="0">
                  <a:solidFill>
                    <a:schemeClr val="bg1"/>
                  </a:solidFill>
                  <a:latin typeface="Roboto" panose="02000000000000000000" pitchFamily="2" charset="0"/>
                  <a:ea typeface="Roboto" panose="02000000000000000000" pitchFamily="2" charset="0"/>
                </a:rPr>
                <a:t>U</a:t>
              </a:r>
              <a:r>
                <a:rPr lang="en-US" altLang="zh-CN" sz="3200" dirty="0">
                  <a:solidFill>
                    <a:schemeClr val="bg1"/>
                  </a:solidFill>
                  <a:latin typeface="Roboto" panose="02000000000000000000" pitchFamily="2" charset="0"/>
                  <a:ea typeface="Roboto" panose="02000000000000000000" pitchFamily="2" charset="0"/>
                </a:rPr>
                <a:t>niversity </a:t>
              </a:r>
            </a:p>
            <a:p>
              <a:r>
                <a:rPr lang="en-US" altLang="zh-CN" sz="3200" dirty="0">
                  <a:solidFill>
                    <a:schemeClr val="bg1"/>
                  </a:solidFill>
                  <a:latin typeface="Roboto" panose="02000000000000000000" pitchFamily="2" charset="0"/>
                  <a:ea typeface="Roboto" panose="02000000000000000000" pitchFamily="2" charset="0"/>
                </a:rPr>
                <a:t>of Science</a:t>
              </a:r>
              <a:endParaRPr lang="en-US" sz="3200" dirty="0">
                <a:solidFill>
                  <a:schemeClr val="bg1"/>
                </a:solidFill>
                <a:latin typeface="Roboto" panose="02000000000000000000" pitchFamily="2" charset="0"/>
                <a:ea typeface="Roboto" panose="02000000000000000000" pitchFamily="2" charset="0"/>
              </a:endParaRPr>
            </a:p>
          </p:txBody>
        </p:sp>
      </p:grpSp>
      <p:sp>
        <p:nvSpPr>
          <p:cNvPr id="20" name="TextBox 19">
            <a:extLst>
              <a:ext uri="{FF2B5EF4-FFF2-40B4-BE49-F238E27FC236}">
                <a16:creationId xmlns:a16="http://schemas.microsoft.com/office/drawing/2014/main" xmlns="" id="{6005A11B-AA23-1ED2-DB07-3B743C4AD66C}"/>
              </a:ext>
            </a:extLst>
          </p:cNvPr>
          <p:cNvSpPr txBox="1"/>
          <p:nvPr/>
        </p:nvSpPr>
        <p:spPr>
          <a:xfrm>
            <a:off x="691754" y="1901084"/>
            <a:ext cx="16576435" cy="1754326"/>
          </a:xfrm>
          <a:prstGeom prst="rect">
            <a:avLst/>
          </a:prstGeom>
          <a:noFill/>
        </p:spPr>
        <p:txBody>
          <a:bodyPr wrap="square" rtlCol="0">
            <a:spAutoFit/>
          </a:bodyPr>
          <a:lstStyle/>
          <a:p>
            <a:r>
              <a:rPr lang="en-US" sz="5400" b="1" spc="300" dirty="0">
                <a:solidFill>
                  <a:schemeClr val="bg1"/>
                </a:solidFill>
                <a:latin typeface="Roboto" panose="02000000000000000000" pitchFamily="2" charset="0"/>
                <a:ea typeface="Roboto" panose="02000000000000000000" pitchFamily="2" charset="0"/>
              </a:rPr>
              <a:t>A C</a:t>
            </a:r>
            <a:r>
              <a:rPr lang="en-US" altLang="zh-CN" sz="5400" b="1" spc="300" dirty="0">
                <a:solidFill>
                  <a:schemeClr val="bg1"/>
                </a:solidFill>
                <a:latin typeface="Roboto" panose="02000000000000000000" pitchFamily="2" charset="0"/>
                <a:ea typeface="Roboto" panose="02000000000000000000" pitchFamily="2" charset="0"/>
              </a:rPr>
              <a:t>omprehensive Case Study on Disaster Management and Recovery</a:t>
            </a:r>
            <a:endParaRPr lang="en-US" sz="5400" b="1" spc="300" dirty="0">
              <a:solidFill>
                <a:schemeClr val="bg1"/>
              </a:solidFill>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xmlns="" id="{D7E9C173-CE98-E0F1-E61F-E2B13CD12099}"/>
              </a:ext>
            </a:extLst>
          </p:cNvPr>
          <p:cNvSpPr txBox="1"/>
          <p:nvPr/>
        </p:nvSpPr>
        <p:spPr>
          <a:xfrm>
            <a:off x="691752" y="4071070"/>
            <a:ext cx="11955869" cy="584775"/>
          </a:xfrm>
          <a:prstGeom prst="rect">
            <a:avLst/>
          </a:prstGeom>
          <a:noFill/>
        </p:spPr>
        <p:txBody>
          <a:bodyPr wrap="square" rtlCol="0">
            <a:spAutoFit/>
          </a:bodyPr>
          <a:lstStyle/>
          <a:p>
            <a:r>
              <a:rPr lang="en-US" sz="3200" dirty="0">
                <a:solidFill>
                  <a:schemeClr val="bg1">
                    <a:lumMod val="95000"/>
                  </a:schemeClr>
                </a:solidFill>
                <a:latin typeface="Roboto" panose="02000000000000000000" pitchFamily="2" charset="0"/>
                <a:ea typeface="Roboto" panose="02000000000000000000" pitchFamily="2" charset="0"/>
              </a:rPr>
              <a:t>The first author name, second author name</a:t>
            </a:r>
          </a:p>
        </p:txBody>
      </p:sp>
      <p:sp>
        <p:nvSpPr>
          <p:cNvPr id="22" name="Rectangle 21">
            <a:extLst>
              <a:ext uri="{FF2B5EF4-FFF2-40B4-BE49-F238E27FC236}">
                <a16:creationId xmlns:a16="http://schemas.microsoft.com/office/drawing/2014/main" xmlns="" id="{E237A6BB-7AD1-ACC4-8F55-A3DABD6E5852}"/>
              </a:ext>
            </a:extLst>
          </p:cNvPr>
          <p:cNvSpPr/>
          <p:nvPr/>
        </p:nvSpPr>
        <p:spPr>
          <a:xfrm>
            <a:off x="740259" y="5809538"/>
            <a:ext cx="6236412" cy="7215920"/>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xmlns="" id="{16733866-3CC9-FE0D-658B-2C92C7017AED}"/>
              </a:ext>
            </a:extLst>
          </p:cNvPr>
          <p:cNvSpPr txBox="1"/>
          <p:nvPr/>
        </p:nvSpPr>
        <p:spPr>
          <a:xfrm>
            <a:off x="1101472" y="6003156"/>
            <a:ext cx="5508000" cy="584775"/>
          </a:xfrm>
          <a:prstGeom prst="rect">
            <a:avLst/>
          </a:prstGeom>
          <a:noFill/>
        </p:spPr>
        <p:txBody>
          <a:bodyPr wrap="square" rtlCol="0">
            <a:spAutoFit/>
          </a:bodyPr>
          <a:lstStyle/>
          <a:p>
            <a:r>
              <a:rPr lang="en-US" sz="3200" dirty="0" smtClean="0">
                <a:solidFill>
                  <a:schemeClr val="accent1"/>
                </a:solidFill>
                <a:latin typeface="Roboto" panose="02000000000000000000" pitchFamily="2" charset="0"/>
                <a:ea typeface="Roboto" panose="02000000000000000000" pitchFamily="2" charset="0"/>
              </a:rPr>
              <a:t>Les </a:t>
            </a:r>
            <a:r>
              <a:rPr lang="en-US" sz="3200" dirty="0" err="1" smtClean="0">
                <a:solidFill>
                  <a:schemeClr val="accent1"/>
                </a:solidFill>
                <a:latin typeface="Roboto" panose="02000000000000000000" pitchFamily="2" charset="0"/>
                <a:ea typeface="Roboto" panose="02000000000000000000" pitchFamily="2" charset="0"/>
              </a:rPr>
              <a:t>réseaux</a:t>
            </a:r>
            <a:r>
              <a:rPr lang="en-US" sz="3200" smtClean="0">
                <a:solidFill>
                  <a:schemeClr val="accent1"/>
                </a:solidFill>
                <a:latin typeface="Roboto" panose="02000000000000000000" pitchFamily="2" charset="0"/>
                <a:ea typeface="Roboto" panose="02000000000000000000" pitchFamily="2" charset="0"/>
              </a:rPr>
              <a:t> de </a:t>
            </a:r>
            <a:r>
              <a:rPr lang="en-US" sz="3200" err="1" smtClean="0">
                <a:solidFill>
                  <a:schemeClr val="accent1"/>
                </a:solidFill>
                <a:latin typeface="Roboto" panose="02000000000000000000" pitchFamily="2" charset="0"/>
                <a:ea typeface="Roboto" panose="02000000000000000000" pitchFamily="2" charset="0"/>
              </a:rPr>
              <a:t>chaleur</a:t>
            </a:r>
            <a:r>
              <a:rPr lang="en-US" sz="3200" smtClean="0">
                <a:solidFill>
                  <a:schemeClr val="accent1"/>
                </a:solidFill>
                <a:latin typeface="Roboto" panose="02000000000000000000" pitchFamily="2" charset="0"/>
                <a:ea typeface="Roboto" panose="02000000000000000000" pitchFamily="2" charset="0"/>
              </a:rPr>
              <a:t> </a:t>
            </a:r>
            <a:endParaRPr lang="en-US" sz="3200">
              <a:solidFill>
                <a:schemeClr val="accent1"/>
              </a:solidFill>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xmlns="" id="{7DCE9D50-0173-5934-B585-A6270F943100}"/>
              </a:ext>
            </a:extLst>
          </p:cNvPr>
          <p:cNvSpPr txBox="1"/>
          <p:nvPr/>
        </p:nvSpPr>
        <p:spPr>
          <a:xfrm>
            <a:off x="1007387" y="6711042"/>
            <a:ext cx="5604128" cy="2585323"/>
          </a:xfrm>
          <a:prstGeom prst="rect">
            <a:avLst/>
          </a:prstGeom>
          <a:noFill/>
        </p:spPr>
        <p:txBody>
          <a:bodyPr wrap="square">
            <a:spAutoFit/>
          </a:bodyPr>
          <a:lstStyle/>
          <a:p>
            <a:r>
              <a:rPr lang="en-US" b="1" smtClean="0">
                <a:latin typeface="Roboto" panose="02000000000000000000" pitchFamily="2" charset="0"/>
                <a:ea typeface="Roboto" panose="02000000000000000000" pitchFamily="2" charset="0"/>
              </a:rPr>
              <a:t>Smile total </a:t>
            </a:r>
            <a:r>
              <a:rPr lang="en-US" b="1">
                <a:latin typeface="Roboto" panose="02000000000000000000" pitchFamily="2" charset="0"/>
                <a:ea typeface="Roboto" panose="02000000000000000000" pitchFamily="2" charset="0"/>
              </a:rPr>
              <a:t>few great had never their too. </a:t>
            </a:r>
          </a:p>
          <a:p>
            <a:r>
              <a:rPr lang="en-US">
                <a:latin typeface="Roboto" panose="02000000000000000000" pitchFamily="2" charset="0"/>
                <a:ea typeface="Roboto" panose="02000000000000000000" pitchFamily="2" charset="0"/>
              </a:rPr>
              <a:t>Amongst moments do in arrived at my replied. Fat weddings servants but man believed prospect. Companions under stood is as especially pian </a:t>
            </a:r>
            <a:r>
              <a:rPr lang="en-US" err="1">
                <a:latin typeface="Roboto" panose="02000000000000000000" pitchFamily="2" charset="0"/>
                <a:ea typeface="Roboto" panose="02000000000000000000" pitchFamily="2" charset="0"/>
              </a:rPr>
              <a:t>oforte</a:t>
            </a:r>
            <a:r>
              <a:rPr lang="en-US">
                <a:latin typeface="Roboto" panose="02000000000000000000" pitchFamily="2" charset="0"/>
                <a:ea typeface="Roboto" panose="02000000000000000000" pitchFamily="2" charset="0"/>
              </a:rPr>
              <a:t> connection introduced. Nay news paper can sportsman are admitting </a:t>
            </a:r>
            <a:r>
              <a:rPr lang="en-US" err="1">
                <a:latin typeface="Roboto" panose="02000000000000000000" pitchFamily="2" charset="0"/>
                <a:ea typeface="Roboto" panose="02000000000000000000" pitchFamily="2" charset="0"/>
              </a:rPr>
              <a:t>gentl</a:t>
            </a:r>
            <a:r>
              <a:rPr lang="en-US">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eman</a:t>
            </a:r>
            <a:r>
              <a:rPr lang="en-US">
                <a:latin typeface="Roboto" panose="02000000000000000000" pitchFamily="2" charset="0"/>
                <a:ea typeface="Roboto" panose="02000000000000000000" pitchFamily="2" charset="0"/>
              </a:rPr>
              <a:t> belonging his. Is oppose no he summer lovers twenty in. Not his difficulty boisterous </a:t>
            </a:r>
            <a:r>
              <a:rPr lang="en-US" err="1">
                <a:latin typeface="Roboto" panose="02000000000000000000" pitchFamily="2" charset="0"/>
                <a:ea typeface="Roboto" panose="02000000000000000000" pitchFamily="2" charset="0"/>
              </a:rPr>
              <a:t>surr</a:t>
            </a:r>
            <a:r>
              <a:rPr lang="en-US">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ounded</a:t>
            </a:r>
            <a:r>
              <a:rPr lang="en-US">
                <a:latin typeface="Roboto" panose="02000000000000000000" pitchFamily="2" charset="0"/>
                <a:ea typeface="Roboto" panose="02000000000000000000" pitchFamily="2" charset="0"/>
              </a:rPr>
              <a:t> bed. Seems folly if in given scale. Sex contented dependent conveying advantage can use. JUSTFREE SLIDE</a:t>
            </a:r>
          </a:p>
        </p:txBody>
      </p:sp>
      <p:sp>
        <p:nvSpPr>
          <p:cNvPr id="27" name="TextBox 26">
            <a:extLst>
              <a:ext uri="{FF2B5EF4-FFF2-40B4-BE49-F238E27FC236}">
                <a16:creationId xmlns:a16="http://schemas.microsoft.com/office/drawing/2014/main" xmlns="" id="{67CD727C-A8E0-F8D8-1017-447B6A1A0C33}"/>
              </a:ext>
            </a:extLst>
          </p:cNvPr>
          <p:cNvSpPr txBox="1"/>
          <p:nvPr/>
        </p:nvSpPr>
        <p:spPr>
          <a:xfrm>
            <a:off x="1007387" y="11675927"/>
            <a:ext cx="5698213" cy="1200329"/>
          </a:xfrm>
          <a:prstGeom prst="rect">
            <a:avLst/>
          </a:prstGeom>
          <a:noFill/>
        </p:spPr>
        <p:txBody>
          <a:bodyPr wrap="square">
            <a:spAutoFit/>
          </a:bodyPr>
          <a:lstStyle/>
          <a:p>
            <a:pPr algn="just"/>
            <a:r>
              <a:rPr lang="en-US" b="1">
                <a:latin typeface="Roboto" panose="02000000000000000000" pitchFamily="2" charset="0"/>
                <a:ea typeface="Roboto" panose="02000000000000000000" pitchFamily="2" charset="0"/>
              </a:rPr>
              <a:t>Up branch to easily missed by do. </a:t>
            </a:r>
          </a:p>
          <a:p>
            <a:pPr algn="just"/>
            <a:r>
              <a:rPr lang="en-US">
                <a:latin typeface="Roboto" panose="02000000000000000000" pitchFamily="2" charset="0"/>
                <a:ea typeface="Roboto" panose="02000000000000000000" pitchFamily="2" charset="0"/>
              </a:rPr>
              <a:t>Admiration considered ace </a:t>
            </a:r>
            <a:r>
              <a:rPr lang="en-US" err="1">
                <a:latin typeface="Roboto" panose="02000000000000000000" pitchFamily="2" charset="0"/>
                <a:ea typeface="Roboto" panose="02000000000000000000" pitchFamily="2" charset="0"/>
              </a:rPr>
              <a:t>pta</a:t>
            </a:r>
            <a:r>
              <a:rPr lang="en-US">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nce</a:t>
            </a:r>
            <a:r>
              <a:rPr lang="en-US">
                <a:latin typeface="Roboto" panose="02000000000000000000" pitchFamily="2" charset="0"/>
                <a:ea typeface="Roboto" panose="02000000000000000000" pitchFamily="2" charset="0"/>
              </a:rPr>
              <a:t> too led one mela </a:t>
            </a:r>
            <a:r>
              <a:rPr lang="en-US" err="1">
                <a:latin typeface="Roboto" panose="02000000000000000000" pitchFamily="2" charset="0"/>
                <a:ea typeface="Roboto" panose="02000000000000000000" pitchFamily="2" charset="0"/>
              </a:rPr>
              <a:t>ncholy</a:t>
            </a:r>
            <a:r>
              <a:rPr lang="en-US">
                <a:latin typeface="Roboto" panose="02000000000000000000" pitchFamily="2" charset="0"/>
                <a:ea typeface="Roboto" panose="02000000000000000000" pitchFamily="2" charset="0"/>
              </a:rPr>
              <a:t> expression. Are will took form the nor true. Win ding enjoyed </a:t>
            </a:r>
            <a:r>
              <a:rPr lang="en-US" err="1">
                <a:latin typeface="Roboto" panose="02000000000000000000" pitchFamily="2" charset="0"/>
                <a:ea typeface="Roboto" panose="02000000000000000000" pitchFamily="2" charset="0"/>
              </a:rPr>
              <a:t>minuter</a:t>
            </a:r>
            <a:r>
              <a:rPr lang="en-US">
                <a:latin typeface="Roboto" panose="02000000000000000000" pitchFamily="2" charset="0"/>
                <a:ea typeface="Roboto" panose="02000000000000000000" pitchFamily="2" charset="0"/>
              </a:rPr>
              <a:t> her letters evident use eat. </a:t>
            </a:r>
          </a:p>
        </p:txBody>
      </p:sp>
      <p:pic>
        <p:nvPicPr>
          <p:cNvPr id="29" name="Picture 28" descr="A close-up of a person holding a syringe&#10;&#10;Description automatically generated">
            <a:extLst>
              <a:ext uri="{FF2B5EF4-FFF2-40B4-BE49-F238E27FC236}">
                <a16:creationId xmlns:a16="http://schemas.microsoft.com/office/drawing/2014/main" xmlns="" id="{843F874B-A7CF-66A6-BB06-15E74C995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381" y="9677301"/>
            <a:ext cx="2758032" cy="1838687"/>
          </a:xfrm>
          <a:prstGeom prst="rect">
            <a:avLst/>
          </a:prstGeom>
        </p:spPr>
      </p:pic>
      <p:sp>
        <p:nvSpPr>
          <p:cNvPr id="30" name="Rectangle 29">
            <a:extLst>
              <a:ext uri="{FF2B5EF4-FFF2-40B4-BE49-F238E27FC236}">
                <a16:creationId xmlns:a16="http://schemas.microsoft.com/office/drawing/2014/main" xmlns="" id="{359463C6-D933-BA09-323F-786D7B6FF029}"/>
              </a:ext>
            </a:extLst>
          </p:cNvPr>
          <p:cNvSpPr/>
          <p:nvPr/>
        </p:nvSpPr>
        <p:spPr>
          <a:xfrm>
            <a:off x="3894412" y="9677301"/>
            <a:ext cx="2811188" cy="18386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xmlns="" id="{DC15B53D-D3D3-CEA6-406D-E1A8E5ACD84E}"/>
              </a:ext>
            </a:extLst>
          </p:cNvPr>
          <p:cNvSpPr txBox="1"/>
          <p:nvPr/>
        </p:nvSpPr>
        <p:spPr>
          <a:xfrm>
            <a:off x="4055983" y="9872163"/>
            <a:ext cx="1811215" cy="584775"/>
          </a:xfrm>
          <a:prstGeom prst="rect">
            <a:avLst/>
          </a:prstGeom>
          <a:noFill/>
        </p:spPr>
        <p:txBody>
          <a:bodyPr wrap="square">
            <a:spAutoFit/>
          </a:bodyPr>
          <a:lstStyle/>
          <a:p>
            <a:r>
              <a:rPr lang="en-US" sz="3200">
                <a:solidFill>
                  <a:schemeClr val="bg1"/>
                </a:solidFill>
                <a:latin typeface="Roboto" panose="02000000000000000000" pitchFamily="2" charset="0"/>
                <a:ea typeface="Roboto" panose="02000000000000000000" pitchFamily="2" charset="0"/>
              </a:rPr>
              <a:t>60%</a:t>
            </a:r>
          </a:p>
        </p:txBody>
      </p:sp>
      <p:sp>
        <p:nvSpPr>
          <p:cNvPr id="34" name="TextBox 33">
            <a:extLst>
              <a:ext uri="{FF2B5EF4-FFF2-40B4-BE49-F238E27FC236}">
                <a16:creationId xmlns:a16="http://schemas.microsoft.com/office/drawing/2014/main" xmlns="" id="{4679BC07-0212-AA10-C3BA-B8685AEB3839}"/>
              </a:ext>
            </a:extLst>
          </p:cNvPr>
          <p:cNvSpPr txBox="1"/>
          <p:nvPr/>
        </p:nvSpPr>
        <p:spPr>
          <a:xfrm>
            <a:off x="4025470" y="10662996"/>
            <a:ext cx="2609862" cy="584775"/>
          </a:xfrm>
          <a:prstGeom prst="rect">
            <a:avLst/>
          </a:prstGeom>
          <a:noFill/>
        </p:spPr>
        <p:txBody>
          <a:bodyPr wrap="square">
            <a:spAutoFit/>
          </a:bodyPr>
          <a:lstStyle/>
          <a:p>
            <a:r>
              <a:rPr lang="en-US" sz="1600">
                <a:solidFill>
                  <a:schemeClr val="bg1"/>
                </a:solidFill>
                <a:latin typeface="Roboto" panose="02000000000000000000" pitchFamily="2" charset="0"/>
                <a:ea typeface="Roboto" panose="02000000000000000000" pitchFamily="2" charset="0"/>
              </a:rPr>
              <a:t>Win ding enjoyed </a:t>
            </a:r>
            <a:r>
              <a:rPr lang="en-US" sz="1600" err="1">
                <a:solidFill>
                  <a:schemeClr val="bg1"/>
                </a:solidFill>
                <a:latin typeface="Roboto" panose="02000000000000000000" pitchFamily="2" charset="0"/>
                <a:ea typeface="Roboto" panose="02000000000000000000" pitchFamily="2" charset="0"/>
              </a:rPr>
              <a:t>minuter</a:t>
            </a:r>
            <a:r>
              <a:rPr lang="en-US" sz="1600">
                <a:solidFill>
                  <a:schemeClr val="bg1"/>
                </a:solidFill>
                <a:latin typeface="Roboto" panose="02000000000000000000" pitchFamily="2" charset="0"/>
                <a:ea typeface="Roboto" panose="02000000000000000000" pitchFamily="2" charset="0"/>
              </a:rPr>
              <a:t> her letters evident use eat. </a:t>
            </a:r>
          </a:p>
        </p:txBody>
      </p:sp>
      <p:sp>
        <p:nvSpPr>
          <p:cNvPr id="36" name="TextBox 35">
            <a:extLst>
              <a:ext uri="{FF2B5EF4-FFF2-40B4-BE49-F238E27FC236}">
                <a16:creationId xmlns:a16="http://schemas.microsoft.com/office/drawing/2014/main" xmlns="" id="{9A3E3553-6674-3021-2412-4E7DA7432491}"/>
              </a:ext>
            </a:extLst>
          </p:cNvPr>
          <p:cNvSpPr txBox="1"/>
          <p:nvPr/>
        </p:nvSpPr>
        <p:spPr>
          <a:xfrm>
            <a:off x="1101472" y="13706698"/>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METHODS</a:t>
            </a:r>
          </a:p>
        </p:txBody>
      </p:sp>
      <p:grpSp>
        <p:nvGrpSpPr>
          <p:cNvPr id="13" name="Group 12">
            <a:extLst>
              <a:ext uri="{FF2B5EF4-FFF2-40B4-BE49-F238E27FC236}">
                <a16:creationId xmlns:a16="http://schemas.microsoft.com/office/drawing/2014/main" xmlns="" id="{75EABC38-0303-B942-46FA-24632339C411}"/>
              </a:ext>
            </a:extLst>
          </p:cNvPr>
          <p:cNvGrpSpPr/>
          <p:nvPr/>
        </p:nvGrpSpPr>
        <p:grpSpPr>
          <a:xfrm>
            <a:off x="1166997" y="14754065"/>
            <a:ext cx="5538604" cy="922439"/>
            <a:chOff x="1166996" y="14754065"/>
            <a:chExt cx="10895555" cy="1814624"/>
          </a:xfrm>
        </p:grpSpPr>
        <p:grpSp>
          <p:nvGrpSpPr>
            <p:cNvPr id="37" name="Group 36" descr="arrows sequence to the right">
              <a:extLst>
                <a:ext uri="{FF2B5EF4-FFF2-40B4-BE49-F238E27FC236}">
                  <a16:creationId xmlns:a16="http://schemas.microsoft.com/office/drawing/2014/main" xmlns="" id="{4E61C209-F798-674F-714E-87B8F8B1B931}"/>
                </a:ext>
              </a:extLst>
            </p:cNvPr>
            <p:cNvGrpSpPr/>
            <p:nvPr/>
          </p:nvGrpSpPr>
          <p:grpSpPr>
            <a:xfrm>
              <a:off x="1166996" y="14754065"/>
              <a:ext cx="10895555" cy="1814624"/>
              <a:chOff x="528638" y="6762751"/>
              <a:chExt cx="2833687" cy="771524"/>
            </a:xfrm>
          </p:grpSpPr>
          <p:sp>
            <p:nvSpPr>
              <p:cNvPr id="38" name="Freeform 12">
                <a:extLst>
                  <a:ext uri="{FF2B5EF4-FFF2-40B4-BE49-F238E27FC236}">
                    <a16:creationId xmlns:a16="http://schemas.microsoft.com/office/drawing/2014/main" xmlns="" id="{35900C3A-C33F-80BA-E73B-C59D944EF85D}"/>
                  </a:ext>
                  <a:ext uri="{C183D7F6-B498-43B3-948B-1728B52AA6E4}">
                    <adec:decorative xmlns:adec="http://schemas.microsoft.com/office/drawing/2017/decorative" xmlns="" val="1"/>
                  </a:ext>
                </a:extLst>
              </p:cNvPr>
              <p:cNvSpPr>
                <a:spLocks/>
              </p:cNvSpPr>
              <p:nvPr/>
            </p:nvSpPr>
            <p:spPr bwMode="auto">
              <a:xfrm>
                <a:off x="2506663" y="6762751"/>
                <a:ext cx="839788" cy="768350"/>
              </a:xfrm>
              <a:custGeom>
                <a:avLst/>
                <a:gdLst>
                  <a:gd name="T0" fmla="*/ 414 w 529"/>
                  <a:gd name="T1" fmla="*/ 484 h 484"/>
                  <a:gd name="T2" fmla="*/ 0 w 529"/>
                  <a:gd name="T3" fmla="*/ 484 h 484"/>
                  <a:gd name="T4" fmla="*/ 0 w 529"/>
                  <a:gd name="T5" fmla="*/ 0 h 484"/>
                  <a:gd name="T6" fmla="*/ 414 w 529"/>
                  <a:gd name="T7" fmla="*/ 0 h 484"/>
                  <a:gd name="T8" fmla="*/ 529 w 529"/>
                  <a:gd name="T9" fmla="*/ 242 h 484"/>
                  <a:gd name="T10" fmla="*/ 414 w 529"/>
                  <a:gd name="T11" fmla="*/ 484 h 484"/>
                </a:gdLst>
                <a:ahLst/>
                <a:cxnLst>
                  <a:cxn ang="0">
                    <a:pos x="T0" y="T1"/>
                  </a:cxn>
                  <a:cxn ang="0">
                    <a:pos x="T2" y="T3"/>
                  </a:cxn>
                  <a:cxn ang="0">
                    <a:pos x="T4" y="T5"/>
                  </a:cxn>
                  <a:cxn ang="0">
                    <a:pos x="T6" y="T7"/>
                  </a:cxn>
                  <a:cxn ang="0">
                    <a:pos x="T8" y="T9"/>
                  </a:cxn>
                  <a:cxn ang="0">
                    <a:pos x="T10" y="T11"/>
                  </a:cxn>
                </a:cxnLst>
                <a:rect l="0" t="0" r="r" b="b"/>
                <a:pathLst>
                  <a:path w="529" h="484">
                    <a:moveTo>
                      <a:pt x="414" y="484"/>
                    </a:moveTo>
                    <a:lnTo>
                      <a:pt x="0" y="484"/>
                    </a:lnTo>
                    <a:lnTo>
                      <a:pt x="0" y="0"/>
                    </a:lnTo>
                    <a:lnTo>
                      <a:pt x="414" y="0"/>
                    </a:lnTo>
                    <a:lnTo>
                      <a:pt x="529" y="242"/>
                    </a:lnTo>
                    <a:lnTo>
                      <a:pt x="414" y="484"/>
                    </a:lnTo>
                    <a:close/>
                  </a:path>
                </a:pathLst>
              </a:custGeom>
              <a:solidFill>
                <a:schemeClr val="accent1">
                  <a:lumMod val="60000"/>
                  <a:lumOff val="40000"/>
                </a:schemeClr>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39" name="Freeform 18">
                <a:extLst>
                  <a:ext uri="{FF2B5EF4-FFF2-40B4-BE49-F238E27FC236}">
                    <a16:creationId xmlns:a16="http://schemas.microsoft.com/office/drawing/2014/main" xmlns="" id="{551C6DD4-9EE5-B46F-3851-731F22F0C63C}"/>
                  </a:ext>
                  <a:ext uri="{C183D7F6-B498-43B3-948B-1728B52AA6E4}">
                    <adec:decorative xmlns:adec="http://schemas.microsoft.com/office/drawing/2017/decorative" xmlns="" val="1"/>
                  </a:ext>
                </a:extLst>
              </p:cNvPr>
              <p:cNvSpPr>
                <a:spLocks/>
              </p:cNvSpPr>
              <p:nvPr/>
            </p:nvSpPr>
            <p:spPr bwMode="auto">
              <a:xfrm>
                <a:off x="1847851" y="6762751"/>
                <a:ext cx="838200" cy="768350"/>
              </a:xfrm>
              <a:custGeom>
                <a:avLst/>
                <a:gdLst>
                  <a:gd name="T0" fmla="*/ 415 w 528"/>
                  <a:gd name="T1" fmla="*/ 484 h 484"/>
                  <a:gd name="T2" fmla="*/ 0 w 528"/>
                  <a:gd name="T3" fmla="*/ 484 h 484"/>
                  <a:gd name="T4" fmla="*/ 0 w 528"/>
                  <a:gd name="T5" fmla="*/ 0 h 484"/>
                  <a:gd name="T6" fmla="*/ 415 w 528"/>
                  <a:gd name="T7" fmla="*/ 0 h 484"/>
                  <a:gd name="T8" fmla="*/ 528 w 528"/>
                  <a:gd name="T9" fmla="*/ 242 h 484"/>
                  <a:gd name="T10" fmla="*/ 415 w 528"/>
                  <a:gd name="T11" fmla="*/ 484 h 484"/>
                </a:gdLst>
                <a:ahLst/>
                <a:cxnLst>
                  <a:cxn ang="0">
                    <a:pos x="T0" y="T1"/>
                  </a:cxn>
                  <a:cxn ang="0">
                    <a:pos x="T2" y="T3"/>
                  </a:cxn>
                  <a:cxn ang="0">
                    <a:pos x="T4" y="T5"/>
                  </a:cxn>
                  <a:cxn ang="0">
                    <a:pos x="T6" y="T7"/>
                  </a:cxn>
                  <a:cxn ang="0">
                    <a:pos x="T8" y="T9"/>
                  </a:cxn>
                  <a:cxn ang="0">
                    <a:pos x="T10" y="T11"/>
                  </a:cxn>
                </a:cxnLst>
                <a:rect l="0" t="0" r="r" b="b"/>
                <a:pathLst>
                  <a:path w="528" h="484">
                    <a:moveTo>
                      <a:pt x="415" y="484"/>
                    </a:moveTo>
                    <a:lnTo>
                      <a:pt x="0" y="484"/>
                    </a:lnTo>
                    <a:lnTo>
                      <a:pt x="0" y="0"/>
                    </a:lnTo>
                    <a:lnTo>
                      <a:pt x="415" y="0"/>
                    </a:lnTo>
                    <a:lnTo>
                      <a:pt x="528" y="242"/>
                    </a:lnTo>
                    <a:lnTo>
                      <a:pt x="415" y="484"/>
                    </a:lnTo>
                    <a:close/>
                  </a:path>
                </a:pathLst>
              </a:custGeom>
              <a:solidFill>
                <a:schemeClr val="accent1"/>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0" name="Freeform 24">
                <a:extLst>
                  <a:ext uri="{FF2B5EF4-FFF2-40B4-BE49-F238E27FC236}">
                    <a16:creationId xmlns:a16="http://schemas.microsoft.com/office/drawing/2014/main" xmlns="" id="{EEC55DF9-DCA2-D81B-F6B6-2116E92D690A}"/>
                  </a:ext>
                  <a:ext uri="{C183D7F6-B498-43B3-948B-1728B52AA6E4}">
                    <adec:decorative xmlns:adec="http://schemas.microsoft.com/office/drawing/2017/decorative" xmlns="" val="1"/>
                  </a:ext>
                </a:extLst>
              </p:cNvPr>
              <p:cNvSpPr>
                <a:spLocks/>
              </p:cNvSpPr>
              <p:nvPr/>
            </p:nvSpPr>
            <p:spPr bwMode="auto">
              <a:xfrm>
                <a:off x="1185863" y="6762751"/>
                <a:ext cx="841375" cy="768350"/>
              </a:xfrm>
              <a:custGeom>
                <a:avLst/>
                <a:gdLst>
                  <a:gd name="T0" fmla="*/ 417 w 530"/>
                  <a:gd name="T1" fmla="*/ 484 h 484"/>
                  <a:gd name="T2" fmla="*/ 0 w 530"/>
                  <a:gd name="T3" fmla="*/ 484 h 484"/>
                  <a:gd name="T4" fmla="*/ 0 w 530"/>
                  <a:gd name="T5" fmla="*/ 0 h 484"/>
                  <a:gd name="T6" fmla="*/ 417 w 530"/>
                  <a:gd name="T7" fmla="*/ 0 h 484"/>
                  <a:gd name="T8" fmla="*/ 530 w 530"/>
                  <a:gd name="T9" fmla="*/ 242 h 484"/>
                  <a:gd name="T10" fmla="*/ 417 w 530"/>
                  <a:gd name="T11" fmla="*/ 484 h 484"/>
                </a:gdLst>
                <a:ahLst/>
                <a:cxnLst>
                  <a:cxn ang="0">
                    <a:pos x="T0" y="T1"/>
                  </a:cxn>
                  <a:cxn ang="0">
                    <a:pos x="T2" y="T3"/>
                  </a:cxn>
                  <a:cxn ang="0">
                    <a:pos x="T4" y="T5"/>
                  </a:cxn>
                  <a:cxn ang="0">
                    <a:pos x="T6" y="T7"/>
                  </a:cxn>
                  <a:cxn ang="0">
                    <a:pos x="T8" y="T9"/>
                  </a:cxn>
                  <a:cxn ang="0">
                    <a:pos x="T10" y="T11"/>
                  </a:cxn>
                </a:cxnLst>
                <a:rect l="0" t="0" r="r" b="b"/>
                <a:pathLst>
                  <a:path w="530" h="484">
                    <a:moveTo>
                      <a:pt x="417" y="484"/>
                    </a:moveTo>
                    <a:lnTo>
                      <a:pt x="0" y="484"/>
                    </a:lnTo>
                    <a:lnTo>
                      <a:pt x="0" y="0"/>
                    </a:lnTo>
                    <a:lnTo>
                      <a:pt x="417" y="0"/>
                    </a:lnTo>
                    <a:lnTo>
                      <a:pt x="530" y="242"/>
                    </a:lnTo>
                    <a:lnTo>
                      <a:pt x="417" y="484"/>
                    </a:lnTo>
                    <a:close/>
                  </a:path>
                </a:pathLst>
              </a:custGeom>
              <a:solidFill>
                <a:schemeClr val="accent1">
                  <a:lumMod val="75000"/>
                </a:schemeClr>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1" name="Freeform 81">
                <a:extLst>
                  <a:ext uri="{FF2B5EF4-FFF2-40B4-BE49-F238E27FC236}">
                    <a16:creationId xmlns:a16="http://schemas.microsoft.com/office/drawing/2014/main" xmlns="" id="{DD7AA118-8696-726D-BE66-F6F76732FDBA}"/>
                  </a:ext>
                  <a:ext uri="{C183D7F6-B498-43B3-948B-1728B52AA6E4}">
                    <adec:decorative xmlns:adec="http://schemas.microsoft.com/office/drawing/2017/decorative" xmlns="" val="1"/>
                  </a:ext>
                </a:extLst>
              </p:cNvPr>
              <p:cNvSpPr>
                <a:spLocks/>
              </p:cNvSpPr>
              <p:nvPr/>
            </p:nvSpPr>
            <p:spPr bwMode="auto">
              <a:xfrm>
                <a:off x="528638" y="6762751"/>
                <a:ext cx="836613" cy="768350"/>
              </a:xfrm>
              <a:custGeom>
                <a:avLst/>
                <a:gdLst>
                  <a:gd name="T0" fmla="*/ 414 w 527"/>
                  <a:gd name="T1" fmla="*/ 484 h 484"/>
                  <a:gd name="T2" fmla="*/ 0 w 527"/>
                  <a:gd name="T3" fmla="*/ 484 h 484"/>
                  <a:gd name="T4" fmla="*/ 0 w 527"/>
                  <a:gd name="T5" fmla="*/ 0 h 484"/>
                  <a:gd name="T6" fmla="*/ 414 w 527"/>
                  <a:gd name="T7" fmla="*/ 0 h 484"/>
                  <a:gd name="T8" fmla="*/ 527 w 527"/>
                  <a:gd name="T9" fmla="*/ 242 h 484"/>
                  <a:gd name="T10" fmla="*/ 414 w 527"/>
                  <a:gd name="T11" fmla="*/ 484 h 484"/>
                </a:gdLst>
                <a:ahLst/>
                <a:cxnLst>
                  <a:cxn ang="0">
                    <a:pos x="T0" y="T1"/>
                  </a:cxn>
                  <a:cxn ang="0">
                    <a:pos x="T2" y="T3"/>
                  </a:cxn>
                  <a:cxn ang="0">
                    <a:pos x="T4" y="T5"/>
                  </a:cxn>
                  <a:cxn ang="0">
                    <a:pos x="T6" y="T7"/>
                  </a:cxn>
                  <a:cxn ang="0">
                    <a:pos x="T8" y="T9"/>
                  </a:cxn>
                  <a:cxn ang="0">
                    <a:pos x="T10" y="T11"/>
                  </a:cxn>
                </a:cxnLst>
                <a:rect l="0" t="0" r="r" b="b"/>
                <a:pathLst>
                  <a:path w="527" h="484">
                    <a:moveTo>
                      <a:pt x="414" y="484"/>
                    </a:moveTo>
                    <a:lnTo>
                      <a:pt x="0" y="484"/>
                    </a:lnTo>
                    <a:lnTo>
                      <a:pt x="0" y="0"/>
                    </a:lnTo>
                    <a:lnTo>
                      <a:pt x="414" y="0"/>
                    </a:lnTo>
                    <a:lnTo>
                      <a:pt x="527" y="242"/>
                    </a:lnTo>
                    <a:lnTo>
                      <a:pt x="414" y="484"/>
                    </a:lnTo>
                    <a:close/>
                  </a:path>
                </a:pathLst>
              </a:custGeom>
              <a:solidFill>
                <a:schemeClr val="accent1">
                  <a:lumMod val="50000"/>
                </a:schemeClr>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2" name="Freeform 186">
                <a:extLst>
                  <a:ext uri="{FF2B5EF4-FFF2-40B4-BE49-F238E27FC236}">
                    <a16:creationId xmlns:a16="http://schemas.microsoft.com/office/drawing/2014/main" xmlns="" id="{6EBFB11C-7F1E-126F-0375-19BE6DE5E78C}"/>
                  </a:ext>
                  <a:ext uri="{C183D7F6-B498-43B3-948B-1728B52AA6E4}">
                    <adec:decorative xmlns:adec="http://schemas.microsoft.com/office/drawing/2017/decorative" xmlns="" val="1"/>
                  </a:ext>
                </a:extLst>
              </p:cNvPr>
              <p:cNvSpPr>
                <a:spLocks noEditPoints="1"/>
              </p:cNvSpPr>
              <p:nvPr/>
            </p:nvSpPr>
            <p:spPr bwMode="auto">
              <a:xfrm>
                <a:off x="537742" y="7143426"/>
                <a:ext cx="2799184" cy="382587"/>
              </a:xfrm>
              <a:custGeom>
                <a:avLst/>
                <a:gdLst>
                  <a:gd name="T0" fmla="*/ 1784 w 1784"/>
                  <a:gd name="T1" fmla="*/ 0 h 241"/>
                  <a:gd name="T2" fmla="*/ 0 w 1784"/>
                  <a:gd name="T3" fmla="*/ 0 h 241"/>
                  <a:gd name="T4" fmla="*/ 0 w 1784"/>
                  <a:gd name="T5" fmla="*/ 241 h 241"/>
                  <a:gd name="T6" fmla="*/ 1672 w 1784"/>
                  <a:gd name="T7" fmla="*/ 241 h 241"/>
                  <a:gd name="T8" fmla="*/ 1784 w 1784"/>
                  <a:gd name="T9" fmla="*/ 0 h 241"/>
                  <a:gd name="T10" fmla="*/ 1784 w 1784"/>
                  <a:gd name="T11" fmla="*/ 0 h 241"/>
                  <a:gd name="T12" fmla="*/ 1784 w 1784"/>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784" h="241">
                    <a:moveTo>
                      <a:pt x="1784" y="0"/>
                    </a:moveTo>
                    <a:lnTo>
                      <a:pt x="0" y="0"/>
                    </a:lnTo>
                    <a:lnTo>
                      <a:pt x="0" y="241"/>
                    </a:lnTo>
                    <a:lnTo>
                      <a:pt x="1672" y="241"/>
                    </a:lnTo>
                    <a:lnTo>
                      <a:pt x="1784" y="0"/>
                    </a:lnTo>
                    <a:close/>
                    <a:moveTo>
                      <a:pt x="1784" y="0"/>
                    </a:moveTo>
                    <a:lnTo>
                      <a:pt x="178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3" name="Freeform 13">
                <a:extLst>
                  <a:ext uri="{FF2B5EF4-FFF2-40B4-BE49-F238E27FC236}">
                    <a16:creationId xmlns:a16="http://schemas.microsoft.com/office/drawing/2014/main" xmlns="" id="{7E1BFC5A-98E1-77A4-45BC-C36EDEA745C6}"/>
                  </a:ext>
                  <a:ext uri="{C183D7F6-B498-43B3-948B-1728B52AA6E4}">
                    <adec:decorative xmlns:adec="http://schemas.microsoft.com/office/drawing/2017/decorative" xmlns="" val="1"/>
                  </a:ext>
                </a:extLst>
              </p:cNvPr>
              <p:cNvSpPr>
                <a:spLocks/>
              </p:cNvSpPr>
              <p:nvPr/>
            </p:nvSpPr>
            <p:spPr bwMode="auto">
              <a:xfrm>
                <a:off x="2506663" y="6762751"/>
                <a:ext cx="839788" cy="768350"/>
              </a:xfrm>
              <a:custGeom>
                <a:avLst/>
                <a:gdLst>
                  <a:gd name="T0" fmla="*/ 414 w 529"/>
                  <a:gd name="T1" fmla="*/ 484 h 484"/>
                  <a:gd name="T2" fmla="*/ 0 w 529"/>
                  <a:gd name="T3" fmla="*/ 484 h 484"/>
                  <a:gd name="T4" fmla="*/ 0 w 529"/>
                  <a:gd name="T5" fmla="*/ 0 h 484"/>
                  <a:gd name="T6" fmla="*/ 414 w 529"/>
                  <a:gd name="T7" fmla="*/ 0 h 484"/>
                  <a:gd name="T8" fmla="*/ 529 w 529"/>
                  <a:gd name="T9" fmla="*/ 242 h 484"/>
                  <a:gd name="T10" fmla="*/ 414 w 529"/>
                  <a:gd name="T11" fmla="*/ 484 h 484"/>
                </a:gdLst>
                <a:ahLst/>
                <a:cxnLst>
                  <a:cxn ang="0">
                    <a:pos x="T0" y="T1"/>
                  </a:cxn>
                  <a:cxn ang="0">
                    <a:pos x="T2" y="T3"/>
                  </a:cxn>
                  <a:cxn ang="0">
                    <a:pos x="T4" y="T5"/>
                  </a:cxn>
                  <a:cxn ang="0">
                    <a:pos x="T6" y="T7"/>
                  </a:cxn>
                  <a:cxn ang="0">
                    <a:pos x="T8" y="T9"/>
                  </a:cxn>
                  <a:cxn ang="0">
                    <a:pos x="T10" y="T11"/>
                  </a:cxn>
                </a:cxnLst>
                <a:rect l="0" t="0" r="r" b="b"/>
                <a:pathLst>
                  <a:path w="529" h="484">
                    <a:moveTo>
                      <a:pt x="414" y="484"/>
                    </a:moveTo>
                    <a:lnTo>
                      <a:pt x="0" y="484"/>
                    </a:lnTo>
                    <a:lnTo>
                      <a:pt x="0" y="0"/>
                    </a:lnTo>
                    <a:lnTo>
                      <a:pt x="414" y="0"/>
                    </a:lnTo>
                    <a:lnTo>
                      <a:pt x="529" y="242"/>
                    </a:lnTo>
                    <a:lnTo>
                      <a:pt x="414"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4" name="Freeform 16">
                <a:extLst>
                  <a:ext uri="{FF2B5EF4-FFF2-40B4-BE49-F238E27FC236}">
                    <a16:creationId xmlns:a16="http://schemas.microsoft.com/office/drawing/2014/main" xmlns="" id="{41B67439-FD77-66F8-46E5-A8A8DF8937B6}"/>
                  </a:ext>
                  <a:ext uri="{C183D7F6-B498-43B3-948B-1728B52AA6E4}">
                    <adec:decorative xmlns:adec="http://schemas.microsoft.com/office/drawing/2017/decorative" xmlns="" val="1"/>
                  </a:ext>
                </a:extLst>
              </p:cNvPr>
              <p:cNvSpPr>
                <a:spLocks noEditPoints="1"/>
              </p:cNvSpPr>
              <p:nvPr/>
            </p:nvSpPr>
            <p:spPr bwMode="auto">
              <a:xfrm>
                <a:off x="2516188" y="6772276"/>
                <a:ext cx="250825" cy="752475"/>
              </a:xfrm>
              <a:custGeom>
                <a:avLst/>
                <a:gdLst>
                  <a:gd name="T0" fmla="*/ 43 w 158"/>
                  <a:gd name="T1" fmla="*/ 474 h 474"/>
                  <a:gd name="T2" fmla="*/ 0 w 158"/>
                  <a:gd name="T3" fmla="*/ 474 h 474"/>
                  <a:gd name="T4" fmla="*/ 0 w 158"/>
                  <a:gd name="T5" fmla="*/ 474 h 474"/>
                  <a:gd name="T6" fmla="*/ 43 w 158"/>
                  <a:gd name="T7" fmla="*/ 474 h 474"/>
                  <a:gd name="T8" fmla="*/ 43 w 158"/>
                  <a:gd name="T9" fmla="*/ 474 h 474"/>
                  <a:gd name="T10" fmla="*/ 43 w 158"/>
                  <a:gd name="T11" fmla="*/ 0 h 474"/>
                  <a:gd name="T12" fmla="*/ 0 w 158"/>
                  <a:gd name="T13" fmla="*/ 0 h 474"/>
                  <a:gd name="T14" fmla="*/ 111 w 158"/>
                  <a:gd name="T15" fmla="*/ 236 h 474"/>
                  <a:gd name="T16" fmla="*/ 158 w 158"/>
                  <a:gd name="T17" fmla="*/ 236 h 474"/>
                  <a:gd name="T18" fmla="*/ 43 w 15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474">
                    <a:moveTo>
                      <a:pt x="43" y="474"/>
                    </a:moveTo>
                    <a:lnTo>
                      <a:pt x="0" y="474"/>
                    </a:lnTo>
                    <a:lnTo>
                      <a:pt x="0" y="474"/>
                    </a:lnTo>
                    <a:lnTo>
                      <a:pt x="43" y="474"/>
                    </a:lnTo>
                    <a:lnTo>
                      <a:pt x="43" y="474"/>
                    </a:lnTo>
                    <a:close/>
                    <a:moveTo>
                      <a:pt x="43" y="0"/>
                    </a:moveTo>
                    <a:lnTo>
                      <a:pt x="0" y="0"/>
                    </a:lnTo>
                    <a:lnTo>
                      <a:pt x="111" y="236"/>
                    </a:lnTo>
                    <a:lnTo>
                      <a:pt x="158" y="236"/>
                    </a:lnTo>
                    <a:lnTo>
                      <a:pt x="4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5" name="Freeform 17">
                <a:extLst>
                  <a:ext uri="{FF2B5EF4-FFF2-40B4-BE49-F238E27FC236}">
                    <a16:creationId xmlns:a16="http://schemas.microsoft.com/office/drawing/2014/main" xmlns="" id="{BEE8DF92-6353-5B07-B96F-A82E83403035}"/>
                  </a:ext>
                  <a:ext uri="{C183D7F6-B498-43B3-948B-1728B52AA6E4}">
                    <adec:decorative xmlns:adec="http://schemas.microsoft.com/office/drawing/2017/decorative" xmlns="" val="1"/>
                  </a:ext>
                </a:extLst>
              </p:cNvPr>
              <p:cNvSpPr>
                <a:spLocks noEditPoints="1"/>
              </p:cNvSpPr>
              <p:nvPr/>
            </p:nvSpPr>
            <p:spPr bwMode="auto">
              <a:xfrm>
                <a:off x="2516188" y="6772276"/>
                <a:ext cx="250825" cy="752475"/>
              </a:xfrm>
              <a:custGeom>
                <a:avLst/>
                <a:gdLst>
                  <a:gd name="T0" fmla="*/ 43 w 158"/>
                  <a:gd name="T1" fmla="*/ 474 h 474"/>
                  <a:gd name="T2" fmla="*/ 0 w 158"/>
                  <a:gd name="T3" fmla="*/ 474 h 474"/>
                  <a:gd name="T4" fmla="*/ 0 w 158"/>
                  <a:gd name="T5" fmla="*/ 474 h 474"/>
                  <a:gd name="T6" fmla="*/ 43 w 158"/>
                  <a:gd name="T7" fmla="*/ 474 h 474"/>
                  <a:gd name="T8" fmla="*/ 43 w 158"/>
                  <a:gd name="T9" fmla="*/ 474 h 474"/>
                  <a:gd name="T10" fmla="*/ 43 w 158"/>
                  <a:gd name="T11" fmla="*/ 0 h 474"/>
                  <a:gd name="T12" fmla="*/ 0 w 158"/>
                  <a:gd name="T13" fmla="*/ 0 h 474"/>
                  <a:gd name="T14" fmla="*/ 111 w 158"/>
                  <a:gd name="T15" fmla="*/ 236 h 474"/>
                  <a:gd name="T16" fmla="*/ 158 w 158"/>
                  <a:gd name="T17" fmla="*/ 236 h 474"/>
                  <a:gd name="T18" fmla="*/ 43 w 15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474">
                    <a:moveTo>
                      <a:pt x="43" y="474"/>
                    </a:moveTo>
                    <a:lnTo>
                      <a:pt x="0" y="474"/>
                    </a:lnTo>
                    <a:lnTo>
                      <a:pt x="0" y="474"/>
                    </a:lnTo>
                    <a:lnTo>
                      <a:pt x="43" y="474"/>
                    </a:lnTo>
                    <a:lnTo>
                      <a:pt x="43" y="474"/>
                    </a:lnTo>
                    <a:moveTo>
                      <a:pt x="43" y="0"/>
                    </a:moveTo>
                    <a:lnTo>
                      <a:pt x="0" y="0"/>
                    </a:lnTo>
                    <a:lnTo>
                      <a:pt x="111" y="236"/>
                    </a:lnTo>
                    <a:lnTo>
                      <a:pt x="158" y="236"/>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6" name="Freeform 19">
                <a:extLst>
                  <a:ext uri="{FF2B5EF4-FFF2-40B4-BE49-F238E27FC236}">
                    <a16:creationId xmlns:a16="http://schemas.microsoft.com/office/drawing/2014/main" xmlns="" id="{EC201C67-8F21-A017-C9A6-6CA4CFA33EEA}"/>
                  </a:ext>
                  <a:ext uri="{C183D7F6-B498-43B3-948B-1728B52AA6E4}">
                    <adec:decorative xmlns:adec="http://schemas.microsoft.com/office/drawing/2017/decorative" xmlns="" val="1"/>
                  </a:ext>
                </a:extLst>
              </p:cNvPr>
              <p:cNvSpPr>
                <a:spLocks/>
              </p:cNvSpPr>
              <p:nvPr/>
            </p:nvSpPr>
            <p:spPr bwMode="auto">
              <a:xfrm>
                <a:off x="1847851" y="6762751"/>
                <a:ext cx="838200" cy="768350"/>
              </a:xfrm>
              <a:custGeom>
                <a:avLst/>
                <a:gdLst>
                  <a:gd name="T0" fmla="*/ 415 w 528"/>
                  <a:gd name="T1" fmla="*/ 484 h 484"/>
                  <a:gd name="T2" fmla="*/ 0 w 528"/>
                  <a:gd name="T3" fmla="*/ 484 h 484"/>
                  <a:gd name="T4" fmla="*/ 0 w 528"/>
                  <a:gd name="T5" fmla="*/ 0 h 484"/>
                  <a:gd name="T6" fmla="*/ 415 w 528"/>
                  <a:gd name="T7" fmla="*/ 0 h 484"/>
                  <a:gd name="T8" fmla="*/ 528 w 528"/>
                  <a:gd name="T9" fmla="*/ 242 h 484"/>
                  <a:gd name="T10" fmla="*/ 415 w 528"/>
                  <a:gd name="T11" fmla="*/ 484 h 484"/>
                </a:gdLst>
                <a:ahLst/>
                <a:cxnLst>
                  <a:cxn ang="0">
                    <a:pos x="T0" y="T1"/>
                  </a:cxn>
                  <a:cxn ang="0">
                    <a:pos x="T2" y="T3"/>
                  </a:cxn>
                  <a:cxn ang="0">
                    <a:pos x="T4" y="T5"/>
                  </a:cxn>
                  <a:cxn ang="0">
                    <a:pos x="T6" y="T7"/>
                  </a:cxn>
                  <a:cxn ang="0">
                    <a:pos x="T8" y="T9"/>
                  </a:cxn>
                  <a:cxn ang="0">
                    <a:pos x="T10" y="T11"/>
                  </a:cxn>
                </a:cxnLst>
                <a:rect l="0" t="0" r="r" b="b"/>
                <a:pathLst>
                  <a:path w="528" h="484">
                    <a:moveTo>
                      <a:pt x="415" y="484"/>
                    </a:moveTo>
                    <a:lnTo>
                      <a:pt x="0" y="484"/>
                    </a:lnTo>
                    <a:lnTo>
                      <a:pt x="0" y="0"/>
                    </a:lnTo>
                    <a:lnTo>
                      <a:pt x="415" y="0"/>
                    </a:lnTo>
                    <a:lnTo>
                      <a:pt x="528" y="242"/>
                    </a:lnTo>
                    <a:lnTo>
                      <a:pt x="415"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7" name="Freeform 22">
                <a:extLst>
                  <a:ext uri="{FF2B5EF4-FFF2-40B4-BE49-F238E27FC236}">
                    <a16:creationId xmlns:a16="http://schemas.microsoft.com/office/drawing/2014/main" xmlns="" id="{FBED7A37-A054-3926-034B-2678DC07065A}"/>
                  </a:ext>
                  <a:ext uri="{C183D7F6-B498-43B3-948B-1728B52AA6E4}">
                    <adec:decorative xmlns:adec="http://schemas.microsoft.com/office/drawing/2017/decorative" xmlns="" val="1"/>
                  </a:ext>
                </a:extLst>
              </p:cNvPr>
              <p:cNvSpPr>
                <a:spLocks noEditPoints="1"/>
              </p:cNvSpPr>
              <p:nvPr/>
            </p:nvSpPr>
            <p:spPr bwMode="auto">
              <a:xfrm>
                <a:off x="1857376" y="6772276"/>
                <a:ext cx="246063" cy="752475"/>
              </a:xfrm>
              <a:custGeom>
                <a:avLst/>
                <a:gdLst>
                  <a:gd name="T0" fmla="*/ 42 w 155"/>
                  <a:gd name="T1" fmla="*/ 474 h 474"/>
                  <a:gd name="T2" fmla="*/ 0 w 155"/>
                  <a:gd name="T3" fmla="*/ 474 h 474"/>
                  <a:gd name="T4" fmla="*/ 0 w 155"/>
                  <a:gd name="T5" fmla="*/ 474 h 474"/>
                  <a:gd name="T6" fmla="*/ 42 w 155"/>
                  <a:gd name="T7" fmla="*/ 474 h 474"/>
                  <a:gd name="T8" fmla="*/ 42 w 155"/>
                  <a:gd name="T9" fmla="*/ 474 h 474"/>
                  <a:gd name="T10" fmla="*/ 42 w 155"/>
                  <a:gd name="T11" fmla="*/ 0 h 474"/>
                  <a:gd name="T12" fmla="*/ 0 w 155"/>
                  <a:gd name="T13" fmla="*/ 0 h 474"/>
                  <a:gd name="T14" fmla="*/ 111 w 155"/>
                  <a:gd name="T15" fmla="*/ 236 h 474"/>
                  <a:gd name="T16" fmla="*/ 155 w 155"/>
                  <a:gd name="T17" fmla="*/ 236 h 474"/>
                  <a:gd name="T18" fmla="*/ 42 w 155"/>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74">
                    <a:moveTo>
                      <a:pt x="42" y="474"/>
                    </a:moveTo>
                    <a:lnTo>
                      <a:pt x="0" y="474"/>
                    </a:lnTo>
                    <a:lnTo>
                      <a:pt x="0" y="474"/>
                    </a:lnTo>
                    <a:lnTo>
                      <a:pt x="42" y="474"/>
                    </a:lnTo>
                    <a:lnTo>
                      <a:pt x="42" y="474"/>
                    </a:lnTo>
                    <a:close/>
                    <a:moveTo>
                      <a:pt x="42" y="0"/>
                    </a:moveTo>
                    <a:lnTo>
                      <a:pt x="0" y="0"/>
                    </a:lnTo>
                    <a:lnTo>
                      <a:pt x="111" y="236"/>
                    </a:lnTo>
                    <a:lnTo>
                      <a:pt x="155" y="236"/>
                    </a:lnTo>
                    <a:lnTo>
                      <a:pt x="42"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8" name="Freeform 23">
                <a:extLst>
                  <a:ext uri="{FF2B5EF4-FFF2-40B4-BE49-F238E27FC236}">
                    <a16:creationId xmlns:a16="http://schemas.microsoft.com/office/drawing/2014/main" xmlns="" id="{DC799220-F98B-C20A-8D53-5C7C07E51C6B}"/>
                  </a:ext>
                  <a:ext uri="{C183D7F6-B498-43B3-948B-1728B52AA6E4}">
                    <adec:decorative xmlns:adec="http://schemas.microsoft.com/office/drawing/2017/decorative" xmlns="" val="1"/>
                  </a:ext>
                </a:extLst>
              </p:cNvPr>
              <p:cNvSpPr>
                <a:spLocks noEditPoints="1"/>
              </p:cNvSpPr>
              <p:nvPr/>
            </p:nvSpPr>
            <p:spPr bwMode="auto">
              <a:xfrm>
                <a:off x="1857376" y="6772276"/>
                <a:ext cx="246063" cy="752475"/>
              </a:xfrm>
              <a:custGeom>
                <a:avLst/>
                <a:gdLst>
                  <a:gd name="T0" fmla="*/ 42 w 155"/>
                  <a:gd name="T1" fmla="*/ 474 h 474"/>
                  <a:gd name="T2" fmla="*/ 0 w 155"/>
                  <a:gd name="T3" fmla="*/ 474 h 474"/>
                  <a:gd name="T4" fmla="*/ 0 w 155"/>
                  <a:gd name="T5" fmla="*/ 474 h 474"/>
                  <a:gd name="T6" fmla="*/ 42 w 155"/>
                  <a:gd name="T7" fmla="*/ 474 h 474"/>
                  <a:gd name="T8" fmla="*/ 42 w 155"/>
                  <a:gd name="T9" fmla="*/ 474 h 474"/>
                  <a:gd name="T10" fmla="*/ 42 w 155"/>
                  <a:gd name="T11" fmla="*/ 0 h 474"/>
                  <a:gd name="T12" fmla="*/ 0 w 155"/>
                  <a:gd name="T13" fmla="*/ 0 h 474"/>
                  <a:gd name="T14" fmla="*/ 111 w 155"/>
                  <a:gd name="T15" fmla="*/ 236 h 474"/>
                  <a:gd name="T16" fmla="*/ 155 w 155"/>
                  <a:gd name="T17" fmla="*/ 236 h 474"/>
                  <a:gd name="T18" fmla="*/ 42 w 155"/>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74">
                    <a:moveTo>
                      <a:pt x="42" y="474"/>
                    </a:moveTo>
                    <a:lnTo>
                      <a:pt x="0" y="474"/>
                    </a:lnTo>
                    <a:lnTo>
                      <a:pt x="0" y="474"/>
                    </a:lnTo>
                    <a:lnTo>
                      <a:pt x="42" y="474"/>
                    </a:lnTo>
                    <a:lnTo>
                      <a:pt x="42" y="474"/>
                    </a:lnTo>
                    <a:moveTo>
                      <a:pt x="42" y="0"/>
                    </a:moveTo>
                    <a:lnTo>
                      <a:pt x="0" y="0"/>
                    </a:lnTo>
                    <a:lnTo>
                      <a:pt x="111" y="236"/>
                    </a:lnTo>
                    <a:lnTo>
                      <a:pt x="155" y="236"/>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9" name="Freeform 25">
                <a:extLst>
                  <a:ext uri="{FF2B5EF4-FFF2-40B4-BE49-F238E27FC236}">
                    <a16:creationId xmlns:a16="http://schemas.microsoft.com/office/drawing/2014/main" xmlns="" id="{6E8D273A-A2F9-1038-3A65-76C36600A8C5}"/>
                  </a:ext>
                  <a:ext uri="{C183D7F6-B498-43B3-948B-1728B52AA6E4}">
                    <adec:decorative xmlns:adec="http://schemas.microsoft.com/office/drawing/2017/decorative" xmlns="" val="1"/>
                  </a:ext>
                </a:extLst>
              </p:cNvPr>
              <p:cNvSpPr>
                <a:spLocks/>
              </p:cNvSpPr>
              <p:nvPr/>
            </p:nvSpPr>
            <p:spPr bwMode="auto">
              <a:xfrm>
                <a:off x="1185863" y="6762751"/>
                <a:ext cx="841375" cy="768350"/>
              </a:xfrm>
              <a:custGeom>
                <a:avLst/>
                <a:gdLst>
                  <a:gd name="T0" fmla="*/ 417 w 530"/>
                  <a:gd name="T1" fmla="*/ 484 h 484"/>
                  <a:gd name="T2" fmla="*/ 0 w 530"/>
                  <a:gd name="T3" fmla="*/ 484 h 484"/>
                  <a:gd name="T4" fmla="*/ 0 w 530"/>
                  <a:gd name="T5" fmla="*/ 0 h 484"/>
                  <a:gd name="T6" fmla="*/ 417 w 530"/>
                  <a:gd name="T7" fmla="*/ 0 h 484"/>
                  <a:gd name="T8" fmla="*/ 530 w 530"/>
                  <a:gd name="T9" fmla="*/ 242 h 484"/>
                  <a:gd name="T10" fmla="*/ 417 w 530"/>
                  <a:gd name="T11" fmla="*/ 484 h 484"/>
                </a:gdLst>
                <a:ahLst/>
                <a:cxnLst>
                  <a:cxn ang="0">
                    <a:pos x="T0" y="T1"/>
                  </a:cxn>
                  <a:cxn ang="0">
                    <a:pos x="T2" y="T3"/>
                  </a:cxn>
                  <a:cxn ang="0">
                    <a:pos x="T4" y="T5"/>
                  </a:cxn>
                  <a:cxn ang="0">
                    <a:pos x="T6" y="T7"/>
                  </a:cxn>
                  <a:cxn ang="0">
                    <a:pos x="T8" y="T9"/>
                  </a:cxn>
                  <a:cxn ang="0">
                    <a:pos x="T10" y="T11"/>
                  </a:cxn>
                </a:cxnLst>
                <a:rect l="0" t="0" r="r" b="b"/>
                <a:pathLst>
                  <a:path w="530" h="484">
                    <a:moveTo>
                      <a:pt x="417" y="484"/>
                    </a:moveTo>
                    <a:lnTo>
                      <a:pt x="0" y="484"/>
                    </a:lnTo>
                    <a:lnTo>
                      <a:pt x="0" y="0"/>
                    </a:lnTo>
                    <a:lnTo>
                      <a:pt x="417" y="0"/>
                    </a:lnTo>
                    <a:lnTo>
                      <a:pt x="530" y="242"/>
                    </a:lnTo>
                    <a:lnTo>
                      <a:pt x="417"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0" name="Freeform 28">
                <a:extLst>
                  <a:ext uri="{FF2B5EF4-FFF2-40B4-BE49-F238E27FC236}">
                    <a16:creationId xmlns:a16="http://schemas.microsoft.com/office/drawing/2014/main" xmlns="" id="{0E40A127-08B5-99AA-8E4C-8D10BC58CC24}"/>
                  </a:ext>
                  <a:ext uri="{C183D7F6-B498-43B3-948B-1728B52AA6E4}">
                    <adec:decorative xmlns:adec="http://schemas.microsoft.com/office/drawing/2017/decorative" xmlns="" val="1"/>
                  </a:ext>
                </a:extLst>
              </p:cNvPr>
              <p:cNvSpPr>
                <a:spLocks noEditPoints="1"/>
              </p:cNvSpPr>
              <p:nvPr/>
            </p:nvSpPr>
            <p:spPr bwMode="auto">
              <a:xfrm>
                <a:off x="1195388" y="6772276"/>
                <a:ext cx="255588" cy="752475"/>
              </a:xfrm>
              <a:custGeom>
                <a:avLst/>
                <a:gdLst>
                  <a:gd name="T0" fmla="*/ 46 w 161"/>
                  <a:gd name="T1" fmla="*/ 474 h 474"/>
                  <a:gd name="T2" fmla="*/ 0 w 161"/>
                  <a:gd name="T3" fmla="*/ 474 h 474"/>
                  <a:gd name="T4" fmla="*/ 0 w 161"/>
                  <a:gd name="T5" fmla="*/ 474 h 474"/>
                  <a:gd name="T6" fmla="*/ 46 w 161"/>
                  <a:gd name="T7" fmla="*/ 474 h 474"/>
                  <a:gd name="T8" fmla="*/ 46 w 161"/>
                  <a:gd name="T9" fmla="*/ 474 h 474"/>
                  <a:gd name="T10" fmla="*/ 46 w 161"/>
                  <a:gd name="T11" fmla="*/ 0 h 474"/>
                  <a:gd name="T12" fmla="*/ 0 w 161"/>
                  <a:gd name="T13" fmla="*/ 0 h 474"/>
                  <a:gd name="T14" fmla="*/ 113 w 161"/>
                  <a:gd name="T15" fmla="*/ 236 h 474"/>
                  <a:gd name="T16" fmla="*/ 161 w 161"/>
                  <a:gd name="T17" fmla="*/ 236 h 474"/>
                  <a:gd name="T18" fmla="*/ 46 w 161"/>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74">
                    <a:moveTo>
                      <a:pt x="46" y="474"/>
                    </a:moveTo>
                    <a:lnTo>
                      <a:pt x="0" y="474"/>
                    </a:lnTo>
                    <a:lnTo>
                      <a:pt x="0" y="474"/>
                    </a:lnTo>
                    <a:lnTo>
                      <a:pt x="46" y="474"/>
                    </a:lnTo>
                    <a:lnTo>
                      <a:pt x="46" y="474"/>
                    </a:lnTo>
                    <a:close/>
                    <a:moveTo>
                      <a:pt x="46" y="0"/>
                    </a:moveTo>
                    <a:lnTo>
                      <a:pt x="0" y="0"/>
                    </a:lnTo>
                    <a:lnTo>
                      <a:pt x="113" y="236"/>
                    </a:lnTo>
                    <a:lnTo>
                      <a:pt x="161" y="236"/>
                    </a:lnTo>
                    <a:lnTo>
                      <a:pt x="46"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1" name="Freeform 29">
                <a:extLst>
                  <a:ext uri="{FF2B5EF4-FFF2-40B4-BE49-F238E27FC236}">
                    <a16:creationId xmlns:a16="http://schemas.microsoft.com/office/drawing/2014/main" xmlns="" id="{7B8BC035-824D-3541-2D2C-6175A51F00E3}"/>
                  </a:ext>
                  <a:ext uri="{C183D7F6-B498-43B3-948B-1728B52AA6E4}">
                    <adec:decorative xmlns:adec="http://schemas.microsoft.com/office/drawing/2017/decorative" xmlns="" val="1"/>
                  </a:ext>
                </a:extLst>
              </p:cNvPr>
              <p:cNvSpPr>
                <a:spLocks noEditPoints="1"/>
              </p:cNvSpPr>
              <p:nvPr/>
            </p:nvSpPr>
            <p:spPr bwMode="auto">
              <a:xfrm>
                <a:off x="1195388" y="6772276"/>
                <a:ext cx="255588" cy="752475"/>
              </a:xfrm>
              <a:custGeom>
                <a:avLst/>
                <a:gdLst>
                  <a:gd name="T0" fmla="*/ 46 w 161"/>
                  <a:gd name="T1" fmla="*/ 474 h 474"/>
                  <a:gd name="T2" fmla="*/ 0 w 161"/>
                  <a:gd name="T3" fmla="*/ 474 h 474"/>
                  <a:gd name="T4" fmla="*/ 0 w 161"/>
                  <a:gd name="T5" fmla="*/ 474 h 474"/>
                  <a:gd name="T6" fmla="*/ 46 w 161"/>
                  <a:gd name="T7" fmla="*/ 474 h 474"/>
                  <a:gd name="T8" fmla="*/ 46 w 161"/>
                  <a:gd name="T9" fmla="*/ 474 h 474"/>
                  <a:gd name="T10" fmla="*/ 46 w 161"/>
                  <a:gd name="T11" fmla="*/ 0 h 474"/>
                  <a:gd name="T12" fmla="*/ 0 w 161"/>
                  <a:gd name="T13" fmla="*/ 0 h 474"/>
                  <a:gd name="T14" fmla="*/ 113 w 161"/>
                  <a:gd name="T15" fmla="*/ 236 h 474"/>
                  <a:gd name="T16" fmla="*/ 161 w 161"/>
                  <a:gd name="T17" fmla="*/ 236 h 474"/>
                  <a:gd name="T18" fmla="*/ 46 w 161"/>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74">
                    <a:moveTo>
                      <a:pt x="46" y="474"/>
                    </a:moveTo>
                    <a:lnTo>
                      <a:pt x="0" y="474"/>
                    </a:lnTo>
                    <a:lnTo>
                      <a:pt x="0" y="474"/>
                    </a:lnTo>
                    <a:lnTo>
                      <a:pt x="46" y="474"/>
                    </a:lnTo>
                    <a:lnTo>
                      <a:pt x="46" y="474"/>
                    </a:lnTo>
                    <a:moveTo>
                      <a:pt x="46" y="0"/>
                    </a:moveTo>
                    <a:lnTo>
                      <a:pt x="0" y="0"/>
                    </a:lnTo>
                    <a:lnTo>
                      <a:pt x="113" y="236"/>
                    </a:lnTo>
                    <a:lnTo>
                      <a:pt x="161" y="23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2" name="Freeform 82">
                <a:extLst>
                  <a:ext uri="{FF2B5EF4-FFF2-40B4-BE49-F238E27FC236}">
                    <a16:creationId xmlns:a16="http://schemas.microsoft.com/office/drawing/2014/main" xmlns="" id="{D8CC63DF-2343-3929-0486-C625A6C8D382}"/>
                  </a:ext>
                  <a:ext uri="{C183D7F6-B498-43B3-948B-1728B52AA6E4}">
                    <adec:decorative xmlns:adec="http://schemas.microsoft.com/office/drawing/2017/decorative" xmlns="" val="1"/>
                  </a:ext>
                </a:extLst>
              </p:cNvPr>
              <p:cNvSpPr>
                <a:spLocks/>
              </p:cNvSpPr>
              <p:nvPr/>
            </p:nvSpPr>
            <p:spPr bwMode="auto">
              <a:xfrm>
                <a:off x="528638" y="6762751"/>
                <a:ext cx="836613" cy="768350"/>
              </a:xfrm>
              <a:custGeom>
                <a:avLst/>
                <a:gdLst>
                  <a:gd name="T0" fmla="*/ 414 w 527"/>
                  <a:gd name="T1" fmla="*/ 484 h 484"/>
                  <a:gd name="T2" fmla="*/ 0 w 527"/>
                  <a:gd name="T3" fmla="*/ 484 h 484"/>
                  <a:gd name="T4" fmla="*/ 0 w 527"/>
                  <a:gd name="T5" fmla="*/ 0 h 484"/>
                  <a:gd name="T6" fmla="*/ 414 w 527"/>
                  <a:gd name="T7" fmla="*/ 0 h 484"/>
                  <a:gd name="T8" fmla="*/ 527 w 527"/>
                  <a:gd name="T9" fmla="*/ 242 h 484"/>
                  <a:gd name="T10" fmla="*/ 414 w 527"/>
                  <a:gd name="T11" fmla="*/ 484 h 484"/>
                </a:gdLst>
                <a:ahLst/>
                <a:cxnLst>
                  <a:cxn ang="0">
                    <a:pos x="T0" y="T1"/>
                  </a:cxn>
                  <a:cxn ang="0">
                    <a:pos x="T2" y="T3"/>
                  </a:cxn>
                  <a:cxn ang="0">
                    <a:pos x="T4" y="T5"/>
                  </a:cxn>
                  <a:cxn ang="0">
                    <a:pos x="T6" y="T7"/>
                  </a:cxn>
                  <a:cxn ang="0">
                    <a:pos x="T8" y="T9"/>
                  </a:cxn>
                  <a:cxn ang="0">
                    <a:pos x="T10" y="T11"/>
                  </a:cxn>
                </a:cxnLst>
                <a:rect l="0" t="0" r="r" b="b"/>
                <a:pathLst>
                  <a:path w="527" h="484">
                    <a:moveTo>
                      <a:pt x="414" y="484"/>
                    </a:moveTo>
                    <a:lnTo>
                      <a:pt x="0" y="484"/>
                    </a:lnTo>
                    <a:lnTo>
                      <a:pt x="0" y="0"/>
                    </a:lnTo>
                    <a:lnTo>
                      <a:pt x="414" y="0"/>
                    </a:lnTo>
                    <a:lnTo>
                      <a:pt x="527" y="242"/>
                    </a:lnTo>
                    <a:lnTo>
                      <a:pt x="414"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3" name="Freeform 86">
                <a:extLst>
                  <a:ext uri="{FF2B5EF4-FFF2-40B4-BE49-F238E27FC236}">
                    <a16:creationId xmlns:a16="http://schemas.microsoft.com/office/drawing/2014/main" xmlns="" id="{46AC153A-BD26-86D4-D170-9DE10CF927B6}"/>
                  </a:ext>
                  <a:ext uri="{C183D7F6-B498-43B3-948B-1728B52AA6E4}">
                    <adec:decorative xmlns:adec="http://schemas.microsoft.com/office/drawing/2017/decorative" xmlns="" val="1"/>
                  </a:ext>
                </a:extLst>
              </p:cNvPr>
              <p:cNvSpPr>
                <a:spLocks/>
              </p:cNvSpPr>
              <p:nvPr/>
            </p:nvSpPr>
            <p:spPr bwMode="auto">
              <a:xfrm>
                <a:off x="2516188" y="7146926"/>
                <a:ext cx="250825" cy="377825"/>
              </a:xfrm>
              <a:custGeom>
                <a:avLst/>
                <a:gdLst>
                  <a:gd name="T0" fmla="*/ 158 w 158"/>
                  <a:gd name="T1" fmla="*/ 0 h 238"/>
                  <a:gd name="T2" fmla="*/ 111 w 158"/>
                  <a:gd name="T3" fmla="*/ 0 h 238"/>
                  <a:gd name="T4" fmla="*/ 0 w 158"/>
                  <a:gd name="T5" fmla="*/ 238 h 238"/>
                  <a:gd name="T6" fmla="*/ 43 w 158"/>
                  <a:gd name="T7" fmla="*/ 238 h 238"/>
                  <a:gd name="T8" fmla="*/ 158 w 158"/>
                  <a:gd name="T9" fmla="*/ 0 h 238"/>
                </a:gdLst>
                <a:ahLst/>
                <a:cxnLst>
                  <a:cxn ang="0">
                    <a:pos x="T0" y="T1"/>
                  </a:cxn>
                  <a:cxn ang="0">
                    <a:pos x="T2" y="T3"/>
                  </a:cxn>
                  <a:cxn ang="0">
                    <a:pos x="T4" y="T5"/>
                  </a:cxn>
                  <a:cxn ang="0">
                    <a:pos x="T6" y="T7"/>
                  </a:cxn>
                  <a:cxn ang="0">
                    <a:pos x="T8" y="T9"/>
                  </a:cxn>
                </a:cxnLst>
                <a:rect l="0" t="0" r="r" b="b"/>
                <a:pathLst>
                  <a:path w="158" h="238">
                    <a:moveTo>
                      <a:pt x="158" y="0"/>
                    </a:moveTo>
                    <a:lnTo>
                      <a:pt x="111" y="0"/>
                    </a:lnTo>
                    <a:lnTo>
                      <a:pt x="0" y="238"/>
                    </a:lnTo>
                    <a:lnTo>
                      <a:pt x="43" y="238"/>
                    </a:lnTo>
                    <a:lnTo>
                      <a:pt x="158"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4" name="Freeform 87">
                <a:extLst>
                  <a:ext uri="{FF2B5EF4-FFF2-40B4-BE49-F238E27FC236}">
                    <a16:creationId xmlns:a16="http://schemas.microsoft.com/office/drawing/2014/main" xmlns="" id="{A6CB1D4F-B62A-D73C-04CE-F1D3F509C2B8}"/>
                  </a:ext>
                  <a:ext uri="{C183D7F6-B498-43B3-948B-1728B52AA6E4}">
                    <adec:decorative xmlns:adec="http://schemas.microsoft.com/office/drawing/2017/decorative" xmlns="" val="1"/>
                  </a:ext>
                </a:extLst>
              </p:cNvPr>
              <p:cNvSpPr>
                <a:spLocks/>
              </p:cNvSpPr>
              <p:nvPr/>
            </p:nvSpPr>
            <p:spPr bwMode="auto">
              <a:xfrm>
                <a:off x="2516188" y="7146926"/>
                <a:ext cx="250825" cy="377825"/>
              </a:xfrm>
              <a:custGeom>
                <a:avLst/>
                <a:gdLst>
                  <a:gd name="T0" fmla="*/ 158 w 158"/>
                  <a:gd name="T1" fmla="*/ 0 h 238"/>
                  <a:gd name="T2" fmla="*/ 111 w 158"/>
                  <a:gd name="T3" fmla="*/ 0 h 238"/>
                  <a:gd name="T4" fmla="*/ 0 w 158"/>
                  <a:gd name="T5" fmla="*/ 238 h 238"/>
                  <a:gd name="T6" fmla="*/ 43 w 158"/>
                  <a:gd name="T7" fmla="*/ 238 h 238"/>
                  <a:gd name="T8" fmla="*/ 158 w 158"/>
                  <a:gd name="T9" fmla="*/ 0 h 238"/>
                </a:gdLst>
                <a:ahLst/>
                <a:cxnLst>
                  <a:cxn ang="0">
                    <a:pos x="T0" y="T1"/>
                  </a:cxn>
                  <a:cxn ang="0">
                    <a:pos x="T2" y="T3"/>
                  </a:cxn>
                  <a:cxn ang="0">
                    <a:pos x="T4" y="T5"/>
                  </a:cxn>
                  <a:cxn ang="0">
                    <a:pos x="T6" y="T7"/>
                  </a:cxn>
                  <a:cxn ang="0">
                    <a:pos x="T8" y="T9"/>
                  </a:cxn>
                </a:cxnLst>
                <a:rect l="0" t="0" r="r" b="b"/>
                <a:pathLst>
                  <a:path w="158" h="238">
                    <a:moveTo>
                      <a:pt x="158" y="0"/>
                    </a:moveTo>
                    <a:lnTo>
                      <a:pt x="111" y="0"/>
                    </a:lnTo>
                    <a:lnTo>
                      <a:pt x="0" y="238"/>
                    </a:lnTo>
                    <a:lnTo>
                      <a:pt x="43" y="238"/>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5" name="Freeform 89">
                <a:extLst>
                  <a:ext uri="{FF2B5EF4-FFF2-40B4-BE49-F238E27FC236}">
                    <a16:creationId xmlns:a16="http://schemas.microsoft.com/office/drawing/2014/main" xmlns="" id="{B85AED54-B428-A6FA-67C0-FFBBC2978492}"/>
                  </a:ext>
                  <a:ext uri="{C183D7F6-B498-43B3-948B-1728B52AA6E4}">
                    <adec:decorative xmlns:adec="http://schemas.microsoft.com/office/drawing/2017/decorative" xmlns="" val="1"/>
                  </a:ext>
                </a:extLst>
              </p:cNvPr>
              <p:cNvSpPr>
                <a:spLocks/>
              </p:cNvSpPr>
              <p:nvPr/>
            </p:nvSpPr>
            <p:spPr bwMode="auto">
              <a:xfrm>
                <a:off x="1924051" y="7146926"/>
                <a:ext cx="755650" cy="377825"/>
              </a:xfrm>
              <a:custGeom>
                <a:avLst/>
                <a:gdLst>
                  <a:gd name="T0" fmla="*/ 476 w 476"/>
                  <a:gd name="T1" fmla="*/ 0 h 238"/>
                  <a:gd name="T2" fmla="*/ 113 w 476"/>
                  <a:gd name="T3" fmla="*/ 0 h 238"/>
                  <a:gd name="T4" fmla="*/ 0 w 476"/>
                  <a:gd name="T5" fmla="*/ 238 h 238"/>
                  <a:gd name="T6" fmla="*/ 365 w 476"/>
                  <a:gd name="T7" fmla="*/ 238 h 238"/>
                  <a:gd name="T8" fmla="*/ 476 w 476"/>
                  <a:gd name="T9" fmla="*/ 0 h 238"/>
                </a:gdLst>
                <a:ahLst/>
                <a:cxnLst>
                  <a:cxn ang="0">
                    <a:pos x="T0" y="T1"/>
                  </a:cxn>
                  <a:cxn ang="0">
                    <a:pos x="T2" y="T3"/>
                  </a:cxn>
                  <a:cxn ang="0">
                    <a:pos x="T4" y="T5"/>
                  </a:cxn>
                  <a:cxn ang="0">
                    <a:pos x="T6" y="T7"/>
                  </a:cxn>
                  <a:cxn ang="0">
                    <a:pos x="T8" y="T9"/>
                  </a:cxn>
                </a:cxnLst>
                <a:rect l="0" t="0" r="r" b="b"/>
                <a:pathLst>
                  <a:path w="476" h="238">
                    <a:moveTo>
                      <a:pt x="476" y="0"/>
                    </a:moveTo>
                    <a:lnTo>
                      <a:pt x="113" y="0"/>
                    </a:lnTo>
                    <a:lnTo>
                      <a:pt x="0" y="238"/>
                    </a:lnTo>
                    <a:lnTo>
                      <a:pt x="365" y="238"/>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6" name="Freeform 92">
                <a:extLst>
                  <a:ext uri="{FF2B5EF4-FFF2-40B4-BE49-F238E27FC236}">
                    <a16:creationId xmlns:a16="http://schemas.microsoft.com/office/drawing/2014/main" xmlns="" id="{E9A9A66E-C4C4-F215-67CB-DA03BFE9C079}"/>
                  </a:ext>
                  <a:ext uri="{C183D7F6-B498-43B3-948B-1728B52AA6E4}">
                    <adec:decorative xmlns:adec="http://schemas.microsoft.com/office/drawing/2017/decorative" xmlns="" val="1"/>
                  </a:ext>
                </a:extLst>
              </p:cNvPr>
              <p:cNvSpPr>
                <a:spLocks/>
              </p:cNvSpPr>
              <p:nvPr/>
            </p:nvSpPr>
            <p:spPr bwMode="auto">
              <a:xfrm>
                <a:off x="1857376" y="7146926"/>
                <a:ext cx="246063" cy="377825"/>
              </a:xfrm>
              <a:custGeom>
                <a:avLst/>
                <a:gdLst>
                  <a:gd name="T0" fmla="*/ 155 w 155"/>
                  <a:gd name="T1" fmla="*/ 0 h 238"/>
                  <a:gd name="T2" fmla="*/ 111 w 155"/>
                  <a:gd name="T3" fmla="*/ 0 h 238"/>
                  <a:gd name="T4" fmla="*/ 0 w 155"/>
                  <a:gd name="T5" fmla="*/ 238 h 238"/>
                  <a:gd name="T6" fmla="*/ 42 w 155"/>
                  <a:gd name="T7" fmla="*/ 238 h 238"/>
                  <a:gd name="T8" fmla="*/ 155 w 155"/>
                  <a:gd name="T9" fmla="*/ 0 h 238"/>
                </a:gdLst>
                <a:ahLst/>
                <a:cxnLst>
                  <a:cxn ang="0">
                    <a:pos x="T0" y="T1"/>
                  </a:cxn>
                  <a:cxn ang="0">
                    <a:pos x="T2" y="T3"/>
                  </a:cxn>
                  <a:cxn ang="0">
                    <a:pos x="T4" y="T5"/>
                  </a:cxn>
                  <a:cxn ang="0">
                    <a:pos x="T6" y="T7"/>
                  </a:cxn>
                  <a:cxn ang="0">
                    <a:pos x="T8" y="T9"/>
                  </a:cxn>
                </a:cxnLst>
                <a:rect l="0" t="0" r="r" b="b"/>
                <a:pathLst>
                  <a:path w="155" h="238">
                    <a:moveTo>
                      <a:pt x="155" y="0"/>
                    </a:moveTo>
                    <a:lnTo>
                      <a:pt x="111" y="0"/>
                    </a:lnTo>
                    <a:lnTo>
                      <a:pt x="0" y="238"/>
                    </a:lnTo>
                    <a:lnTo>
                      <a:pt x="42" y="238"/>
                    </a:lnTo>
                    <a:lnTo>
                      <a:pt x="155"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7" name="Freeform 93">
                <a:extLst>
                  <a:ext uri="{FF2B5EF4-FFF2-40B4-BE49-F238E27FC236}">
                    <a16:creationId xmlns:a16="http://schemas.microsoft.com/office/drawing/2014/main" xmlns="" id="{86746DB9-CD6C-02C8-1B88-8C7106FB4480}"/>
                  </a:ext>
                  <a:ext uri="{C183D7F6-B498-43B3-948B-1728B52AA6E4}">
                    <adec:decorative xmlns:adec="http://schemas.microsoft.com/office/drawing/2017/decorative" xmlns="" val="1"/>
                  </a:ext>
                </a:extLst>
              </p:cNvPr>
              <p:cNvSpPr>
                <a:spLocks/>
              </p:cNvSpPr>
              <p:nvPr/>
            </p:nvSpPr>
            <p:spPr bwMode="auto">
              <a:xfrm>
                <a:off x="1857376" y="7146926"/>
                <a:ext cx="246063" cy="377825"/>
              </a:xfrm>
              <a:custGeom>
                <a:avLst/>
                <a:gdLst>
                  <a:gd name="T0" fmla="*/ 155 w 155"/>
                  <a:gd name="T1" fmla="*/ 0 h 238"/>
                  <a:gd name="T2" fmla="*/ 111 w 155"/>
                  <a:gd name="T3" fmla="*/ 0 h 238"/>
                  <a:gd name="T4" fmla="*/ 0 w 155"/>
                  <a:gd name="T5" fmla="*/ 238 h 238"/>
                  <a:gd name="T6" fmla="*/ 42 w 155"/>
                  <a:gd name="T7" fmla="*/ 238 h 238"/>
                  <a:gd name="T8" fmla="*/ 155 w 155"/>
                  <a:gd name="T9" fmla="*/ 0 h 238"/>
                </a:gdLst>
                <a:ahLst/>
                <a:cxnLst>
                  <a:cxn ang="0">
                    <a:pos x="T0" y="T1"/>
                  </a:cxn>
                  <a:cxn ang="0">
                    <a:pos x="T2" y="T3"/>
                  </a:cxn>
                  <a:cxn ang="0">
                    <a:pos x="T4" y="T5"/>
                  </a:cxn>
                  <a:cxn ang="0">
                    <a:pos x="T6" y="T7"/>
                  </a:cxn>
                  <a:cxn ang="0">
                    <a:pos x="T8" y="T9"/>
                  </a:cxn>
                </a:cxnLst>
                <a:rect l="0" t="0" r="r" b="b"/>
                <a:pathLst>
                  <a:path w="155" h="238">
                    <a:moveTo>
                      <a:pt x="155" y="0"/>
                    </a:moveTo>
                    <a:lnTo>
                      <a:pt x="111" y="0"/>
                    </a:lnTo>
                    <a:lnTo>
                      <a:pt x="0" y="238"/>
                    </a:lnTo>
                    <a:lnTo>
                      <a:pt x="42" y="238"/>
                    </a:lnTo>
                    <a:lnTo>
                      <a:pt x="1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8" name="Freeform 95">
                <a:extLst>
                  <a:ext uri="{FF2B5EF4-FFF2-40B4-BE49-F238E27FC236}">
                    <a16:creationId xmlns:a16="http://schemas.microsoft.com/office/drawing/2014/main" xmlns="" id="{AB9662DD-C025-7AD7-DD21-AA34BB56A86F}"/>
                  </a:ext>
                  <a:ext uri="{C183D7F6-B498-43B3-948B-1728B52AA6E4}">
                    <adec:decorative xmlns:adec="http://schemas.microsoft.com/office/drawing/2017/decorative" xmlns="" val="1"/>
                  </a:ext>
                </a:extLst>
              </p:cNvPr>
              <p:cNvSpPr>
                <a:spLocks/>
              </p:cNvSpPr>
              <p:nvPr/>
            </p:nvSpPr>
            <p:spPr bwMode="auto">
              <a:xfrm>
                <a:off x="1268413" y="7146926"/>
                <a:ext cx="752475" cy="377825"/>
              </a:xfrm>
              <a:custGeom>
                <a:avLst/>
                <a:gdLst>
                  <a:gd name="T0" fmla="*/ 474 w 474"/>
                  <a:gd name="T1" fmla="*/ 0 h 238"/>
                  <a:gd name="T2" fmla="*/ 115 w 474"/>
                  <a:gd name="T3" fmla="*/ 0 h 238"/>
                  <a:gd name="T4" fmla="*/ 0 w 474"/>
                  <a:gd name="T5" fmla="*/ 238 h 238"/>
                  <a:gd name="T6" fmla="*/ 361 w 474"/>
                  <a:gd name="T7" fmla="*/ 238 h 238"/>
                  <a:gd name="T8" fmla="*/ 474 w 474"/>
                  <a:gd name="T9" fmla="*/ 0 h 238"/>
                </a:gdLst>
                <a:ahLst/>
                <a:cxnLst>
                  <a:cxn ang="0">
                    <a:pos x="T0" y="T1"/>
                  </a:cxn>
                  <a:cxn ang="0">
                    <a:pos x="T2" y="T3"/>
                  </a:cxn>
                  <a:cxn ang="0">
                    <a:pos x="T4" y="T5"/>
                  </a:cxn>
                  <a:cxn ang="0">
                    <a:pos x="T6" y="T7"/>
                  </a:cxn>
                  <a:cxn ang="0">
                    <a:pos x="T8" y="T9"/>
                  </a:cxn>
                </a:cxnLst>
                <a:rect l="0" t="0" r="r" b="b"/>
                <a:pathLst>
                  <a:path w="474" h="238">
                    <a:moveTo>
                      <a:pt x="474" y="0"/>
                    </a:moveTo>
                    <a:lnTo>
                      <a:pt x="115" y="0"/>
                    </a:lnTo>
                    <a:lnTo>
                      <a:pt x="0" y="238"/>
                    </a:lnTo>
                    <a:lnTo>
                      <a:pt x="361" y="238"/>
                    </a:lnTo>
                    <a:lnTo>
                      <a:pt x="4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9" name="Freeform 98">
                <a:extLst>
                  <a:ext uri="{FF2B5EF4-FFF2-40B4-BE49-F238E27FC236}">
                    <a16:creationId xmlns:a16="http://schemas.microsoft.com/office/drawing/2014/main" xmlns="" id="{58DB0EF9-FFC8-7A61-CB70-FC730BB4749C}"/>
                  </a:ext>
                  <a:ext uri="{C183D7F6-B498-43B3-948B-1728B52AA6E4}">
                    <adec:decorative xmlns:adec="http://schemas.microsoft.com/office/drawing/2017/decorative" xmlns="" val="1"/>
                  </a:ext>
                </a:extLst>
              </p:cNvPr>
              <p:cNvSpPr>
                <a:spLocks/>
              </p:cNvSpPr>
              <p:nvPr/>
            </p:nvSpPr>
            <p:spPr bwMode="auto">
              <a:xfrm>
                <a:off x="1195388" y="7146926"/>
                <a:ext cx="255588" cy="377825"/>
              </a:xfrm>
              <a:custGeom>
                <a:avLst/>
                <a:gdLst>
                  <a:gd name="T0" fmla="*/ 161 w 161"/>
                  <a:gd name="T1" fmla="*/ 0 h 238"/>
                  <a:gd name="T2" fmla="*/ 113 w 161"/>
                  <a:gd name="T3" fmla="*/ 0 h 238"/>
                  <a:gd name="T4" fmla="*/ 0 w 161"/>
                  <a:gd name="T5" fmla="*/ 238 h 238"/>
                  <a:gd name="T6" fmla="*/ 46 w 161"/>
                  <a:gd name="T7" fmla="*/ 238 h 238"/>
                  <a:gd name="T8" fmla="*/ 161 w 161"/>
                  <a:gd name="T9" fmla="*/ 0 h 238"/>
                </a:gdLst>
                <a:ahLst/>
                <a:cxnLst>
                  <a:cxn ang="0">
                    <a:pos x="T0" y="T1"/>
                  </a:cxn>
                  <a:cxn ang="0">
                    <a:pos x="T2" y="T3"/>
                  </a:cxn>
                  <a:cxn ang="0">
                    <a:pos x="T4" y="T5"/>
                  </a:cxn>
                  <a:cxn ang="0">
                    <a:pos x="T6" y="T7"/>
                  </a:cxn>
                  <a:cxn ang="0">
                    <a:pos x="T8" y="T9"/>
                  </a:cxn>
                </a:cxnLst>
                <a:rect l="0" t="0" r="r" b="b"/>
                <a:pathLst>
                  <a:path w="161" h="238">
                    <a:moveTo>
                      <a:pt x="161" y="0"/>
                    </a:moveTo>
                    <a:lnTo>
                      <a:pt x="113" y="0"/>
                    </a:lnTo>
                    <a:lnTo>
                      <a:pt x="0" y="238"/>
                    </a:lnTo>
                    <a:lnTo>
                      <a:pt x="46" y="238"/>
                    </a:lnTo>
                    <a:lnTo>
                      <a:pt x="161"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60" name="Freeform 99">
                <a:extLst>
                  <a:ext uri="{FF2B5EF4-FFF2-40B4-BE49-F238E27FC236}">
                    <a16:creationId xmlns:a16="http://schemas.microsoft.com/office/drawing/2014/main" xmlns="" id="{DFF3DEAC-06FA-4C11-779F-E55CFE4A65F7}"/>
                  </a:ext>
                  <a:ext uri="{C183D7F6-B498-43B3-948B-1728B52AA6E4}">
                    <adec:decorative xmlns:adec="http://schemas.microsoft.com/office/drawing/2017/decorative" xmlns="" val="1"/>
                  </a:ext>
                </a:extLst>
              </p:cNvPr>
              <p:cNvSpPr>
                <a:spLocks/>
              </p:cNvSpPr>
              <p:nvPr/>
            </p:nvSpPr>
            <p:spPr bwMode="auto">
              <a:xfrm>
                <a:off x="1195388" y="7146926"/>
                <a:ext cx="255588" cy="377825"/>
              </a:xfrm>
              <a:custGeom>
                <a:avLst/>
                <a:gdLst>
                  <a:gd name="T0" fmla="*/ 161 w 161"/>
                  <a:gd name="T1" fmla="*/ 0 h 238"/>
                  <a:gd name="T2" fmla="*/ 113 w 161"/>
                  <a:gd name="T3" fmla="*/ 0 h 238"/>
                  <a:gd name="T4" fmla="*/ 0 w 161"/>
                  <a:gd name="T5" fmla="*/ 238 h 238"/>
                  <a:gd name="T6" fmla="*/ 46 w 161"/>
                  <a:gd name="T7" fmla="*/ 238 h 238"/>
                  <a:gd name="T8" fmla="*/ 161 w 161"/>
                  <a:gd name="T9" fmla="*/ 0 h 238"/>
                </a:gdLst>
                <a:ahLst/>
                <a:cxnLst>
                  <a:cxn ang="0">
                    <a:pos x="T0" y="T1"/>
                  </a:cxn>
                  <a:cxn ang="0">
                    <a:pos x="T2" y="T3"/>
                  </a:cxn>
                  <a:cxn ang="0">
                    <a:pos x="T4" y="T5"/>
                  </a:cxn>
                  <a:cxn ang="0">
                    <a:pos x="T6" y="T7"/>
                  </a:cxn>
                  <a:cxn ang="0">
                    <a:pos x="T8" y="T9"/>
                  </a:cxn>
                </a:cxnLst>
                <a:rect l="0" t="0" r="r" b="b"/>
                <a:pathLst>
                  <a:path w="161" h="238">
                    <a:moveTo>
                      <a:pt x="161" y="0"/>
                    </a:moveTo>
                    <a:lnTo>
                      <a:pt x="113" y="0"/>
                    </a:lnTo>
                    <a:lnTo>
                      <a:pt x="0" y="238"/>
                    </a:lnTo>
                    <a:lnTo>
                      <a:pt x="46" y="23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61" name="Freeform 101">
                <a:extLst>
                  <a:ext uri="{FF2B5EF4-FFF2-40B4-BE49-F238E27FC236}">
                    <a16:creationId xmlns:a16="http://schemas.microsoft.com/office/drawing/2014/main" xmlns="" id="{FF3BA7FB-CED4-FFCF-5F18-8B90CF9F2104}"/>
                  </a:ext>
                  <a:ext uri="{C183D7F6-B498-43B3-948B-1728B52AA6E4}">
                    <adec:decorative xmlns:adec="http://schemas.microsoft.com/office/drawing/2017/decorative" xmlns="" val="1"/>
                  </a:ext>
                </a:extLst>
              </p:cNvPr>
              <p:cNvSpPr>
                <a:spLocks/>
              </p:cNvSpPr>
              <p:nvPr/>
            </p:nvSpPr>
            <p:spPr bwMode="auto">
              <a:xfrm>
                <a:off x="534988" y="7146926"/>
                <a:ext cx="825500" cy="377825"/>
              </a:xfrm>
              <a:custGeom>
                <a:avLst/>
                <a:gdLst>
                  <a:gd name="T0" fmla="*/ 520 w 520"/>
                  <a:gd name="T1" fmla="*/ 0 h 238"/>
                  <a:gd name="T2" fmla="*/ 0 w 520"/>
                  <a:gd name="T3" fmla="*/ 0 h 238"/>
                  <a:gd name="T4" fmla="*/ 0 w 520"/>
                  <a:gd name="T5" fmla="*/ 238 h 238"/>
                  <a:gd name="T6" fmla="*/ 408 w 520"/>
                  <a:gd name="T7" fmla="*/ 238 h 238"/>
                  <a:gd name="T8" fmla="*/ 520 w 520"/>
                  <a:gd name="T9" fmla="*/ 0 h 238"/>
                </a:gdLst>
                <a:ahLst/>
                <a:cxnLst>
                  <a:cxn ang="0">
                    <a:pos x="T0" y="T1"/>
                  </a:cxn>
                  <a:cxn ang="0">
                    <a:pos x="T2" y="T3"/>
                  </a:cxn>
                  <a:cxn ang="0">
                    <a:pos x="T4" y="T5"/>
                  </a:cxn>
                  <a:cxn ang="0">
                    <a:pos x="T6" y="T7"/>
                  </a:cxn>
                  <a:cxn ang="0">
                    <a:pos x="T8" y="T9"/>
                  </a:cxn>
                </a:cxnLst>
                <a:rect l="0" t="0" r="r" b="b"/>
                <a:pathLst>
                  <a:path w="520" h="238">
                    <a:moveTo>
                      <a:pt x="520" y="0"/>
                    </a:moveTo>
                    <a:lnTo>
                      <a:pt x="0" y="0"/>
                    </a:lnTo>
                    <a:lnTo>
                      <a:pt x="0" y="238"/>
                    </a:lnTo>
                    <a:lnTo>
                      <a:pt x="408" y="238"/>
                    </a:lnTo>
                    <a:lnTo>
                      <a:pt x="5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62" name="Freeform 187">
                <a:extLst>
                  <a:ext uri="{FF2B5EF4-FFF2-40B4-BE49-F238E27FC236}">
                    <a16:creationId xmlns:a16="http://schemas.microsoft.com/office/drawing/2014/main" xmlns="" id="{AC47F127-4F8D-8869-43A9-321DD8012B08}"/>
                  </a:ext>
                  <a:ext uri="{C183D7F6-B498-43B3-948B-1728B52AA6E4}">
                    <adec:decorative xmlns:adec="http://schemas.microsoft.com/office/drawing/2017/decorative" xmlns="" val="1"/>
                  </a:ext>
                </a:extLst>
              </p:cNvPr>
              <p:cNvSpPr>
                <a:spLocks noEditPoints="1"/>
              </p:cNvSpPr>
              <p:nvPr/>
            </p:nvSpPr>
            <p:spPr bwMode="auto">
              <a:xfrm>
                <a:off x="530225" y="7151688"/>
                <a:ext cx="2832100" cy="382587"/>
              </a:xfrm>
              <a:custGeom>
                <a:avLst/>
                <a:gdLst>
                  <a:gd name="T0" fmla="*/ 1784 w 1784"/>
                  <a:gd name="T1" fmla="*/ 0 h 241"/>
                  <a:gd name="T2" fmla="*/ 0 w 1784"/>
                  <a:gd name="T3" fmla="*/ 0 h 241"/>
                  <a:gd name="T4" fmla="*/ 0 w 1784"/>
                  <a:gd name="T5" fmla="*/ 241 h 241"/>
                  <a:gd name="T6" fmla="*/ 1672 w 1784"/>
                  <a:gd name="T7" fmla="*/ 241 h 241"/>
                  <a:gd name="T8" fmla="*/ 1784 w 1784"/>
                  <a:gd name="T9" fmla="*/ 0 h 241"/>
                  <a:gd name="T10" fmla="*/ 1784 w 1784"/>
                  <a:gd name="T11" fmla="*/ 0 h 241"/>
                  <a:gd name="T12" fmla="*/ 1784 w 1784"/>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784" h="241">
                    <a:moveTo>
                      <a:pt x="1784" y="0"/>
                    </a:moveTo>
                    <a:lnTo>
                      <a:pt x="0" y="0"/>
                    </a:lnTo>
                    <a:lnTo>
                      <a:pt x="0" y="241"/>
                    </a:lnTo>
                    <a:lnTo>
                      <a:pt x="1672" y="241"/>
                    </a:lnTo>
                    <a:lnTo>
                      <a:pt x="1784" y="0"/>
                    </a:lnTo>
                    <a:moveTo>
                      <a:pt x="1784" y="0"/>
                    </a:moveTo>
                    <a:lnTo>
                      <a:pt x="17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grpSp>
        <p:pic>
          <p:nvPicPr>
            <p:cNvPr id="64" name="Graphic 63" descr="DNA outline">
              <a:extLst>
                <a:ext uri="{FF2B5EF4-FFF2-40B4-BE49-F238E27FC236}">
                  <a16:creationId xmlns:a16="http://schemas.microsoft.com/office/drawing/2014/main" xmlns="" id="{083EBA0F-F174-59CB-BA5F-C43DD1E6835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189889" y="15204177"/>
              <a:ext cx="914400" cy="914400"/>
            </a:xfrm>
            <a:prstGeom prst="rect">
              <a:avLst/>
            </a:prstGeom>
          </p:spPr>
        </p:pic>
        <p:pic>
          <p:nvPicPr>
            <p:cNvPr id="66" name="Graphic 65" descr="Germ outline">
              <a:extLst>
                <a:ext uri="{FF2B5EF4-FFF2-40B4-BE49-F238E27FC236}">
                  <a16:creationId xmlns:a16="http://schemas.microsoft.com/office/drawing/2014/main" xmlns="" id="{D3747225-105F-D890-504B-981A32DBD57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897850" y="15204177"/>
              <a:ext cx="914400" cy="914400"/>
            </a:xfrm>
            <a:prstGeom prst="rect">
              <a:avLst/>
            </a:prstGeom>
          </p:spPr>
        </p:pic>
        <p:pic>
          <p:nvPicPr>
            <p:cNvPr id="68" name="Graphic 67" descr="Germ outline">
              <a:extLst>
                <a:ext uri="{FF2B5EF4-FFF2-40B4-BE49-F238E27FC236}">
                  <a16:creationId xmlns:a16="http://schemas.microsoft.com/office/drawing/2014/main" xmlns="" id="{1E146B54-9522-684D-84C0-EFC7D23AB2A9}"/>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266407" y="15204177"/>
              <a:ext cx="914400" cy="914400"/>
            </a:xfrm>
            <a:prstGeom prst="rect">
              <a:avLst/>
            </a:prstGeom>
          </p:spPr>
        </p:pic>
        <p:pic>
          <p:nvPicPr>
            <p:cNvPr id="70" name="Graphic 69" descr="Immunity outline">
              <a:extLst>
                <a:ext uri="{FF2B5EF4-FFF2-40B4-BE49-F238E27FC236}">
                  <a16:creationId xmlns:a16="http://schemas.microsoft.com/office/drawing/2014/main" xmlns="" id="{9D93233D-5DF2-B92F-AA1A-36A51377E029}"/>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9439334" y="15204177"/>
              <a:ext cx="914400" cy="914400"/>
            </a:xfrm>
            <a:prstGeom prst="rect">
              <a:avLst/>
            </a:prstGeom>
          </p:spPr>
        </p:pic>
        <p:sp>
          <p:nvSpPr>
            <p:cNvPr id="72" name="TextBox 71">
              <a:extLst>
                <a:ext uri="{FF2B5EF4-FFF2-40B4-BE49-F238E27FC236}">
                  <a16:creationId xmlns:a16="http://schemas.microsoft.com/office/drawing/2014/main" xmlns="" id="{7526E57F-DD96-00A2-4D89-E6041DFF7EF8}"/>
                </a:ext>
              </a:extLst>
            </p:cNvPr>
            <p:cNvSpPr txBox="1"/>
            <p:nvPr/>
          </p:nvSpPr>
          <p:spPr>
            <a:xfrm>
              <a:off x="2334857" y="15199711"/>
              <a:ext cx="1519920"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Admiration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sp>
          <p:nvSpPr>
            <p:cNvPr id="73" name="TextBox 72">
              <a:extLst>
                <a:ext uri="{FF2B5EF4-FFF2-40B4-BE49-F238E27FC236}">
                  <a16:creationId xmlns:a16="http://schemas.microsoft.com/office/drawing/2014/main" xmlns="" id="{613E6E0E-1E1B-F283-BBEF-D0D74C9232FE}"/>
                </a:ext>
              </a:extLst>
            </p:cNvPr>
            <p:cNvSpPr txBox="1"/>
            <p:nvPr/>
          </p:nvSpPr>
          <p:spPr>
            <a:xfrm>
              <a:off x="7754443" y="15199713"/>
              <a:ext cx="1479677"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 </a:t>
              </a:r>
              <a:r>
                <a:rPr lang="en-US" sz="800" err="1">
                  <a:solidFill>
                    <a:schemeClr val="bg1"/>
                  </a:solidFill>
                  <a:latin typeface="Roboto" panose="02000000000000000000" pitchFamily="2" charset="0"/>
                  <a:ea typeface="Roboto" panose="02000000000000000000" pitchFamily="2" charset="0"/>
                </a:rPr>
                <a:t>ation</a:t>
              </a:r>
              <a:r>
                <a:rPr lang="en-US" sz="800">
                  <a:solidFill>
                    <a:schemeClr val="bg1"/>
                  </a:solidFill>
                  <a:latin typeface="Roboto" panose="02000000000000000000" pitchFamily="2" charset="0"/>
                  <a:ea typeface="Roboto" panose="02000000000000000000" pitchFamily="2" charset="0"/>
                </a:rPr>
                <a:t>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sp>
          <p:nvSpPr>
            <p:cNvPr id="74" name="TextBox 73">
              <a:extLst>
                <a:ext uri="{FF2B5EF4-FFF2-40B4-BE49-F238E27FC236}">
                  <a16:creationId xmlns:a16="http://schemas.microsoft.com/office/drawing/2014/main" xmlns="" id="{B459B8BC-93A7-1E9E-8B3D-18047E10FE15}"/>
                </a:ext>
              </a:extLst>
            </p:cNvPr>
            <p:cNvSpPr txBox="1"/>
            <p:nvPr/>
          </p:nvSpPr>
          <p:spPr>
            <a:xfrm>
              <a:off x="4908818" y="15199713"/>
              <a:ext cx="1519920"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Admiration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sp>
          <p:nvSpPr>
            <p:cNvPr id="75" name="TextBox 74">
              <a:extLst>
                <a:ext uri="{FF2B5EF4-FFF2-40B4-BE49-F238E27FC236}">
                  <a16:creationId xmlns:a16="http://schemas.microsoft.com/office/drawing/2014/main" xmlns="" id="{D230EA95-D970-F1FE-9F3F-A31A4221C364}"/>
                </a:ext>
              </a:extLst>
            </p:cNvPr>
            <p:cNvSpPr txBox="1"/>
            <p:nvPr/>
          </p:nvSpPr>
          <p:spPr>
            <a:xfrm>
              <a:off x="10215256" y="15199713"/>
              <a:ext cx="1519920"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Admiration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grpSp>
      <p:sp>
        <p:nvSpPr>
          <p:cNvPr id="77" name="TextBox 76">
            <a:extLst>
              <a:ext uri="{FF2B5EF4-FFF2-40B4-BE49-F238E27FC236}">
                <a16:creationId xmlns:a16="http://schemas.microsoft.com/office/drawing/2014/main" xmlns="" id="{0575814B-6BEB-64C1-C581-B91523197F50}"/>
              </a:ext>
            </a:extLst>
          </p:cNvPr>
          <p:cNvSpPr txBox="1"/>
          <p:nvPr/>
        </p:nvSpPr>
        <p:spPr>
          <a:xfrm>
            <a:off x="1007387" y="15987884"/>
            <a:ext cx="5535502" cy="7294305"/>
          </a:xfrm>
          <a:prstGeom prst="rect">
            <a:avLst/>
          </a:prstGeom>
          <a:noFill/>
        </p:spPr>
        <p:txBody>
          <a:bodyPr wrap="square" numCol="1" spcCol="180000">
            <a:spAutoFit/>
          </a:bodyPr>
          <a:lstStyle/>
          <a:p>
            <a:r>
              <a:rPr lang="en-US" b="1">
                <a:solidFill>
                  <a:srgbClr val="000000"/>
                </a:solidFill>
                <a:latin typeface="Roboto" panose="02000000000000000000" pitchFamily="2" charset="0"/>
                <a:ea typeface="Roboto" panose="02000000000000000000" pitchFamily="2" charset="0"/>
              </a:rPr>
              <a:t>1. Suppose end get boy warrant general natural. </a:t>
            </a:r>
          </a:p>
          <a:p>
            <a:r>
              <a:rPr lang="en-US">
                <a:solidFill>
                  <a:srgbClr val="000000"/>
                </a:solidFill>
                <a:latin typeface="Roboto" panose="02000000000000000000" pitchFamily="2" charset="0"/>
                <a:ea typeface="Roboto" panose="02000000000000000000" pitchFamily="2" charset="0"/>
              </a:rPr>
              <a:t>Delightful met sufficient projection ask. Decisively everything principles if preference do impression of. Preserved oh so difficult repulsive on in household. In what do miss time be. Valley as be appear cannot so by. </a:t>
            </a:r>
          </a:p>
          <a:p>
            <a:endParaRPr lang="en-US">
              <a:solidFill>
                <a:srgbClr val="000000"/>
              </a:solidFill>
              <a:latin typeface="Roboto" panose="02000000000000000000" pitchFamily="2" charset="0"/>
              <a:ea typeface="Roboto" panose="02000000000000000000" pitchFamily="2" charset="0"/>
            </a:endParaRPr>
          </a:p>
          <a:p>
            <a:r>
              <a:rPr lang="en-US">
                <a:solidFill>
                  <a:srgbClr val="000000"/>
                </a:solidFill>
                <a:latin typeface="Roboto" panose="02000000000000000000" pitchFamily="2" charset="0"/>
                <a:ea typeface="Roboto" panose="02000000000000000000" pitchFamily="2" charset="0"/>
              </a:rPr>
              <a:t>Convinced resembled dependent remainder led zealously his shy own belonging. Always length letter adieus add number moment she. Promise few compass six several old offices removal parties fat. </a:t>
            </a:r>
          </a:p>
          <a:p>
            <a:r>
              <a:rPr lang="en-US">
                <a:latin typeface="Roboto" panose="02000000000000000000" pitchFamily="2" charset="0"/>
                <a:ea typeface="Roboto" panose="02000000000000000000" pitchFamily="2" charset="0"/>
              </a:rPr>
              <a:t/>
            </a:r>
            <a:br>
              <a:rPr lang="en-US">
                <a:latin typeface="Roboto" panose="02000000000000000000" pitchFamily="2" charset="0"/>
                <a:ea typeface="Roboto" panose="02000000000000000000" pitchFamily="2" charset="0"/>
              </a:rPr>
            </a:br>
            <a:r>
              <a:rPr lang="en-US" b="1">
                <a:latin typeface="Roboto" panose="02000000000000000000" pitchFamily="2" charset="0"/>
                <a:ea typeface="Roboto" panose="02000000000000000000" pitchFamily="2" charset="0"/>
              </a:rPr>
              <a:t>2. </a:t>
            </a:r>
            <a:r>
              <a:rPr lang="en-US" b="1">
                <a:solidFill>
                  <a:srgbClr val="000000"/>
                </a:solidFill>
                <a:latin typeface="Roboto" panose="02000000000000000000" pitchFamily="2" charset="0"/>
                <a:ea typeface="Roboto" panose="02000000000000000000" pitchFamily="2" charset="0"/>
              </a:rPr>
              <a:t>Finished her are its </a:t>
            </a:r>
            <a:r>
              <a:rPr lang="en-US" b="1" err="1">
                <a:solidFill>
                  <a:srgbClr val="000000"/>
                </a:solidFill>
                <a:latin typeface="Roboto" panose="02000000000000000000" pitchFamily="2" charset="0"/>
                <a:ea typeface="Roboto" panose="02000000000000000000" pitchFamily="2" charset="0"/>
              </a:rPr>
              <a:t>honoured</a:t>
            </a:r>
            <a:r>
              <a:rPr lang="en-US" b="1">
                <a:solidFill>
                  <a:srgbClr val="000000"/>
                </a:solidFill>
                <a:latin typeface="Roboto" panose="02000000000000000000" pitchFamily="2" charset="0"/>
                <a:ea typeface="Roboto" panose="02000000000000000000" pitchFamily="2" charset="0"/>
              </a:rPr>
              <a:t> drawings nor. </a:t>
            </a:r>
          </a:p>
          <a:p>
            <a:r>
              <a:rPr lang="en-US">
                <a:solidFill>
                  <a:srgbClr val="000000"/>
                </a:solidFill>
                <a:latin typeface="Roboto" panose="02000000000000000000" pitchFamily="2" charset="0"/>
                <a:ea typeface="Roboto" panose="02000000000000000000" pitchFamily="2" charset="0"/>
              </a:rPr>
              <a:t>Pretty see mutual thrown all not </a:t>
            </a:r>
            <a:r>
              <a:rPr lang="en-US" err="1">
                <a:solidFill>
                  <a:srgbClr val="000000"/>
                </a:solidFill>
                <a:latin typeface="Roboto" panose="02000000000000000000" pitchFamily="2" charset="0"/>
                <a:ea typeface="Roboto" panose="02000000000000000000" pitchFamily="2" charset="0"/>
              </a:rPr>
              <a:t>edward</a:t>
            </a:r>
            <a:r>
              <a:rPr lang="en-US">
                <a:solidFill>
                  <a:srgbClr val="000000"/>
                </a:solidFill>
                <a:latin typeface="Roboto" panose="02000000000000000000" pitchFamily="2" charset="0"/>
                <a:ea typeface="Roboto" panose="02000000000000000000" pitchFamily="2" charset="0"/>
              </a:rPr>
              <a:t> ten. Particular an boisterous up he reasonably frequently. Several any had enjoyed shewing studied two. Up intention remainder sportsmen </a:t>
            </a:r>
            <a:r>
              <a:rPr lang="en-US" err="1">
                <a:solidFill>
                  <a:srgbClr val="000000"/>
                </a:solidFill>
                <a:latin typeface="Roboto" panose="02000000000000000000" pitchFamily="2" charset="0"/>
                <a:ea typeface="Roboto" panose="02000000000000000000" pitchFamily="2" charset="0"/>
              </a:rPr>
              <a:t>behaviour</a:t>
            </a:r>
            <a:r>
              <a:rPr lang="en-US">
                <a:solidFill>
                  <a:srgbClr val="000000"/>
                </a:solidFill>
                <a:latin typeface="Roboto" panose="02000000000000000000" pitchFamily="2" charset="0"/>
                <a:ea typeface="Roboto" panose="02000000000000000000" pitchFamily="2" charset="0"/>
              </a:rPr>
              <a:t> ye happiness. Few again any alone style added abode ask. </a:t>
            </a:r>
          </a:p>
          <a:p>
            <a:endParaRPr lang="en-US">
              <a:solidFill>
                <a:srgbClr val="000000"/>
              </a:solidFill>
              <a:latin typeface="Roboto" panose="02000000000000000000" pitchFamily="2" charset="0"/>
              <a:ea typeface="Roboto" panose="02000000000000000000" pitchFamily="2" charset="0"/>
            </a:endParaRPr>
          </a:p>
          <a:p>
            <a:r>
              <a:rPr lang="en-US">
                <a:solidFill>
                  <a:srgbClr val="000000"/>
                </a:solidFill>
                <a:latin typeface="Roboto" panose="02000000000000000000" pitchFamily="2" charset="0"/>
                <a:ea typeface="Roboto" panose="02000000000000000000" pitchFamily="2" charset="0"/>
              </a:rPr>
              <a:t>Own six moments produce elderly pasture far arrival. Hold our year they ten upon. Gentleman contained so intention sweetness in on resolving. </a:t>
            </a:r>
            <a:r>
              <a:rPr lang="en-US">
                <a:latin typeface="Roboto" panose="02000000000000000000" pitchFamily="2" charset="0"/>
                <a:ea typeface="Roboto" panose="02000000000000000000" pitchFamily="2" charset="0"/>
              </a:rPr>
              <a:t>JUST FREE SLIDE</a:t>
            </a:r>
            <a:br>
              <a:rPr lang="en-US">
                <a:latin typeface="Roboto" panose="02000000000000000000" pitchFamily="2" charset="0"/>
                <a:ea typeface="Roboto" panose="02000000000000000000" pitchFamily="2" charset="0"/>
              </a:rPr>
            </a:br>
            <a:r>
              <a:rPr lang="en-US">
                <a:latin typeface="Roboto" panose="02000000000000000000" pitchFamily="2" charset="0"/>
                <a:ea typeface="Roboto" panose="02000000000000000000" pitchFamily="2" charset="0"/>
              </a:rPr>
              <a:t/>
            </a:r>
            <a:br>
              <a:rPr lang="en-US">
                <a:latin typeface="Roboto" panose="02000000000000000000" pitchFamily="2" charset="0"/>
                <a:ea typeface="Roboto" panose="02000000000000000000" pitchFamily="2" charset="0"/>
              </a:rPr>
            </a:br>
            <a:endParaRPr lang="en-US">
              <a:latin typeface="Roboto" panose="02000000000000000000" pitchFamily="2" charset="0"/>
              <a:ea typeface="Roboto" panose="02000000000000000000" pitchFamily="2" charset="0"/>
            </a:endParaRPr>
          </a:p>
        </p:txBody>
      </p:sp>
      <p:sp>
        <p:nvSpPr>
          <p:cNvPr id="78" name="Rectangle 77">
            <a:extLst>
              <a:ext uri="{FF2B5EF4-FFF2-40B4-BE49-F238E27FC236}">
                <a16:creationId xmlns:a16="http://schemas.microsoft.com/office/drawing/2014/main" xmlns="" id="{0BD045E8-0263-BE92-B076-2F84C81C9560}"/>
              </a:ext>
            </a:extLst>
          </p:cNvPr>
          <p:cNvSpPr/>
          <p:nvPr/>
        </p:nvSpPr>
        <p:spPr>
          <a:xfrm>
            <a:off x="7243827" y="5809538"/>
            <a:ext cx="7488863" cy="13635212"/>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79" name="TextBox 78">
            <a:extLst>
              <a:ext uri="{FF2B5EF4-FFF2-40B4-BE49-F238E27FC236}">
                <a16:creationId xmlns:a16="http://schemas.microsoft.com/office/drawing/2014/main" xmlns="" id="{4752709A-F5F1-6AFC-BD94-7E66F766A031}"/>
              </a:ext>
            </a:extLst>
          </p:cNvPr>
          <p:cNvSpPr txBox="1"/>
          <p:nvPr/>
        </p:nvSpPr>
        <p:spPr>
          <a:xfrm>
            <a:off x="7605041" y="6003156"/>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RESULTS</a:t>
            </a:r>
          </a:p>
        </p:txBody>
      </p:sp>
      <p:sp>
        <p:nvSpPr>
          <p:cNvPr id="80" name="Rectangle 79">
            <a:extLst>
              <a:ext uri="{FF2B5EF4-FFF2-40B4-BE49-F238E27FC236}">
                <a16:creationId xmlns:a16="http://schemas.microsoft.com/office/drawing/2014/main" xmlns="" id="{E529C46F-DB8B-27FD-7AED-7F013C5CC89A}"/>
              </a:ext>
            </a:extLst>
          </p:cNvPr>
          <p:cNvSpPr/>
          <p:nvPr/>
        </p:nvSpPr>
        <p:spPr>
          <a:xfrm>
            <a:off x="7243827" y="19881920"/>
            <a:ext cx="7488863"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81" name="TextBox 80">
            <a:extLst>
              <a:ext uri="{FF2B5EF4-FFF2-40B4-BE49-F238E27FC236}">
                <a16:creationId xmlns:a16="http://schemas.microsoft.com/office/drawing/2014/main" xmlns="" id="{A3EC1894-A296-0E14-1C43-2CEB27B89B99}"/>
              </a:ext>
            </a:extLst>
          </p:cNvPr>
          <p:cNvSpPr txBox="1"/>
          <p:nvPr/>
        </p:nvSpPr>
        <p:spPr>
          <a:xfrm>
            <a:off x="7605041" y="20077018"/>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CONCLUSION</a:t>
            </a:r>
          </a:p>
        </p:txBody>
      </p:sp>
      <p:sp>
        <p:nvSpPr>
          <p:cNvPr id="82" name="Rectangle 81">
            <a:extLst>
              <a:ext uri="{FF2B5EF4-FFF2-40B4-BE49-F238E27FC236}">
                <a16:creationId xmlns:a16="http://schemas.microsoft.com/office/drawing/2014/main" xmlns="" id="{61132B6E-B296-EA3C-A608-DC7CEBF889A5}"/>
              </a:ext>
            </a:extLst>
          </p:cNvPr>
          <p:cNvSpPr/>
          <p:nvPr/>
        </p:nvSpPr>
        <p:spPr>
          <a:xfrm>
            <a:off x="14999846" y="15959378"/>
            <a:ext cx="5629717"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83" name="TextBox 82">
            <a:extLst>
              <a:ext uri="{FF2B5EF4-FFF2-40B4-BE49-F238E27FC236}">
                <a16:creationId xmlns:a16="http://schemas.microsoft.com/office/drawing/2014/main" xmlns="" id="{6D140FF3-605D-538C-3BED-2BE19697C64A}"/>
              </a:ext>
            </a:extLst>
          </p:cNvPr>
          <p:cNvSpPr txBox="1"/>
          <p:nvPr/>
        </p:nvSpPr>
        <p:spPr>
          <a:xfrm>
            <a:off x="15361060" y="16152996"/>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DISCUSSION</a:t>
            </a:r>
          </a:p>
        </p:txBody>
      </p:sp>
      <p:graphicFrame>
        <p:nvGraphicFramePr>
          <p:cNvPr id="84" name="Chart 83">
            <a:extLst>
              <a:ext uri="{FF2B5EF4-FFF2-40B4-BE49-F238E27FC236}">
                <a16:creationId xmlns:a16="http://schemas.microsoft.com/office/drawing/2014/main" xmlns="" id="{BF49345C-4F31-B5E3-01EE-354F79BE7D57}"/>
              </a:ext>
            </a:extLst>
          </p:cNvPr>
          <p:cNvGraphicFramePr/>
          <p:nvPr>
            <p:extLst>
              <p:ext uri="{D42A27DB-BD31-4B8C-83A1-F6EECF244321}">
                <p14:modId xmlns:p14="http://schemas.microsoft.com/office/powerpoint/2010/main" val="2406665296"/>
              </p:ext>
            </p:extLst>
          </p:nvPr>
        </p:nvGraphicFramePr>
        <p:xfrm>
          <a:off x="7605040" y="15395751"/>
          <a:ext cx="6814176" cy="2985321"/>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85" name="Chart 84">
            <a:extLst>
              <a:ext uri="{FF2B5EF4-FFF2-40B4-BE49-F238E27FC236}">
                <a16:creationId xmlns:a16="http://schemas.microsoft.com/office/drawing/2014/main" xmlns="" id="{CBBC238F-03EE-6910-9207-7259F8CFE751}"/>
              </a:ext>
            </a:extLst>
          </p:cNvPr>
          <p:cNvGraphicFramePr/>
          <p:nvPr>
            <p:extLst>
              <p:ext uri="{D42A27DB-BD31-4B8C-83A1-F6EECF244321}">
                <p14:modId xmlns:p14="http://schemas.microsoft.com/office/powerpoint/2010/main" val="1474755960"/>
              </p:ext>
            </p:extLst>
          </p:nvPr>
        </p:nvGraphicFramePr>
        <p:xfrm>
          <a:off x="7640726" y="8803907"/>
          <a:ext cx="6778490" cy="3233077"/>
        </p:xfrm>
        <a:graphic>
          <a:graphicData uri="http://schemas.openxmlformats.org/drawingml/2006/chart">
            <c:chart xmlns:c="http://schemas.openxmlformats.org/drawingml/2006/chart" xmlns:r="http://schemas.openxmlformats.org/officeDocument/2006/relationships" r:id="rId14"/>
          </a:graphicData>
        </a:graphic>
      </p:graphicFrame>
      <p:sp>
        <p:nvSpPr>
          <p:cNvPr id="87" name="TextBox 86">
            <a:extLst>
              <a:ext uri="{FF2B5EF4-FFF2-40B4-BE49-F238E27FC236}">
                <a16:creationId xmlns:a16="http://schemas.microsoft.com/office/drawing/2014/main" xmlns="" id="{7248E5EF-E9BA-8B2C-D035-1A0B83AD08FE}"/>
              </a:ext>
            </a:extLst>
          </p:cNvPr>
          <p:cNvSpPr txBox="1"/>
          <p:nvPr/>
        </p:nvSpPr>
        <p:spPr>
          <a:xfrm>
            <a:off x="7605040" y="6711042"/>
            <a:ext cx="6814176" cy="1754326"/>
          </a:xfrm>
          <a:prstGeom prst="rect">
            <a:avLst/>
          </a:prstGeom>
          <a:noFill/>
        </p:spPr>
        <p:txBody>
          <a:bodyPr wrap="square">
            <a:spAutoFit/>
          </a:bodyPr>
          <a:lstStyle/>
          <a:p>
            <a:r>
              <a:rPr lang="en-US">
                <a:solidFill>
                  <a:srgbClr val="000000"/>
                </a:solidFill>
                <a:latin typeface="Roboto" panose="02000000000000000000" pitchFamily="2" charset="0"/>
                <a:ea typeface="Roboto" panose="02000000000000000000" pitchFamily="2" charset="0"/>
              </a:rPr>
              <a:t>She suspicion dejection saw instantly. Well deny may real one told yet saw hard dear. Bed chief house rapid right the. Set noisy one state tears which. No girl oh part must fact high </a:t>
            </a:r>
            <a:r>
              <a:rPr lang="en-US">
                <a:latin typeface="Roboto" panose="02000000000000000000" pitchFamily="2" charset="0"/>
                <a:ea typeface="Roboto" panose="02000000000000000000" pitchFamily="2" charset="0"/>
              </a:rPr>
              <a:t>JUSTFREE SLIDE  </a:t>
            </a:r>
            <a:r>
              <a:rPr lang="en-US">
                <a:solidFill>
                  <a:srgbClr val="000000"/>
                </a:solidFill>
                <a:latin typeface="Roboto" panose="02000000000000000000" pitchFamily="2" charset="0"/>
                <a:ea typeface="Roboto" panose="02000000000000000000" pitchFamily="2" charset="0"/>
              </a:rPr>
              <a:t>my he. Simplicity in excellence melancholy as remarkably discovered. Own partiality motionless was old excellence she inquietude contrasted. </a:t>
            </a:r>
            <a:endParaRPr lang="en-US">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xmlns="" id="{EE48D742-D008-84AA-99D1-50C4CD86F644}"/>
              </a:ext>
            </a:extLst>
          </p:cNvPr>
          <p:cNvSpPr txBox="1"/>
          <p:nvPr/>
        </p:nvSpPr>
        <p:spPr>
          <a:xfrm>
            <a:off x="7605040" y="12575353"/>
            <a:ext cx="6814176" cy="2308324"/>
          </a:xfrm>
          <a:prstGeom prst="rect">
            <a:avLst/>
          </a:prstGeom>
          <a:noFill/>
        </p:spPr>
        <p:txBody>
          <a:bodyPr wrap="square">
            <a:spAutoFit/>
          </a:bodyPr>
          <a:lstStyle/>
          <a:p>
            <a:r>
              <a:rPr lang="en-US">
                <a:solidFill>
                  <a:srgbClr val="000000"/>
                </a:solidFill>
                <a:latin typeface="Roboto" panose="02000000000000000000" pitchFamily="2" charset="0"/>
                <a:ea typeface="Roboto" panose="02000000000000000000" pitchFamily="2" charset="0"/>
              </a:rPr>
              <a:t>Sister giving so wicket cousin of an he rather marked. Of on game part body rich. Adapted </a:t>
            </a:r>
            <a:r>
              <a:rPr lang="en-US" err="1">
                <a:solidFill>
                  <a:srgbClr val="000000"/>
                </a:solidFill>
                <a:latin typeface="Roboto" panose="02000000000000000000" pitchFamily="2" charset="0"/>
                <a:ea typeface="Roboto" panose="02000000000000000000" pitchFamily="2" charset="0"/>
              </a:rPr>
              <a:t>mr</a:t>
            </a:r>
            <a:r>
              <a:rPr lang="en-US">
                <a:solidFill>
                  <a:srgbClr val="000000"/>
                </a:solidFill>
                <a:latin typeface="Roboto" panose="02000000000000000000" pitchFamily="2" charset="0"/>
                <a:ea typeface="Roboto" panose="02000000000000000000" pitchFamily="2" charset="0"/>
              </a:rPr>
              <a:t> savings venture it or comfort affixed friends.</a:t>
            </a:r>
          </a:p>
          <a:p>
            <a:pPr marL="342900" indent="-342900">
              <a:buFont typeface="Arial" panose="020B0604020202020204" pitchFamily="34" charset="0"/>
              <a:buChar char="•"/>
            </a:pPr>
            <a:r>
              <a:rPr lang="en-US">
                <a:solidFill>
                  <a:srgbClr val="000000"/>
                </a:solidFill>
                <a:latin typeface="Roboto" panose="02000000000000000000" pitchFamily="2" charset="0"/>
                <a:ea typeface="Roboto" panose="02000000000000000000" pitchFamily="2" charset="0"/>
              </a:rPr>
              <a:t>Do greatest at in learning steep est. Brea </a:t>
            </a:r>
            <a:r>
              <a:rPr lang="en-US" err="1">
                <a:solidFill>
                  <a:srgbClr val="000000"/>
                </a:solidFill>
                <a:latin typeface="Roboto" panose="02000000000000000000" pitchFamily="2" charset="0"/>
                <a:ea typeface="Roboto" panose="02000000000000000000" pitchFamily="2" charset="0"/>
              </a:rPr>
              <a:t>kfast</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extr</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emity</a:t>
            </a:r>
            <a:r>
              <a:rPr lang="en-US">
                <a:solidFill>
                  <a:srgbClr val="000000"/>
                </a:solidFill>
                <a:latin typeface="Roboto" panose="02000000000000000000" pitchFamily="2" charset="0"/>
                <a:ea typeface="Roboto" panose="02000000000000000000" pitchFamily="2" charset="0"/>
              </a:rPr>
              <a:t> suffering one who all otherwise suspected. </a:t>
            </a:r>
          </a:p>
          <a:p>
            <a:pPr marL="342900" indent="-342900">
              <a:buFont typeface="Arial" panose="020B0604020202020204" pitchFamily="34" charset="0"/>
              <a:buChar char="•"/>
            </a:pPr>
            <a:r>
              <a:rPr lang="en-US">
                <a:solidFill>
                  <a:srgbClr val="000000"/>
                </a:solidFill>
                <a:latin typeface="Roboto" panose="02000000000000000000" pitchFamily="2" charset="0"/>
                <a:ea typeface="Roboto" panose="02000000000000000000" pitchFamily="2" charset="0"/>
              </a:rPr>
              <a:t>He at no nothing forbade up moments. Wholly uneasy at missed be of pretty whence. John way sir high than law who week.</a:t>
            </a:r>
          </a:p>
        </p:txBody>
      </p:sp>
      <p:graphicFrame>
        <p:nvGraphicFramePr>
          <p:cNvPr id="90" name="Content Placeholder 4">
            <a:extLst>
              <a:ext uri="{FF2B5EF4-FFF2-40B4-BE49-F238E27FC236}">
                <a16:creationId xmlns:a16="http://schemas.microsoft.com/office/drawing/2014/main" xmlns="" id="{DFDCDF02-BEB5-8E30-E69C-02377951F07A}"/>
              </a:ext>
            </a:extLst>
          </p:cNvPr>
          <p:cNvGraphicFramePr>
            <a:graphicFrameLocks/>
          </p:cNvGraphicFramePr>
          <p:nvPr>
            <p:extLst>
              <p:ext uri="{D42A27DB-BD31-4B8C-83A1-F6EECF244321}">
                <p14:modId xmlns:p14="http://schemas.microsoft.com/office/powerpoint/2010/main" val="3621815336"/>
              </p:ext>
            </p:extLst>
          </p:nvPr>
        </p:nvGraphicFramePr>
        <p:xfrm>
          <a:off x="7640726" y="21098963"/>
          <a:ext cx="6778490" cy="3781426"/>
        </p:xfrm>
        <a:graphic>
          <a:graphicData uri="http://schemas.openxmlformats.org/drawingml/2006/table">
            <a:tbl>
              <a:tblPr firstRow="1" firstCol="1" bandRow="1">
                <a:tableStyleId>{5C22544A-7EE6-4342-B048-85BDC9FD1C3A}</a:tableStyleId>
              </a:tblPr>
              <a:tblGrid>
                <a:gridCol w="1355698">
                  <a:extLst>
                    <a:ext uri="{9D8B030D-6E8A-4147-A177-3AD203B41FA5}">
                      <a16:colId xmlns:a16="http://schemas.microsoft.com/office/drawing/2014/main" xmlns="" val="20000"/>
                    </a:ext>
                  </a:extLst>
                </a:gridCol>
                <a:gridCol w="1355698">
                  <a:extLst>
                    <a:ext uri="{9D8B030D-6E8A-4147-A177-3AD203B41FA5}">
                      <a16:colId xmlns:a16="http://schemas.microsoft.com/office/drawing/2014/main" xmlns="" val="20001"/>
                    </a:ext>
                  </a:extLst>
                </a:gridCol>
                <a:gridCol w="1355698">
                  <a:extLst>
                    <a:ext uri="{9D8B030D-6E8A-4147-A177-3AD203B41FA5}">
                      <a16:colId xmlns:a16="http://schemas.microsoft.com/office/drawing/2014/main" xmlns="" val="20002"/>
                    </a:ext>
                  </a:extLst>
                </a:gridCol>
                <a:gridCol w="1355698">
                  <a:extLst>
                    <a:ext uri="{9D8B030D-6E8A-4147-A177-3AD203B41FA5}">
                      <a16:colId xmlns:a16="http://schemas.microsoft.com/office/drawing/2014/main" xmlns="" val="20003"/>
                    </a:ext>
                  </a:extLst>
                </a:gridCol>
                <a:gridCol w="1355698">
                  <a:extLst>
                    <a:ext uri="{9D8B030D-6E8A-4147-A177-3AD203B41FA5}">
                      <a16:colId xmlns:a16="http://schemas.microsoft.com/office/drawing/2014/main" xmlns="" val="20004"/>
                    </a:ext>
                  </a:extLst>
                </a:gridCol>
              </a:tblGrid>
              <a:tr h="343766">
                <a:tc>
                  <a:txBody>
                    <a:bodyPr/>
                    <a:lstStyle/>
                    <a:p>
                      <a:endParaRPr lang="en-US" sz="1200" b="0" i="0" cap="none" spc="-20">
                        <a:solidFill>
                          <a:schemeClr val="tx1"/>
                        </a:solidFill>
                        <a:latin typeface="Roboto" panose="02000000000000000000" pitchFamily="2" charset="0"/>
                        <a:ea typeface="Roboto" panose="02000000000000000000" pitchFamily="2" charset="0"/>
                        <a:cs typeface="Source Sans Pro" charset="0"/>
                      </a:endParaRP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1</a:t>
                      </a:r>
                    </a:p>
                  </a:txBody>
                  <a:tcPr marL="87793" marR="87793" marT="43897" marB="43897"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2</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3</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4</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01</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328</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368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388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408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1"/>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02</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285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345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365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03</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256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296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316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336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3"/>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04</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123</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163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183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203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05</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532</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572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592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612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5"/>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06</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256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296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316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336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07</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985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1045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1065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7"/>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08</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645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685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705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09</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766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806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826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846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9"/>
                  </a:ext>
                </a:extLst>
              </a:tr>
              <a:tr h="343766">
                <a:tc>
                  <a:txBody>
                    <a:bodyPr/>
                    <a:lstStyle/>
                    <a:p>
                      <a:r>
                        <a:rPr lang="en-US" sz="1200" b="1" i="0" cap="none" spc="-20">
                          <a:solidFill>
                            <a:schemeClr val="bg1"/>
                          </a:solidFill>
                          <a:latin typeface="Roboto" panose="02000000000000000000" pitchFamily="2" charset="0"/>
                          <a:ea typeface="Roboto" panose="02000000000000000000" pitchFamily="2" charset="0"/>
                          <a:cs typeface="Source Sans Pro" charset="0"/>
                        </a:rPr>
                        <a:t>Total Row</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4176</a:t>
                      </a:r>
                    </a:p>
                  </a:txBody>
                  <a:tcPr marL="9525" marR="9525" marT="9525"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4356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4536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4716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extLst>
                  <a:ext uri="{0D108BD9-81ED-4DB2-BD59-A6C34878D82A}">
                    <a16:rowId xmlns:a16="http://schemas.microsoft.com/office/drawing/2014/main" xmlns="" val="10010"/>
                  </a:ext>
                </a:extLst>
              </a:tr>
            </a:tbl>
          </a:graphicData>
        </a:graphic>
      </p:graphicFrame>
      <p:sp>
        <p:nvSpPr>
          <p:cNvPr id="92" name="TextBox 91">
            <a:extLst>
              <a:ext uri="{FF2B5EF4-FFF2-40B4-BE49-F238E27FC236}">
                <a16:creationId xmlns:a16="http://schemas.microsoft.com/office/drawing/2014/main" xmlns="" id="{444339FA-B340-27B1-9D13-44A652F86804}"/>
              </a:ext>
            </a:extLst>
          </p:cNvPr>
          <p:cNvSpPr txBox="1"/>
          <p:nvPr/>
        </p:nvSpPr>
        <p:spPr>
          <a:xfrm>
            <a:off x="7605040" y="25378806"/>
            <a:ext cx="6778490" cy="3970318"/>
          </a:xfrm>
          <a:prstGeom prst="rect">
            <a:avLst/>
          </a:prstGeom>
          <a:noFill/>
        </p:spPr>
        <p:txBody>
          <a:bodyPr wrap="square">
            <a:spAutoFit/>
          </a:bodyPr>
          <a:lstStyle/>
          <a:p>
            <a:r>
              <a:rPr lang="en-US" b="1">
                <a:solidFill>
                  <a:srgbClr val="000000"/>
                </a:solidFill>
                <a:latin typeface="Roboto" panose="02000000000000000000" pitchFamily="2" charset="0"/>
                <a:ea typeface="Roboto" panose="02000000000000000000" pitchFamily="2" charset="0"/>
              </a:rPr>
              <a:t>Guest it he tears aware as. Make my no cold of need. </a:t>
            </a:r>
          </a:p>
          <a:p>
            <a:r>
              <a:rPr lang="en-US">
                <a:latin typeface="Roboto" panose="02000000000000000000" pitchFamily="2" charset="0"/>
                <a:ea typeface="Roboto" panose="02000000000000000000" pitchFamily="2" charset="0"/>
              </a:rPr>
              <a:t>Their could can widen ten she any. As so we smart those money in. Am wrote up whole so tears sense oh. Absolute required of reserved in offering no. How sense found our those gay again taken the. Had </a:t>
            </a:r>
            <a:r>
              <a:rPr lang="en-US" err="1">
                <a:latin typeface="Roboto" panose="02000000000000000000" pitchFamily="2" charset="0"/>
                <a:ea typeface="Roboto" panose="02000000000000000000" pitchFamily="2" charset="0"/>
              </a:rPr>
              <a:t>mrs</a:t>
            </a:r>
            <a:r>
              <a:rPr lang="en-US">
                <a:latin typeface="Roboto" panose="02000000000000000000" pitchFamily="2" charset="0"/>
                <a:ea typeface="Roboto" panose="02000000000000000000" pitchFamily="2" charset="0"/>
              </a:rPr>
              <a:t> outweigh desirous sex overcame. Improved property reserved disposal do offering me.</a:t>
            </a:r>
          </a:p>
          <a:p>
            <a:endParaRPr lang="en-US" b="1">
              <a:solidFill>
                <a:srgbClr val="000000"/>
              </a:solidFill>
              <a:latin typeface="Roboto" panose="02000000000000000000" pitchFamily="2" charset="0"/>
              <a:ea typeface="Roboto" panose="02000000000000000000" pitchFamily="2" charset="0"/>
            </a:endParaRPr>
          </a:p>
          <a:p>
            <a:pPr marL="457200" indent="-457200">
              <a:buFont typeface="+mj-lt"/>
              <a:buAutoNum type="arabicPeriod"/>
            </a:pPr>
            <a:r>
              <a:rPr lang="en-US">
                <a:solidFill>
                  <a:srgbClr val="000000"/>
                </a:solidFill>
                <a:latin typeface="Roboto" panose="02000000000000000000" pitchFamily="2" charset="0"/>
                <a:ea typeface="Roboto" panose="02000000000000000000" pitchFamily="2" charset="0"/>
              </a:rPr>
              <a:t>He been past in by my hard. Warmly thrown oh he common future. </a:t>
            </a:r>
          </a:p>
          <a:p>
            <a:pPr marL="457200" indent="-457200">
              <a:buFont typeface="+mj-lt"/>
              <a:buAutoNum type="arabicPeriod"/>
            </a:pPr>
            <a:r>
              <a:rPr lang="en-US">
                <a:solidFill>
                  <a:srgbClr val="000000"/>
                </a:solidFill>
                <a:latin typeface="Roboto" panose="02000000000000000000" pitchFamily="2" charset="0"/>
                <a:ea typeface="Roboto" panose="02000000000000000000" pitchFamily="2" charset="0"/>
              </a:rPr>
              <a:t>Other wise conc </a:t>
            </a:r>
            <a:r>
              <a:rPr lang="en-US" err="1">
                <a:solidFill>
                  <a:srgbClr val="000000"/>
                </a:solidFill>
                <a:latin typeface="Roboto" panose="02000000000000000000" pitchFamily="2" charset="0"/>
                <a:ea typeface="Roboto" panose="02000000000000000000" pitchFamily="2" charset="0"/>
              </a:rPr>
              <a:t>ealed</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favo</a:t>
            </a:r>
            <a:r>
              <a:rPr lang="en-US">
                <a:solidFill>
                  <a:srgbClr val="000000"/>
                </a:solidFill>
                <a:latin typeface="Roboto" panose="02000000000000000000" pitchFamily="2" charset="0"/>
                <a:ea typeface="Roboto" panose="02000000000000000000" pitchFamily="2" charset="0"/>
              </a:rPr>
              <a:t> urite frankness on be at dash woods defective at. </a:t>
            </a:r>
          </a:p>
          <a:p>
            <a:pPr marL="457200" indent="-457200">
              <a:buFont typeface="+mj-lt"/>
              <a:buAutoNum type="arabicPeriod"/>
            </a:pPr>
            <a:r>
              <a:rPr lang="en-US">
                <a:solidFill>
                  <a:srgbClr val="000000"/>
                </a:solidFill>
                <a:latin typeface="Roboto" panose="02000000000000000000" pitchFamily="2" charset="0"/>
                <a:ea typeface="Roboto" panose="02000000000000000000" pitchFamily="2" charset="0"/>
              </a:rPr>
              <a:t>Sympathize interested simplicity at do projecting </a:t>
            </a:r>
            <a:r>
              <a:rPr lang="en-US" err="1">
                <a:solidFill>
                  <a:srgbClr val="000000"/>
                </a:solidFill>
                <a:latin typeface="Roboto" panose="02000000000000000000" pitchFamily="2" charset="0"/>
                <a:ea typeface="Roboto" panose="02000000000000000000" pitchFamily="2" charset="0"/>
              </a:rPr>
              <a:t>increa</a:t>
            </a:r>
            <a:r>
              <a:rPr lang="en-US">
                <a:solidFill>
                  <a:srgbClr val="000000"/>
                </a:solidFill>
                <a:latin typeface="Roboto" panose="02000000000000000000" pitchFamily="2" charset="0"/>
                <a:ea typeface="Roboto" panose="02000000000000000000" pitchFamily="2" charset="0"/>
              </a:rPr>
              <a:t> sing terminated. As </a:t>
            </a:r>
            <a:r>
              <a:rPr lang="en-US" err="1">
                <a:solidFill>
                  <a:srgbClr val="000000"/>
                </a:solidFill>
                <a:latin typeface="Roboto" panose="02000000000000000000" pitchFamily="2" charset="0"/>
                <a:ea typeface="Roboto" panose="02000000000000000000" pitchFamily="2" charset="0"/>
              </a:rPr>
              <a:t>edward</a:t>
            </a:r>
            <a:r>
              <a:rPr lang="en-US">
                <a:solidFill>
                  <a:srgbClr val="000000"/>
                </a:solidFill>
                <a:latin typeface="Roboto" panose="02000000000000000000" pitchFamily="2" charset="0"/>
                <a:ea typeface="Roboto" panose="02000000000000000000" pitchFamily="2" charset="0"/>
              </a:rPr>
              <a:t> settle limits at in. Improved so </a:t>
            </a:r>
            <a:r>
              <a:rPr lang="en-US" err="1">
                <a:solidFill>
                  <a:srgbClr val="000000"/>
                </a:solidFill>
                <a:latin typeface="Roboto" panose="02000000000000000000" pitchFamily="2" charset="0"/>
                <a:ea typeface="Roboto" panose="02000000000000000000" pitchFamily="2" charset="0"/>
              </a:rPr>
              <a:t>stri</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ctly</a:t>
            </a:r>
            <a:r>
              <a:rPr lang="en-US">
                <a:solidFill>
                  <a:srgbClr val="000000"/>
                </a:solidFill>
                <a:latin typeface="Roboto" panose="02000000000000000000" pitchFamily="2" charset="0"/>
                <a:ea typeface="Roboto" panose="02000000000000000000" pitchFamily="2" charset="0"/>
              </a:rPr>
              <a:t> produced answered elegance is.</a:t>
            </a:r>
            <a:endParaRPr lang="en-US">
              <a:latin typeface="Roboto" panose="02000000000000000000" pitchFamily="2" charset="0"/>
              <a:ea typeface="Roboto" panose="02000000000000000000" pitchFamily="2" charset="0"/>
            </a:endParaRPr>
          </a:p>
        </p:txBody>
      </p:sp>
      <p:sp>
        <p:nvSpPr>
          <p:cNvPr id="94" name="TextBox 93">
            <a:extLst>
              <a:ext uri="{FF2B5EF4-FFF2-40B4-BE49-F238E27FC236}">
                <a16:creationId xmlns:a16="http://schemas.microsoft.com/office/drawing/2014/main" xmlns="" id="{A4BF6E72-2FF4-0104-C88A-FDBA89D0E0E4}"/>
              </a:ext>
            </a:extLst>
          </p:cNvPr>
          <p:cNvSpPr txBox="1"/>
          <p:nvPr/>
        </p:nvSpPr>
        <p:spPr>
          <a:xfrm>
            <a:off x="15352067" y="16860882"/>
            <a:ext cx="4886185" cy="8956298"/>
          </a:xfrm>
          <a:prstGeom prst="rect">
            <a:avLst/>
          </a:prstGeom>
          <a:noFill/>
        </p:spPr>
        <p:txBody>
          <a:bodyPr wrap="square">
            <a:spAutoFit/>
          </a:bodyPr>
          <a:lstStyle/>
          <a:p>
            <a:r>
              <a:rPr lang="en-US" b="1">
                <a:solidFill>
                  <a:srgbClr val="000000"/>
                </a:solidFill>
                <a:latin typeface="Roboto" panose="02000000000000000000" pitchFamily="2" charset="0"/>
                <a:ea typeface="Roboto" panose="02000000000000000000" pitchFamily="2" charset="0"/>
              </a:rPr>
              <a:t>Why end might ask civil again spoil. She dinner she our horses depend. Remember at children by reserved to vicinity. In affronting unreserved delightful simplicity ye. </a:t>
            </a:r>
          </a:p>
          <a:p>
            <a:endParaRPr lang="en-US">
              <a:solidFill>
                <a:srgbClr val="000000"/>
              </a:solidFill>
              <a:latin typeface="Roboto" panose="02000000000000000000" pitchFamily="2" charset="0"/>
              <a:ea typeface="Roboto" panose="02000000000000000000" pitchFamily="2" charset="0"/>
            </a:endParaRPr>
          </a:p>
          <a:p>
            <a:r>
              <a:rPr lang="en-US">
                <a:solidFill>
                  <a:srgbClr val="000000"/>
                </a:solidFill>
                <a:latin typeface="Roboto" panose="02000000000000000000" pitchFamily="2" charset="0"/>
                <a:ea typeface="Roboto" panose="02000000000000000000" pitchFamily="2" charset="0"/>
              </a:rPr>
              <a:t>Law own advantage furniture continual sweetness bed agreeable perpetual. Oh song well four only head busy it. Afford son she had lively living. Tastes lovers myself too formal season our valley boy. Lived it their </a:t>
            </a:r>
            <a:r>
              <a:rPr lang="en-US" err="1">
                <a:solidFill>
                  <a:srgbClr val="000000"/>
                </a:solidFill>
                <a:latin typeface="Roboto" panose="02000000000000000000" pitchFamily="2" charset="0"/>
                <a:ea typeface="Roboto" panose="02000000000000000000" pitchFamily="2" charset="0"/>
              </a:rPr>
              <a:t>their</a:t>
            </a:r>
            <a:r>
              <a:rPr lang="en-US">
                <a:solidFill>
                  <a:srgbClr val="000000"/>
                </a:solidFill>
                <a:latin typeface="Roboto" panose="02000000000000000000" pitchFamily="2" charset="0"/>
                <a:ea typeface="Roboto" panose="02000000000000000000" pitchFamily="2" charset="0"/>
              </a:rPr>
              <a:t> walls might to by young.</a:t>
            </a:r>
            <a:r>
              <a:rPr lang="en-US">
                <a:latin typeface="Roboto" panose="02000000000000000000" pitchFamily="2" charset="0"/>
                <a:ea typeface="Roboto" panose="02000000000000000000" pitchFamily="2" charset="0"/>
              </a:rPr>
              <a:t/>
            </a:r>
            <a:br>
              <a:rPr lang="en-US">
                <a:latin typeface="Roboto" panose="02000000000000000000" pitchFamily="2" charset="0"/>
                <a:ea typeface="Roboto" panose="02000000000000000000" pitchFamily="2" charset="0"/>
              </a:rPr>
            </a:br>
            <a:r>
              <a:rPr lang="en-US">
                <a:solidFill>
                  <a:srgbClr val="000000"/>
                </a:solidFill>
                <a:latin typeface="Roboto" panose="02000000000000000000" pitchFamily="2" charset="0"/>
                <a:ea typeface="Roboto" panose="02000000000000000000" pitchFamily="2" charset="0"/>
              </a:rPr>
              <a:t>In it except to so temper mutual tastes mother. Interested cultivated its continuing now yet are. Out interested acceptance our partiality affronting unpleasant why add. Esteem garden men yet shy course.</a:t>
            </a:r>
          </a:p>
          <a:p>
            <a:pPr marL="342900" indent="-342900">
              <a:buFont typeface="+mj-lt"/>
              <a:buAutoNum type="arabicPeriod"/>
            </a:pPr>
            <a:endParaRPr lang="en-US">
              <a:solidFill>
                <a:srgbClr val="000000"/>
              </a:solidFill>
              <a:latin typeface="Roboto" panose="02000000000000000000" pitchFamily="2" charset="0"/>
              <a:ea typeface="Roboto" panose="02000000000000000000" pitchFamily="2" charset="0"/>
            </a:endParaRPr>
          </a:p>
          <a:p>
            <a:pPr marL="342900" indent="-342900">
              <a:buFont typeface="+mj-lt"/>
              <a:buAutoNum type="arabicPeriod"/>
            </a:pPr>
            <a:r>
              <a:rPr lang="en-US">
                <a:latin typeface="Roboto" panose="02000000000000000000" pitchFamily="2" charset="0"/>
                <a:ea typeface="Roboto" panose="02000000000000000000" pitchFamily="2" charset="0"/>
              </a:rPr>
              <a:t>JUSTFREE SLIDE  </a:t>
            </a:r>
            <a:r>
              <a:rPr lang="en-US">
                <a:solidFill>
                  <a:srgbClr val="000000"/>
                </a:solidFill>
                <a:latin typeface="Roboto" panose="02000000000000000000" pitchFamily="2" charset="0"/>
                <a:ea typeface="Roboto" panose="02000000000000000000" pitchFamily="2" charset="0"/>
              </a:rPr>
              <a:t>Consulted up my tolerably sometimes perpetual oh. Expression acceptance imprudence particular had eat unsatiable.</a:t>
            </a:r>
          </a:p>
          <a:p>
            <a:pPr marL="342900" indent="-342900">
              <a:buFont typeface="+mj-lt"/>
              <a:buAutoNum type="arabicPeriod"/>
            </a:pPr>
            <a:r>
              <a:rPr lang="en-US">
                <a:latin typeface="Roboto" panose="02000000000000000000" pitchFamily="2" charset="0"/>
                <a:ea typeface="Roboto" panose="02000000000000000000" pitchFamily="2" charset="0"/>
              </a:rPr>
              <a:t>On </a:t>
            </a:r>
            <a:r>
              <a:rPr lang="en-US" err="1">
                <a:latin typeface="Roboto" panose="02000000000000000000" pitchFamily="2" charset="0"/>
                <a:ea typeface="Roboto" panose="02000000000000000000" pitchFamily="2" charset="0"/>
              </a:rPr>
              <a:t>on</a:t>
            </a:r>
            <a:r>
              <a:rPr lang="en-US">
                <a:latin typeface="Roboto" panose="02000000000000000000" pitchFamily="2" charset="0"/>
                <a:ea typeface="Roboto" panose="02000000000000000000" pitchFamily="2" charset="0"/>
              </a:rPr>
              <a:t> produce colonel pointed. Just four sold need over how any. In to </a:t>
            </a:r>
            <a:r>
              <a:rPr lang="en-US" err="1">
                <a:latin typeface="Roboto" panose="02000000000000000000" pitchFamily="2" charset="0"/>
                <a:ea typeface="Roboto" panose="02000000000000000000" pitchFamily="2" charset="0"/>
              </a:rPr>
              <a:t>september</a:t>
            </a:r>
            <a:r>
              <a:rPr lang="en-US">
                <a:latin typeface="Roboto" panose="02000000000000000000" pitchFamily="2" charset="0"/>
                <a:ea typeface="Roboto" panose="02000000000000000000" pitchFamily="2" charset="0"/>
              </a:rPr>
              <a:t> suspicion determine he prevailed admitting. On adapted an as affixed limited on. </a:t>
            </a:r>
          </a:p>
          <a:p>
            <a:pPr marL="342900" indent="-342900">
              <a:buFont typeface="+mj-lt"/>
              <a:buAutoNum type="arabicPeriod"/>
            </a:pPr>
            <a:r>
              <a:rPr lang="en-US">
                <a:latin typeface="Roboto" panose="02000000000000000000" pitchFamily="2" charset="0"/>
                <a:ea typeface="Roboto" panose="02000000000000000000" pitchFamily="2" charset="0"/>
              </a:rPr>
              <a:t>Giving cousin warmly things no spring </a:t>
            </a:r>
            <a:r>
              <a:rPr lang="en-US" err="1">
                <a:latin typeface="Roboto" panose="02000000000000000000" pitchFamily="2" charset="0"/>
                <a:ea typeface="Roboto" panose="02000000000000000000" pitchFamily="2" charset="0"/>
              </a:rPr>
              <a:t>mr</a:t>
            </a:r>
            <a:r>
              <a:rPr lang="en-US">
                <a:latin typeface="Roboto" panose="02000000000000000000" pitchFamily="2" charset="0"/>
                <a:ea typeface="Roboto" panose="02000000000000000000" pitchFamily="2" charset="0"/>
              </a:rPr>
              <a:t> be abroad. Relation breeding be as repeated strictly followed </a:t>
            </a:r>
            <a:r>
              <a:rPr lang="en-US" err="1">
                <a:latin typeface="Roboto" panose="02000000000000000000" pitchFamily="2" charset="0"/>
                <a:ea typeface="Roboto" panose="02000000000000000000" pitchFamily="2" charset="0"/>
              </a:rPr>
              <a:t>margaret</a:t>
            </a:r>
            <a:r>
              <a:rPr lang="en-US">
                <a:latin typeface="Roboto" panose="02000000000000000000" pitchFamily="2" charset="0"/>
                <a:ea typeface="Roboto" panose="02000000000000000000" pitchFamily="2" charset="0"/>
              </a:rPr>
              <a:t>. One gravity son brought shyness waiting regular led ham.</a:t>
            </a:r>
          </a:p>
        </p:txBody>
      </p:sp>
      <p:cxnSp>
        <p:nvCxnSpPr>
          <p:cNvPr id="3" name="Straight Connector 2">
            <a:extLst>
              <a:ext uri="{FF2B5EF4-FFF2-40B4-BE49-F238E27FC236}">
                <a16:creationId xmlns:a16="http://schemas.microsoft.com/office/drawing/2014/main" xmlns="" id="{9EAD1840-48AB-848A-CBF4-988485E64DB2}"/>
              </a:ext>
            </a:extLst>
          </p:cNvPr>
          <p:cNvCxnSpPr/>
          <p:nvPr/>
        </p:nvCxnSpPr>
        <p:spPr>
          <a:xfrm>
            <a:off x="749776" y="3916666"/>
            <a:ext cx="14364000" cy="0"/>
          </a:xfrm>
          <a:prstGeom prst="line">
            <a:avLst/>
          </a:prstGeom>
          <a:ln>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xmlns="" id="{58AF1ED1-CE40-67DB-7E71-29B7FBBBCE63}"/>
              </a:ext>
            </a:extLst>
          </p:cNvPr>
          <p:cNvSpPr/>
          <p:nvPr/>
        </p:nvSpPr>
        <p:spPr>
          <a:xfrm>
            <a:off x="754063" y="6025543"/>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4" name="Rectangle 23">
            <a:extLst>
              <a:ext uri="{FF2B5EF4-FFF2-40B4-BE49-F238E27FC236}">
                <a16:creationId xmlns:a16="http://schemas.microsoft.com/office/drawing/2014/main" xmlns="" id="{29698BF8-2075-6CF2-703C-72C29923C87A}"/>
              </a:ext>
            </a:extLst>
          </p:cNvPr>
          <p:cNvSpPr/>
          <p:nvPr/>
        </p:nvSpPr>
        <p:spPr>
          <a:xfrm>
            <a:off x="7255791" y="6047931"/>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6" name="Rectangle 25">
            <a:extLst>
              <a:ext uri="{FF2B5EF4-FFF2-40B4-BE49-F238E27FC236}">
                <a16:creationId xmlns:a16="http://schemas.microsoft.com/office/drawing/2014/main" xmlns="" id="{47D695D4-297A-7D8A-74C1-7ED8B03EF963}"/>
              </a:ext>
            </a:extLst>
          </p:cNvPr>
          <p:cNvSpPr/>
          <p:nvPr/>
        </p:nvSpPr>
        <p:spPr>
          <a:xfrm>
            <a:off x="754063" y="13729085"/>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8" name="Rectangle 27">
            <a:extLst>
              <a:ext uri="{FF2B5EF4-FFF2-40B4-BE49-F238E27FC236}">
                <a16:creationId xmlns:a16="http://schemas.microsoft.com/office/drawing/2014/main" xmlns="" id="{B8B2B01C-96C4-373F-6FF6-0E681EE6643A}"/>
              </a:ext>
            </a:extLst>
          </p:cNvPr>
          <p:cNvSpPr/>
          <p:nvPr/>
        </p:nvSpPr>
        <p:spPr>
          <a:xfrm>
            <a:off x="7255791" y="20099405"/>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1" name="Rectangle 30">
            <a:extLst>
              <a:ext uri="{FF2B5EF4-FFF2-40B4-BE49-F238E27FC236}">
                <a16:creationId xmlns:a16="http://schemas.microsoft.com/office/drawing/2014/main" xmlns="" id="{60F94F5D-569D-2CF2-FF95-09B8092A3671}"/>
              </a:ext>
            </a:extLst>
          </p:cNvPr>
          <p:cNvSpPr/>
          <p:nvPr/>
        </p:nvSpPr>
        <p:spPr>
          <a:xfrm>
            <a:off x="15024178" y="16197771"/>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3" name="Rectangle 32">
            <a:extLst>
              <a:ext uri="{FF2B5EF4-FFF2-40B4-BE49-F238E27FC236}">
                <a16:creationId xmlns:a16="http://schemas.microsoft.com/office/drawing/2014/main" xmlns="" id="{8F3657F7-40DA-D6F3-2501-A5C4D6383256}"/>
              </a:ext>
            </a:extLst>
          </p:cNvPr>
          <p:cNvSpPr/>
          <p:nvPr/>
        </p:nvSpPr>
        <p:spPr>
          <a:xfrm>
            <a:off x="775167" y="23714619"/>
            <a:ext cx="6236412" cy="590019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xmlns="" id="{7CA5F6AC-5265-90B1-0DA7-E2F3054FD895}"/>
              </a:ext>
            </a:extLst>
          </p:cNvPr>
          <p:cNvSpPr txBox="1"/>
          <p:nvPr/>
        </p:nvSpPr>
        <p:spPr>
          <a:xfrm>
            <a:off x="1136380" y="23908237"/>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REFERENCE</a:t>
            </a:r>
          </a:p>
        </p:txBody>
      </p:sp>
      <p:sp>
        <p:nvSpPr>
          <p:cNvPr id="65" name="Rectangle 64">
            <a:extLst>
              <a:ext uri="{FF2B5EF4-FFF2-40B4-BE49-F238E27FC236}">
                <a16:creationId xmlns:a16="http://schemas.microsoft.com/office/drawing/2014/main" xmlns="" id="{16E8B32C-CECE-7841-EE81-FF70F85E2498}"/>
              </a:ext>
            </a:extLst>
          </p:cNvPr>
          <p:cNvSpPr/>
          <p:nvPr/>
        </p:nvSpPr>
        <p:spPr>
          <a:xfrm>
            <a:off x="788971" y="23930624"/>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9" name="TextBox 68">
            <a:extLst>
              <a:ext uri="{FF2B5EF4-FFF2-40B4-BE49-F238E27FC236}">
                <a16:creationId xmlns:a16="http://schemas.microsoft.com/office/drawing/2014/main" xmlns="" id="{A3EB905A-624B-6F92-004B-2C97CB07E8D1}"/>
              </a:ext>
            </a:extLst>
          </p:cNvPr>
          <p:cNvSpPr txBox="1"/>
          <p:nvPr/>
        </p:nvSpPr>
        <p:spPr>
          <a:xfrm>
            <a:off x="7605040" y="18435534"/>
            <a:ext cx="6814176" cy="923330"/>
          </a:xfrm>
          <a:prstGeom prst="rect">
            <a:avLst/>
          </a:prstGeom>
          <a:noFill/>
        </p:spPr>
        <p:txBody>
          <a:bodyPr wrap="square">
            <a:spAutoFit/>
          </a:bodyPr>
          <a:lstStyle/>
          <a:p>
            <a:r>
              <a:rPr lang="en-US">
                <a:solidFill>
                  <a:srgbClr val="000000"/>
                </a:solidFill>
                <a:latin typeface="Roboto" panose="02000000000000000000" pitchFamily="2" charset="0"/>
                <a:ea typeface="Roboto" panose="02000000000000000000" pitchFamily="2" charset="0"/>
              </a:rPr>
              <a:t>Simplicity in excellence melancholy as remarkably discovered. Own partiality motionless was old excellence she inquietude contrasted. </a:t>
            </a:r>
            <a:endParaRPr lang="en-US">
              <a:latin typeface="Roboto" panose="02000000000000000000" pitchFamily="2" charset="0"/>
              <a:ea typeface="Roboto" panose="02000000000000000000" pitchFamily="2" charset="0"/>
            </a:endParaRPr>
          </a:p>
        </p:txBody>
      </p:sp>
      <p:sp>
        <p:nvSpPr>
          <p:cNvPr id="76" name="TextBox 75">
            <a:extLst>
              <a:ext uri="{FF2B5EF4-FFF2-40B4-BE49-F238E27FC236}">
                <a16:creationId xmlns:a16="http://schemas.microsoft.com/office/drawing/2014/main" xmlns="" id="{BF075818-5317-BBBE-D884-5D38863DAEFB}"/>
              </a:ext>
            </a:extLst>
          </p:cNvPr>
          <p:cNvSpPr txBox="1"/>
          <p:nvPr/>
        </p:nvSpPr>
        <p:spPr>
          <a:xfrm>
            <a:off x="1007387" y="24651535"/>
            <a:ext cx="5533221" cy="4801314"/>
          </a:xfrm>
          <a:prstGeom prst="rect">
            <a:avLst/>
          </a:prstGeom>
          <a:noFill/>
        </p:spPr>
        <p:txBody>
          <a:bodyPr wrap="square">
            <a:spAutoFit/>
          </a:bodyPr>
          <a:lstStyle/>
          <a:p>
            <a:r>
              <a:rPr lang="en-US">
                <a:latin typeface="Roboto" panose="02000000000000000000" pitchFamily="2" charset="0"/>
                <a:ea typeface="Roboto" panose="02000000000000000000" pitchFamily="2" charset="0"/>
              </a:rPr>
              <a:t>She suspicion dejection saw instantly. Well deny may real one told yet saw hard dear. Bed chief house rapid right the. Set noisy one state tears which. No girl oh part must fact high my he. Simplicity in excellence melancholy as remarkably discovered. Own partiality motionless was old excellence she inquietude contrasted. Sister giving so wicket cousin of an he rather marked. Of on game part body rich. Adapted </a:t>
            </a:r>
            <a:r>
              <a:rPr lang="en-US" err="1">
                <a:latin typeface="Roboto" panose="02000000000000000000" pitchFamily="2" charset="0"/>
                <a:ea typeface="Roboto" panose="02000000000000000000" pitchFamily="2" charset="0"/>
              </a:rPr>
              <a:t>mr</a:t>
            </a:r>
            <a:r>
              <a:rPr lang="en-US">
                <a:latin typeface="Roboto" panose="02000000000000000000" pitchFamily="2" charset="0"/>
                <a:ea typeface="Roboto" panose="02000000000000000000" pitchFamily="2" charset="0"/>
              </a:rPr>
              <a:t> savings venture it or comfort affixed friends.</a:t>
            </a:r>
          </a:p>
          <a:p>
            <a:endParaRPr lang="en-US">
              <a:latin typeface="Roboto" panose="02000000000000000000" pitchFamily="2" charset="0"/>
              <a:ea typeface="Roboto" panose="02000000000000000000" pitchFamily="2" charset="0"/>
            </a:endParaRPr>
          </a:p>
          <a:p>
            <a:r>
              <a:rPr lang="en-US">
                <a:latin typeface="Roboto" panose="02000000000000000000" pitchFamily="2" charset="0"/>
                <a:ea typeface="Roboto" panose="02000000000000000000" pitchFamily="2" charset="0"/>
              </a:rPr>
              <a:t>She travelling acceptance men unpleasant her especially entreaties law. Law forth but end any arise chief arose. Old her say learn these large. Joy fond many ham high seen this. Few preferred continual sir led incommode neglected. Discovered too old insensible collecting unpleasant but invitation.</a:t>
            </a:r>
          </a:p>
        </p:txBody>
      </p:sp>
      <p:sp>
        <p:nvSpPr>
          <p:cNvPr id="86" name="Rectangle 85">
            <a:extLst>
              <a:ext uri="{FF2B5EF4-FFF2-40B4-BE49-F238E27FC236}">
                <a16:creationId xmlns:a16="http://schemas.microsoft.com/office/drawing/2014/main" xmlns="" id="{CC1EC661-4161-2D73-336B-E5E7EE871EA0}"/>
              </a:ext>
            </a:extLst>
          </p:cNvPr>
          <p:cNvSpPr/>
          <p:nvPr/>
        </p:nvSpPr>
        <p:spPr>
          <a:xfrm>
            <a:off x="15035266" y="5809538"/>
            <a:ext cx="5629717"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88" name="Rectangle 87">
            <a:extLst>
              <a:ext uri="{FF2B5EF4-FFF2-40B4-BE49-F238E27FC236}">
                <a16:creationId xmlns:a16="http://schemas.microsoft.com/office/drawing/2014/main" xmlns="" id="{8AA35FE0-9CA6-77A2-E3DB-F22DA8768300}"/>
              </a:ext>
            </a:extLst>
          </p:cNvPr>
          <p:cNvSpPr/>
          <p:nvPr/>
        </p:nvSpPr>
        <p:spPr>
          <a:xfrm>
            <a:off x="15035266" y="26105470"/>
            <a:ext cx="5629717" cy="350934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xmlns="" id="{A01FF49F-1F61-F114-DD82-6998F5EC6D9A}"/>
              </a:ext>
            </a:extLst>
          </p:cNvPr>
          <p:cNvSpPr txBox="1"/>
          <p:nvPr/>
        </p:nvSpPr>
        <p:spPr>
          <a:xfrm>
            <a:off x="15396480" y="26299087"/>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CONTACT</a:t>
            </a:r>
          </a:p>
        </p:txBody>
      </p:sp>
      <p:sp>
        <p:nvSpPr>
          <p:cNvPr id="93" name="Rectangle 92">
            <a:extLst>
              <a:ext uri="{FF2B5EF4-FFF2-40B4-BE49-F238E27FC236}">
                <a16:creationId xmlns:a16="http://schemas.microsoft.com/office/drawing/2014/main" xmlns="" id="{0E6FF499-793E-392A-ADD3-B6E5049F117C}"/>
              </a:ext>
            </a:extLst>
          </p:cNvPr>
          <p:cNvSpPr/>
          <p:nvPr/>
        </p:nvSpPr>
        <p:spPr>
          <a:xfrm>
            <a:off x="15059598" y="26343862"/>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96" name="Picture 95" descr="A qr code on a white background&#10;&#10;Description automatically generated">
            <a:extLst>
              <a:ext uri="{FF2B5EF4-FFF2-40B4-BE49-F238E27FC236}">
                <a16:creationId xmlns:a16="http://schemas.microsoft.com/office/drawing/2014/main" xmlns="" id="{421A96CD-FA1C-9C35-6ACB-EDD6FB55D52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96480" y="27361998"/>
            <a:ext cx="1456051" cy="1456051"/>
          </a:xfrm>
          <a:prstGeom prst="rect">
            <a:avLst/>
          </a:prstGeom>
        </p:spPr>
      </p:pic>
      <p:sp>
        <p:nvSpPr>
          <p:cNvPr id="98" name="TextBox 97">
            <a:extLst>
              <a:ext uri="{FF2B5EF4-FFF2-40B4-BE49-F238E27FC236}">
                <a16:creationId xmlns:a16="http://schemas.microsoft.com/office/drawing/2014/main" xmlns="" id="{87CDF61A-11E2-3622-7F4B-D3E96BDA58BE}"/>
              </a:ext>
            </a:extLst>
          </p:cNvPr>
          <p:cNvSpPr txBox="1"/>
          <p:nvPr/>
        </p:nvSpPr>
        <p:spPr>
          <a:xfrm>
            <a:off x="17155107" y="27295235"/>
            <a:ext cx="2884990" cy="1754326"/>
          </a:xfrm>
          <a:prstGeom prst="rect">
            <a:avLst/>
          </a:prstGeom>
          <a:noFill/>
        </p:spPr>
        <p:txBody>
          <a:bodyPr wrap="square">
            <a:spAutoFit/>
          </a:bodyPr>
          <a:lstStyle/>
          <a:p>
            <a:r>
              <a:rPr lang="en-US">
                <a:latin typeface="Roboto" panose="02000000000000000000" pitchFamily="2" charset="0"/>
                <a:ea typeface="Roboto" panose="02000000000000000000" pitchFamily="2" charset="0"/>
              </a:rPr>
              <a:t>Johny Doe</a:t>
            </a:r>
          </a:p>
          <a:p>
            <a:r>
              <a:rPr lang="en-US">
                <a:latin typeface="Roboto" panose="02000000000000000000" pitchFamily="2" charset="0"/>
                <a:ea typeface="Roboto" panose="02000000000000000000" pitchFamily="2" charset="0"/>
              </a:rPr>
              <a:t>123 456 789</a:t>
            </a:r>
          </a:p>
          <a:p>
            <a:r>
              <a:rPr lang="en-US">
                <a:latin typeface="Roboto" panose="02000000000000000000" pitchFamily="2" charset="0"/>
                <a:ea typeface="Roboto" panose="02000000000000000000" pitchFamily="2" charset="0"/>
                <a:hlinkClick r:id="rId16"/>
              </a:rPr>
              <a:t>info@justfreeslide.com</a:t>
            </a:r>
            <a:endParaRPr lang="en-US">
              <a:latin typeface="Roboto" panose="02000000000000000000" pitchFamily="2" charset="0"/>
              <a:ea typeface="Roboto" panose="02000000000000000000" pitchFamily="2" charset="0"/>
            </a:endParaRPr>
          </a:p>
          <a:p>
            <a:r>
              <a:rPr lang="en-US">
                <a:latin typeface="Roboto" panose="02000000000000000000" pitchFamily="2" charset="0"/>
                <a:ea typeface="Roboto" panose="02000000000000000000" pitchFamily="2" charset="0"/>
              </a:rPr>
              <a:t>Company </a:t>
            </a:r>
            <a:r>
              <a:rPr lang="en-US" err="1">
                <a:latin typeface="Roboto" panose="02000000000000000000" pitchFamily="2" charset="0"/>
                <a:ea typeface="Roboto" panose="02000000000000000000" pitchFamily="2" charset="0"/>
              </a:rPr>
              <a:t>adress</a:t>
            </a:r>
            <a:endParaRPr lang="en-US">
              <a:latin typeface="Roboto" panose="02000000000000000000" pitchFamily="2" charset="0"/>
              <a:ea typeface="Roboto" panose="02000000000000000000" pitchFamily="2" charset="0"/>
            </a:endParaRPr>
          </a:p>
          <a:p>
            <a:r>
              <a:rPr lang="en-US" err="1">
                <a:latin typeface="Roboto" panose="02000000000000000000" pitchFamily="2" charset="0"/>
                <a:ea typeface="Roboto" panose="02000000000000000000" pitchFamily="2" charset="0"/>
              </a:rPr>
              <a:t>Kotio</a:t>
            </a:r>
            <a:r>
              <a:rPr lang="en-US">
                <a:latin typeface="Roboto" panose="02000000000000000000" pitchFamily="2" charset="0"/>
                <a:ea typeface="Roboto" panose="02000000000000000000" pitchFamily="2" charset="0"/>
              </a:rPr>
              <a:t> street 546</a:t>
            </a:r>
          </a:p>
          <a:p>
            <a:r>
              <a:rPr lang="en-US">
                <a:latin typeface="Roboto" panose="02000000000000000000" pitchFamily="2" charset="0"/>
                <a:ea typeface="Roboto" panose="02000000000000000000" pitchFamily="2" charset="0"/>
              </a:rPr>
              <a:t>12-234 Warsaw</a:t>
            </a:r>
          </a:p>
        </p:txBody>
      </p:sp>
      <p:grpSp>
        <p:nvGrpSpPr>
          <p:cNvPr id="99" name="Group 98">
            <a:extLst>
              <a:ext uri="{FF2B5EF4-FFF2-40B4-BE49-F238E27FC236}">
                <a16:creationId xmlns:a16="http://schemas.microsoft.com/office/drawing/2014/main" xmlns="" id="{931989D5-58BB-2802-F401-BD1C44803F46}"/>
              </a:ext>
            </a:extLst>
          </p:cNvPr>
          <p:cNvGrpSpPr/>
          <p:nvPr/>
        </p:nvGrpSpPr>
        <p:grpSpPr>
          <a:xfrm>
            <a:off x="15396480" y="9245675"/>
            <a:ext cx="4800499" cy="3409485"/>
            <a:chOff x="4218854" y="756703"/>
            <a:chExt cx="7294125" cy="5180547"/>
          </a:xfrm>
        </p:grpSpPr>
        <p:sp>
          <p:nvSpPr>
            <p:cNvPr id="100" name="Content Placeholder 15">
              <a:extLst>
                <a:ext uri="{FF2B5EF4-FFF2-40B4-BE49-F238E27FC236}">
                  <a16:creationId xmlns:a16="http://schemas.microsoft.com/office/drawing/2014/main" xmlns="" id="{00AAA8C0-61EC-9F18-3BCE-943D9EBADBCF}"/>
                </a:ext>
              </a:extLst>
            </p:cNvPr>
            <p:cNvSpPr txBox="1">
              <a:spLocks/>
            </p:cNvSpPr>
            <p:nvPr/>
          </p:nvSpPr>
          <p:spPr>
            <a:xfrm>
              <a:off x="4218854"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70%</a:t>
              </a:r>
            </a:p>
          </p:txBody>
        </p:sp>
        <p:sp>
          <p:nvSpPr>
            <p:cNvPr id="101" name="Content Placeholder 15">
              <a:extLst>
                <a:ext uri="{FF2B5EF4-FFF2-40B4-BE49-F238E27FC236}">
                  <a16:creationId xmlns:a16="http://schemas.microsoft.com/office/drawing/2014/main" xmlns="" id="{050AD059-5051-84FE-B9A8-C8B09AD215A6}"/>
                </a:ext>
              </a:extLst>
            </p:cNvPr>
            <p:cNvSpPr txBox="1">
              <a:spLocks/>
            </p:cNvSpPr>
            <p:nvPr/>
          </p:nvSpPr>
          <p:spPr>
            <a:xfrm>
              <a:off x="4218854"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sp>
          <p:nvSpPr>
            <p:cNvPr id="102" name="Content Placeholder 15">
              <a:extLst>
                <a:ext uri="{FF2B5EF4-FFF2-40B4-BE49-F238E27FC236}">
                  <a16:creationId xmlns:a16="http://schemas.microsoft.com/office/drawing/2014/main" xmlns="" id="{4B8B8812-3544-BD15-22FC-EEB5F044D495}"/>
                </a:ext>
              </a:extLst>
            </p:cNvPr>
            <p:cNvSpPr txBox="1">
              <a:spLocks/>
            </p:cNvSpPr>
            <p:nvPr/>
          </p:nvSpPr>
          <p:spPr>
            <a:xfrm>
              <a:off x="6042540"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30%</a:t>
              </a:r>
            </a:p>
          </p:txBody>
        </p:sp>
        <p:sp>
          <p:nvSpPr>
            <p:cNvPr id="103" name="Content Placeholder 15">
              <a:extLst>
                <a:ext uri="{FF2B5EF4-FFF2-40B4-BE49-F238E27FC236}">
                  <a16:creationId xmlns:a16="http://schemas.microsoft.com/office/drawing/2014/main" xmlns="" id="{5F68B47E-BB35-4E64-F979-C2477FBB57DE}"/>
                </a:ext>
              </a:extLst>
            </p:cNvPr>
            <p:cNvSpPr txBox="1">
              <a:spLocks/>
            </p:cNvSpPr>
            <p:nvPr/>
          </p:nvSpPr>
          <p:spPr>
            <a:xfrm>
              <a:off x="6042541"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sp>
          <p:nvSpPr>
            <p:cNvPr id="104" name="Content Placeholder 15">
              <a:extLst>
                <a:ext uri="{FF2B5EF4-FFF2-40B4-BE49-F238E27FC236}">
                  <a16:creationId xmlns:a16="http://schemas.microsoft.com/office/drawing/2014/main" xmlns="" id="{257F6A7C-54B0-A0D7-090E-B8887055D5C9}"/>
                </a:ext>
              </a:extLst>
            </p:cNvPr>
            <p:cNvSpPr txBox="1">
              <a:spLocks/>
            </p:cNvSpPr>
            <p:nvPr/>
          </p:nvSpPr>
          <p:spPr>
            <a:xfrm>
              <a:off x="7923894"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85%</a:t>
              </a:r>
            </a:p>
          </p:txBody>
        </p:sp>
        <p:sp>
          <p:nvSpPr>
            <p:cNvPr id="105" name="Content Placeholder 15">
              <a:extLst>
                <a:ext uri="{FF2B5EF4-FFF2-40B4-BE49-F238E27FC236}">
                  <a16:creationId xmlns:a16="http://schemas.microsoft.com/office/drawing/2014/main" xmlns="" id="{2BB51A14-EC46-2EBE-BD30-5066A3A4F53F}"/>
                </a:ext>
              </a:extLst>
            </p:cNvPr>
            <p:cNvSpPr txBox="1">
              <a:spLocks/>
            </p:cNvSpPr>
            <p:nvPr/>
          </p:nvSpPr>
          <p:spPr>
            <a:xfrm>
              <a:off x="7923893"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sp>
          <p:nvSpPr>
            <p:cNvPr id="106" name="Content Placeholder 15">
              <a:extLst>
                <a:ext uri="{FF2B5EF4-FFF2-40B4-BE49-F238E27FC236}">
                  <a16:creationId xmlns:a16="http://schemas.microsoft.com/office/drawing/2014/main" xmlns="" id="{0DDA93F2-7B3F-3997-7953-5552E711F058}"/>
                </a:ext>
              </a:extLst>
            </p:cNvPr>
            <p:cNvSpPr txBox="1">
              <a:spLocks/>
            </p:cNvSpPr>
            <p:nvPr/>
          </p:nvSpPr>
          <p:spPr>
            <a:xfrm>
              <a:off x="9717148"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45%</a:t>
              </a:r>
            </a:p>
          </p:txBody>
        </p:sp>
        <p:sp>
          <p:nvSpPr>
            <p:cNvPr id="107" name="Content Placeholder 15">
              <a:extLst>
                <a:ext uri="{FF2B5EF4-FFF2-40B4-BE49-F238E27FC236}">
                  <a16:creationId xmlns:a16="http://schemas.microsoft.com/office/drawing/2014/main" xmlns="" id="{781A1070-24A5-D03F-D1B1-45A202F5CAC0}"/>
                </a:ext>
              </a:extLst>
            </p:cNvPr>
            <p:cNvSpPr txBox="1">
              <a:spLocks/>
            </p:cNvSpPr>
            <p:nvPr/>
          </p:nvSpPr>
          <p:spPr>
            <a:xfrm>
              <a:off x="9717148"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grpSp>
          <p:nvGrpSpPr>
            <p:cNvPr id="108" name="Group 107">
              <a:extLst>
                <a:ext uri="{FF2B5EF4-FFF2-40B4-BE49-F238E27FC236}">
                  <a16:creationId xmlns:a16="http://schemas.microsoft.com/office/drawing/2014/main" xmlns="" id="{D3003957-2D8B-06E6-66AA-FC72E98B6828}"/>
                </a:ext>
              </a:extLst>
            </p:cNvPr>
            <p:cNvGrpSpPr/>
            <p:nvPr/>
          </p:nvGrpSpPr>
          <p:grpSpPr>
            <a:xfrm>
              <a:off x="5991974" y="859504"/>
              <a:ext cx="3599446" cy="5077746"/>
              <a:chOff x="5991974" y="0"/>
              <a:chExt cx="3599446" cy="6858000"/>
            </a:xfrm>
          </p:grpSpPr>
          <p:cxnSp>
            <p:nvCxnSpPr>
              <p:cNvPr id="141" name="Straight Connector 140">
                <a:extLst>
                  <a:ext uri="{FF2B5EF4-FFF2-40B4-BE49-F238E27FC236}">
                    <a16:creationId xmlns:a16="http://schemas.microsoft.com/office/drawing/2014/main" xmlns="" id="{24BA0CA2-C895-7943-817A-3831F281F0BD}"/>
                  </a:ext>
                </a:extLst>
              </p:cNvPr>
              <p:cNvCxnSpPr/>
              <p:nvPr/>
            </p:nvCxnSpPr>
            <p:spPr>
              <a:xfrm>
                <a:off x="5991974" y="0"/>
                <a:ext cx="0" cy="6858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EAEA55BD-B9A4-ACD0-5D4F-EEF13B371209}"/>
                  </a:ext>
                </a:extLst>
              </p:cNvPr>
              <p:cNvCxnSpPr/>
              <p:nvPr/>
            </p:nvCxnSpPr>
            <p:spPr>
              <a:xfrm>
                <a:off x="7790903" y="0"/>
                <a:ext cx="0" cy="6858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014C5D5D-7510-28BB-C5A5-5D8B726861AA}"/>
                  </a:ext>
                </a:extLst>
              </p:cNvPr>
              <p:cNvCxnSpPr/>
              <p:nvPr/>
            </p:nvCxnSpPr>
            <p:spPr>
              <a:xfrm>
                <a:off x="9591420" y="0"/>
                <a:ext cx="0" cy="6858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xmlns="" id="{F9EA4CD7-8766-CC8D-18A8-A64994FFCA5E}"/>
                </a:ext>
              </a:extLst>
            </p:cNvPr>
            <p:cNvCxnSpPr/>
            <p:nvPr/>
          </p:nvCxnSpPr>
          <p:spPr>
            <a:xfrm flipV="1">
              <a:off x="5092510"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911C1B29-5B47-B6DD-9C17-A1DDB801B76B}"/>
                </a:ext>
              </a:extLst>
            </p:cNvPr>
            <p:cNvCxnSpPr/>
            <p:nvPr/>
          </p:nvCxnSpPr>
          <p:spPr>
            <a:xfrm flipV="1">
              <a:off x="5092510" y="2956859"/>
              <a:ext cx="12495" cy="2226329"/>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E94069FB-A75C-B568-89F1-305EF1481B2E}"/>
                </a:ext>
              </a:extLst>
            </p:cNvPr>
            <p:cNvCxnSpPr/>
            <p:nvPr/>
          </p:nvCxnSpPr>
          <p:spPr>
            <a:xfrm flipV="1">
              <a:off x="6909578"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C0BC60EE-1925-A7B4-853A-03C971E59BA5}"/>
                </a:ext>
              </a:extLst>
            </p:cNvPr>
            <p:cNvCxnSpPr/>
            <p:nvPr/>
          </p:nvCxnSpPr>
          <p:spPr>
            <a:xfrm flipV="1">
              <a:off x="6909578" y="4181588"/>
              <a:ext cx="7754" cy="1001599"/>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55AB3AA9-1AA1-1B2F-D734-AF77DEA96522}"/>
                </a:ext>
              </a:extLst>
            </p:cNvPr>
            <p:cNvCxnSpPr/>
            <p:nvPr/>
          </p:nvCxnSpPr>
          <p:spPr>
            <a:xfrm flipV="1">
              <a:off x="8708833"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BCB2C3DC-78B5-FA12-35D6-5B3AB49558B7}"/>
                </a:ext>
              </a:extLst>
            </p:cNvPr>
            <p:cNvCxnSpPr/>
            <p:nvPr/>
          </p:nvCxnSpPr>
          <p:spPr>
            <a:xfrm flipV="1">
              <a:off x="8708833" y="2364454"/>
              <a:ext cx="21821" cy="2818733"/>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517538B-7BCD-3612-29FF-D24B2525721E}"/>
                </a:ext>
              </a:extLst>
            </p:cNvPr>
            <p:cNvCxnSpPr/>
            <p:nvPr/>
          </p:nvCxnSpPr>
          <p:spPr>
            <a:xfrm flipV="1">
              <a:off x="10500182"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5795842-4A71-4E77-6B3C-D9026E0A03A3}"/>
                </a:ext>
              </a:extLst>
            </p:cNvPr>
            <p:cNvCxnSpPr/>
            <p:nvPr/>
          </p:nvCxnSpPr>
          <p:spPr>
            <a:xfrm flipV="1">
              <a:off x="10500182" y="3719791"/>
              <a:ext cx="11329" cy="1463396"/>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xmlns="" id="{6035C47B-B1F8-2E72-8638-A31BC8647E28}"/>
                </a:ext>
              </a:extLst>
            </p:cNvPr>
            <p:cNvGrpSpPr/>
            <p:nvPr/>
          </p:nvGrpSpPr>
          <p:grpSpPr>
            <a:xfrm flipV="1">
              <a:off x="6752860" y="4014179"/>
              <a:ext cx="334818" cy="334818"/>
              <a:chOff x="4882960" y="3371850"/>
              <a:chExt cx="469900" cy="469900"/>
            </a:xfrm>
          </p:grpSpPr>
          <p:sp>
            <p:nvSpPr>
              <p:cNvPr id="138" name="Oval 137">
                <a:extLst>
                  <a:ext uri="{FF2B5EF4-FFF2-40B4-BE49-F238E27FC236}">
                    <a16:creationId xmlns:a16="http://schemas.microsoft.com/office/drawing/2014/main" xmlns="" id="{4A091C6F-71FF-948F-BC21-2E55DD47431C}"/>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9" name="Oval 138">
                <a:extLst>
                  <a:ext uri="{FF2B5EF4-FFF2-40B4-BE49-F238E27FC236}">
                    <a16:creationId xmlns:a16="http://schemas.microsoft.com/office/drawing/2014/main" xmlns="" id="{49134C8A-57C7-DF98-6C78-BD21CB61FE2B}"/>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40" name="Oval 139">
                <a:extLst>
                  <a:ext uri="{FF2B5EF4-FFF2-40B4-BE49-F238E27FC236}">
                    <a16:creationId xmlns:a16="http://schemas.microsoft.com/office/drawing/2014/main" xmlns="" id="{5BD318A7-E0B6-5D20-43D7-6B0583DC194F}"/>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grpSp>
          <p:nvGrpSpPr>
            <p:cNvPr id="118" name="Group 117">
              <a:extLst>
                <a:ext uri="{FF2B5EF4-FFF2-40B4-BE49-F238E27FC236}">
                  <a16:creationId xmlns:a16="http://schemas.microsoft.com/office/drawing/2014/main" xmlns="" id="{6EEB8090-074E-65C4-544F-161605F92748}"/>
                </a:ext>
              </a:extLst>
            </p:cNvPr>
            <p:cNvGrpSpPr/>
            <p:nvPr/>
          </p:nvGrpSpPr>
          <p:grpSpPr>
            <a:xfrm flipV="1">
              <a:off x="4948748" y="2725881"/>
              <a:ext cx="334818" cy="334818"/>
              <a:chOff x="4882960" y="3371850"/>
              <a:chExt cx="469900" cy="469900"/>
            </a:xfrm>
          </p:grpSpPr>
          <p:sp>
            <p:nvSpPr>
              <p:cNvPr id="135" name="Oval 134">
                <a:extLst>
                  <a:ext uri="{FF2B5EF4-FFF2-40B4-BE49-F238E27FC236}">
                    <a16:creationId xmlns:a16="http://schemas.microsoft.com/office/drawing/2014/main" xmlns="" id="{B8214FD4-7797-CD6F-9FA1-451E9E84B600}"/>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6" name="Oval 135">
                <a:extLst>
                  <a:ext uri="{FF2B5EF4-FFF2-40B4-BE49-F238E27FC236}">
                    <a16:creationId xmlns:a16="http://schemas.microsoft.com/office/drawing/2014/main" xmlns="" id="{F61B83C1-B35B-E6F1-A6CD-D268993389FE}"/>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7" name="Oval 136">
                <a:extLst>
                  <a:ext uri="{FF2B5EF4-FFF2-40B4-BE49-F238E27FC236}">
                    <a16:creationId xmlns:a16="http://schemas.microsoft.com/office/drawing/2014/main" xmlns="" id="{CEF0282B-A2BB-F916-D7D2-60FEF2E7F00C}"/>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grpSp>
          <p:nvGrpSpPr>
            <p:cNvPr id="119" name="Group 118">
              <a:extLst>
                <a:ext uri="{FF2B5EF4-FFF2-40B4-BE49-F238E27FC236}">
                  <a16:creationId xmlns:a16="http://schemas.microsoft.com/office/drawing/2014/main" xmlns="" id="{658AC584-D132-D772-E4FE-9F6776ECC4E0}"/>
                </a:ext>
              </a:extLst>
            </p:cNvPr>
            <p:cNvGrpSpPr/>
            <p:nvPr/>
          </p:nvGrpSpPr>
          <p:grpSpPr>
            <a:xfrm flipV="1">
              <a:off x="8566687" y="2237386"/>
              <a:ext cx="334818" cy="334818"/>
              <a:chOff x="4882960" y="3371850"/>
              <a:chExt cx="469900" cy="469900"/>
            </a:xfrm>
          </p:grpSpPr>
          <p:sp>
            <p:nvSpPr>
              <p:cNvPr id="132" name="Oval 131">
                <a:extLst>
                  <a:ext uri="{FF2B5EF4-FFF2-40B4-BE49-F238E27FC236}">
                    <a16:creationId xmlns:a16="http://schemas.microsoft.com/office/drawing/2014/main" xmlns="" id="{7C86E207-7635-E9F1-62F7-FD3E87AB3563}"/>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3" name="Oval 132">
                <a:extLst>
                  <a:ext uri="{FF2B5EF4-FFF2-40B4-BE49-F238E27FC236}">
                    <a16:creationId xmlns:a16="http://schemas.microsoft.com/office/drawing/2014/main" xmlns="" id="{9F2F6725-AF52-4A22-FED2-0CE257EC071F}"/>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4" name="Oval 133">
                <a:extLst>
                  <a:ext uri="{FF2B5EF4-FFF2-40B4-BE49-F238E27FC236}">
                    <a16:creationId xmlns:a16="http://schemas.microsoft.com/office/drawing/2014/main" xmlns="" id="{B3D4580F-243A-BD34-43BA-D7D834597D2A}"/>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grpSp>
          <p:nvGrpSpPr>
            <p:cNvPr id="120" name="Group 119">
              <a:extLst>
                <a:ext uri="{FF2B5EF4-FFF2-40B4-BE49-F238E27FC236}">
                  <a16:creationId xmlns:a16="http://schemas.microsoft.com/office/drawing/2014/main" xmlns="" id="{3876B530-9615-8174-B477-B870A09429F6}"/>
                </a:ext>
              </a:extLst>
            </p:cNvPr>
            <p:cNvGrpSpPr/>
            <p:nvPr/>
          </p:nvGrpSpPr>
          <p:grpSpPr>
            <a:xfrm flipV="1">
              <a:off x="10355253" y="3556442"/>
              <a:ext cx="334818" cy="334818"/>
              <a:chOff x="4882960" y="3371850"/>
              <a:chExt cx="469900" cy="469900"/>
            </a:xfrm>
          </p:grpSpPr>
          <p:sp>
            <p:nvSpPr>
              <p:cNvPr id="129" name="Oval 128">
                <a:extLst>
                  <a:ext uri="{FF2B5EF4-FFF2-40B4-BE49-F238E27FC236}">
                    <a16:creationId xmlns:a16="http://schemas.microsoft.com/office/drawing/2014/main" xmlns="" id="{8D413121-053E-99F6-4015-F41DE64FDAC6}"/>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0" name="Oval 129">
                <a:extLst>
                  <a:ext uri="{FF2B5EF4-FFF2-40B4-BE49-F238E27FC236}">
                    <a16:creationId xmlns:a16="http://schemas.microsoft.com/office/drawing/2014/main" xmlns="" id="{A16BA285-4604-8E78-469D-C4996321557D}"/>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1" name="Oval 130">
                <a:extLst>
                  <a:ext uri="{FF2B5EF4-FFF2-40B4-BE49-F238E27FC236}">
                    <a16:creationId xmlns:a16="http://schemas.microsoft.com/office/drawing/2014/main" xmlns="" id="{568B9F4B-4158-0343-1C42-91278D6ECBE4}"/>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121" name="Freeform 26">
              <a:extLst>
                <a:ext uri="{FF2B5EF4-FFF2-40B4-BE49-F238E27FC236}">
                  <a16:creationId xmlns:a16="http://schemas.microsoft.com/office/drawing/2014/main" xmlns="" id="{0D866CBD-29BA-11B5-37F7-7BB63B1648C5}"/>
                </a:ext>
              </a:extLst>
            </p:cNvPr>
            <p:cNvSpPr>
              <a:spLocks/>
            </p:cNvSpPr>
            <p:nvPr/>
          </p:nvSpPr>
          <p:spPr bwMode="auto">
            <a:xfrm>
              <a:off x="6534251" y="5171859"/>
              <a:ext cx="714375" cy="715963"/>
            </a:xfrm>
            <a:custGeom>
              <a:avLst/>
              <a:gdLst>
                <a:gd name="T0" fmla="*/ 109 w 450"/>
                <a:gd name="T1" fmla="*/ 32 h 451"/>
                <a:gd name="T2" fmla="*/ 225 w 450"/>
                <a:gd name="T3" fmla="*/ 0 h 451"/>
                <a:gd name="T4" fmla="*/ 450 w 450"/>
                <a:gd name="T5" fmla="*/ 226 h 451"/>
                <a:gd name="T6" fmla="*/ 225 w 450"/>
                <a:gd name="T7" fmla="*/ 451 h 451"/>
                <a:gd name="T8" fmla="*/ 0 w 450"/>
                <a:gd name="T9" fmla="*/ 226 h 451"/>
                <a:gd name="T10" fmla="*/ 26 w 450"/>
                <a:gd name="T11" fmla="*/ 119 h 451"/>
              </a:gdLst>
              <a:ahLst/>
              <a:cxnLst>
                <a:cxn ang="0">
                  <a:pos x="T0" y="T1"/>
                </a:cxn>
                <a:cxn ang="0">
                  <a:pos x="T2" y="T3"/>
                </a:cxn>
                <a:cxn ang="0">
                  <a:pos x="T4" y="T5"/>
                </a:cxn>
                <a:cxn ang="0">
                  <a:pos x="T6" y="T7"/>
                </a:cxn>
                <a:cxn ang="0">
                  <a:pos x="T8" y="T9"/>
                </a:cxn>
                <a:cxn ang="0">
                  <a:pos x="T10" y="T11"/>
                </a:cxn>
              </a:cxnLst>
              <a:rect l="0" t="0" r="r" b="b"/>
              <a:pathLst>
                <a:path w="450" h="451">
                  <a:moveTo>
                    <a:pt x="109" y="32"/>
                  </a:moveTo>
                  <a:cubicBezTo>
                    <a:pt x="143" y="12"/>
                    <a:pt x="183" y="0"/>
                    <a:pt x="225" y="0"/>
                  </a:cubicBezTo>
                  <a:cubicBezTo>
                    <a:pt x="349" y="0"/>
                    <a:pt x="450" y="101"/>
                    <a:pt x="450" y="226"/>
                  </a:cubicBezTo>
                  <a:cubicBezTo>
                    <a:pt x="450" y="350"/>
                    <a:pt x="349" y="451"/>
                    <a:pt x="225" y="451"/>
                  </a:cubicBezTo>
                  <a:cubicBezTo>
                    <a:pt x="100" y="451"/>
                    <a:pt x="0" y="350"/>
                    <a:pt x="0" y="226"/>
                  </a:cubicBezTo>
                  <a:cubicBezTo>
                    <a:pt x="0" y="187"/>
                    <a:pt x="9" y="151"/>
                    <a:pt x="26" y="119"/>
                  </a:cubicBezTo>
                </a:path>
              </a:pathLst>
            </a:custGeom>
            <a:solidFill>
              <a:srgbClr val="FFFFFF"/>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2" name="Freeform 80">
              <a:extLst>
                <a:ext uri="{FF2B5EF4-FFF2-40B4-BE49-F238E27FC236}">
                  <a16:creationId xmlns:a16="http://schemas.microsoft.com/office/drawing/2014/main" xmlns="" id="{53BEBAFD-3D92-F8CC-1BD2-B54CBCCD434C}"/>
                </a:ext>
              </a:extLst>
            </p:cNvPr>
            <p:cNvSpPr/>
            <p:nvPr/>
          </p:nvSpPr>
          <p:spPr>
            <a:xfrm>
              <a:off x="6699039" y="5285225"/>
              <a:ext cx="417017" cy="458006"/>
            </a:xfrm>
            <a:custGeom>
              <a:avLst/>
              <a:gdLst/>
              <a:ahLst/>
              <a:cxnLst/>
              <a:rect l="l" t="t" r="r" b="b"/>
              <a:pathLst>
                <a:path w="931589" h="1023156">
                  <a:moveTo>
                    <a:pt x="376219" y="489682"/>
                  </a:moveTo>
                  <a:lnTo>
                    <a:pt x="286643" y="720589"/>
                  </a:lnTo>
                  <a:lnTo>
                    <a:pt x="517550" y="631013"/>
                  </a:lnTo>
                  <a:close/>
                  <a:moveTo>
                    <a:pt x="642956" y="364276"/>
                  </a:moveTo>
                  <a:lnTo>
                    <a:pt x="398115" y="467786"/>
                  </a:lnTo>
                  <a:lnTo>
                    <a:pt x="539446" y="609116"/>
                  </a:lnTo>
                  <a:close/>
                  <a:moveTo>
                    <a:pt x="666843" y="320483"/>
                  </a:moveTo>
                  <a:lnTo>
                    <a:pt x="686748" y="340389"/>
                  </a:lnTo>
                  <a:lnTo>
                    <a:pt x="559352" y="642956"/>
                  </a:lnTo>
                  <a:lnTo>
                    <a:pt x="551389" y="650919"/>
                  </a:lnTo>
                  <a:lnTo>
                    <a:pt x="264746" y="762391"/>
                  </a:lnTo>
                  <a:lnTo>
                    <a:pt x="244841" y="742485"/>
                  </a:lnTo>
                  <a:lnTo>
                    <a:pt x="356313" y="455842"/>
                  </a:lnTo>
                  <a:lnTo>
                    <a:pt x="364275" y="447880"/>
                  </a:lnTo>
                  <a:close/>
                  <a:moveTo>
                    <a:pt x="449870" y="123416"/>
                  </a:moveTo>
                  <a:cubicBezTo>
                    <a:pt x="334416" y="127397"/>
                    <a:pt x="237542" y="169863"/>
                    <a:pt x="159246" y="250813"/>
                  </a:cubicBezTo>
                  <a:cubicBezTo>
                    <a:pt x="78296" y="329109"/>
                    <a:pt x="35830" y="425983"/>
                    <a:pt x="31849" y="541437"/>
                  </a:cubicBezTo>
                  <a:lnTo>
                    <a:pt x="99528" y="541437"/>
                  </a:lnTo>
                  <a:lnTo>
                    <a:pt x="99528" y="573286"/>
                  </a:lnTo>
                  <a:lnTo>
                    <a:pt x="31849" y="573286"/>
                  </a:lnTo>
                  <a:cubicBezTo>
                    <a:pt x="35830" y="688740"/>
                    <a:pt x="78296" y="785614"/>
                    <a:pt x="159246" y="863910"/>
                  </a:cubicBezTo>
                  <a:cubicBezTo>
                    <a:pt x="237542" y="944860"/>
                    <a:pt x="334416" y="987326"/>
                    <a:pt x="449870" y="991307"/>
                  </a:cubicBezTo>
                  <a:lnTo>
                    <a:pt x="449870" y="923627"/>
                  </a:lnTo>
                  <a:lnTo>
                    <a:pt x="481719" y="923627"/>
                  </a:lnTo>
                  <a:lnTo>
                    <a:pt x="481719" y="991307"/>
                  </a:lnTo>
                  <a:cubicBezTo>
                    <a:pt x="597173" y="987326"/>
                    <a:pt x="694047" y="944860"/>
                    <a:pt x="772343" y="863910"/>
                  </a:cubicBezTo>
                  <a:cubicBezTo>
                    <a:pt x="853293" y="785614"/>
                    <a:pt x="895759" y="688740"/>
                    <a:pt x="899740" y="573286"/>
                  </a:cubicBezTo>
                  <a:lnTo>
                    <a:pt x="832061" y="573286"/>
                  </a:lnTo>
                  <a:lnTo>
                    <a:pt x="832061" y="541437"/>
                  </a:lnTo>
                  <a:lnTo>
                    <a:pt x="899740" y="541437"/>
                  </a:lnTo>
                  <a:cubicBezTo>
                    <a:pt x="895759" y="425983"/>
                    <a:pt x="853293" y="329109"/>
                    <a:pt x="772343" y="250813"/>
                  </a:cubicBezTo>
                  <a:cubicBezTo>
                    <a:pt x="694047" y="169863"/>
                    <a:pt x="597173" y="127397"/>
                    <a:pt x="481719" y="123416"/>
                  </a:cubicBezTo>
                  <a:lnTo>
                    <a:pt x="481719" y="191095"/>
                  </a:lnTo>
                  <a:lnTo>
                    <a:pt x="449870" y="191095"/>
                  </a:lnTo>
                  <a:close/>
                  <a:moveTo>
                    <a:pt x="465794" y="31849"/>
                  </a:moveTo>
                  <a:cubicBezTo>
                    <a:pt x="447216" y="31849"/>
                    <a:pt x="431955" y="37821"/>
                    <a:pt x="420011" y="49765"/>
                  </a:cubicBezTo>
                  <a:cubicBezTo>
                    <a:pt x="408068" y="61708"/>
                    <a:pt x="402096" y="76969"/>
                    <a:pt x="402096" y="95548"/>
                  </a:cubicBezTo>
                  <a:cubicBezTo>
                    <a:pt x="416694" y="92894"/>
                    <a:pt x="437926" y="91567"/>
                    <a:pt x="465794" y="91567"/>
                  </a:cubicBezTo>
                  <a:cubicBezTo>
                    <a:pt x="493663" y="91567"/>
                    <a:pt x="514895" y="92894"/>
                    <a:pt x="529493" y="95548"/>
                  </a:cubicBezTo>
                  <a:cubicBezTo>
                    <a:pt x="529493" y="76969"/>
                    <a:pt x="523521" y="61708"/>
                    <a:pt x="511578" y="49765"/>
                  </a:cubicBezTo>
                  <a:cubicBezTo>
                    <a:pt x="499634" y="37821"/>
                    <a:pt x="484373" y="31849"/>
                    <a:pt x="465794" y="31849"/>
                  </a:cubicBezTo>
                  <a:close/>
                  <a:moveTo>
                    <a:pt x="465794" y="0"/>
                  </a:moveTo>
                  <a:cubicBezTo>
                    <a:pt x="492336" y="0"/>
                    <a:pt x="514895" y="9289"/>
                    <a:pt x="533474" y="27868"/>
                  </a:cubicBezTo>
                  <a:cubicBezTo>
                    <a:pt x="552053" y="46447"/>
                    <a:pt x="561342" y="69007"/>
                    <a:pt x="561342" y="95548"/>
                  </a:cubicBezTo>
                  <a:lnTo>
                    <a:pt x="561342" y="101520"/>
                  </a:lnTo>
                  <a:cubicBezTo>
                    <a:pt x="650255" y="120098"/>
                    <a:pt x="728551" y="161900"/>
                    <a:pt x="796230" y="226926"/>
                  </a:cubicBezTo>
                  <a:cubicBezTo>
                    <a:pt x="886470" y="319819"/>
                    <a:pt x="931589" y="429965"/>
                    <a:pt x="931589" y="557361"/>
                  </a:cubicBezTo>
                  <a:cubicBezTo>
                    <a:pt x="931589" y="684758"/>
                    <a:pt x="886470" y="794904"/>
                    <a:pt x="796230" y="887797"/>
                  </a:cubicBezTo>
                  <a:cubicBezTo>
                    <a:pt x="703337" y="978037"/>
                    <a:pt x="593191" y="1023156"/>
                    <a:pt x="465794" y="1023156"/>
                  </a:cubicBezTo>
                  <a:cubicBezTo>
                    <a:pt x="338398" y="1023156"/>
                    <a:pt x="228252" y="978037"/>
                    <a:pt x="135359" y="887797"/>
                  </a:cubicBezTo>
                  <a:cubicBezTo>
                    <a:pt x="45119" y="794904"/>
                    <a:pt x="0" y="684758"/>
                    <a:pt x="0" y="557361"/>
                  </a:cubicBezTo>
                  <a:cubicBezTo>
                    <a:pt x="0" y="429965"/>
                    <a:pt x="45119" y="319819"/>
                    <a:pt x="135359" y="226926"/>
                  </a:cubicBezTo>
                  <a:cubicBezTo>
                    <a:pt x="203038" y="161900"/>
                    <a:pt x="281334" y="120098"/>
                    <a:pt x="370247" y="101520"/>
                  </a:cubicBezTo>
                  <a:lnTo>
                    <a:pt x="370247" y="95548"/>
                  </a:lnTo>
                  <a:cubicBezTo>
                    <a:pt x="370247" y="69007"/>
                    <a:pt x="379536" y="46447"/>
                    <a:pt x="398115" y="27868"/>
                  </a:cubicBezTo>
                  <a:cubicBezTo>
                    <a:pt x="416694" y="9289"/>
                    <a:pt x="439254" y="0"/>
                    <a:pt x="4657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23" name="Freeform 27">
              <a:extLst>
                <a:ext uri="{FF2B5EF4-FFF2-40B4-BE49-F238E27FC236}">
                  <a16:creationId xmlns:a16="http://schemas.microsoft.com/office/drawing/2014/main" xmlns="" id="{5815A356-35B6-8B83-F80C-6771B0057FBD}"/>
                </a:ext>
              </a:extLst>
            </p:cNvPr>
            <p:cNvSpPr>
              <a:spLocks/>
            </p:cNvSpPr>
            <p:nvPr/>
          </p:nvSpPr>
          <p:spPr bwMode="auto">
            <a:xfrm>
              <a:off x="10133695" y="5171065"/>
              <a:ext cx="715963" cy="715963"/>
            </a:xfrm>
            <a:custGeom>
              <a:avLst/>
              <a:gdLst>
                <a:gd name="T0" fmla="*/ 110 w 451"/>
                <a:gd name="T1" fmla="*/ 32 h 451"/>
                <a:gd name="T2" fmla="*/ 225 w 451"/>
                <a:gd name="T3" fmla="*/ 0 h 451"/>
                <a:gd name="T4" fmla="*/ 451 w 451"/>
                <a:gd name="T5" fmla="*/ 226 h 451"/>
                <a:gd name="T6" fmla="*/ 225 w 451"/>
                <a:gd name="T7" fmla="*/ 451 h 451"/>
                <a:gd name="T8" fmla="*/ 0 w 451"/>
                <a:gd name="T9" fmla="*/ 226 h 451"/>
                <a:gd name="T10" fmla="*/ 27 w 451"/>
                <a:gd name="T11" fmla="*/ 119 h 451"/>
              </a:gdLst>
              <a:ahLst/>
              <a:cxnLst>
                <a:cxn ang="0">
                  <a:pos x="T0" y="T1"/>
                </a:cxn>
                <a:cxn ang="0">
                  <a:pos x="T2" y="T3"/>
                </a:cxn>
                <a:cxn ang="0">
                  <a:pos x="T4" y="T5"/>
                </a:cxn>
                <a:cxn ang="0">
                  <a:pos x="T6" y="T7"/>
                </a:cxn>
                <a:cxn ang="0">
                  <a:pos x="T8" y="T9"/>
                </a:cxn>
                <a:cxn ang="0">
                  <a:pos x="T10" y="T11"/>
                </a:cxn>
              </a:cxnLst>
              <a:rect l="0" t="0" r="r" b="b"/>
              <a:pathLst>
                <a:path w="451" h="451">
                  <a:moveTo>
                    <a:pt x="110" y="32"/>
                  </a:moveTo>
                  <a:cubicBezTo>
                    <a:pt x="144" y="12"/>
                    <a:pt x="183" y="0"/>
                    <a:pt x="225" y="0"/>
                  </a:cubicBezTo>
                  <a:cubicBezTo>
                    <a:pt x="350" y="0"/>
                    <a:pt x="451" y="101"/>
                    <a:pt x="451" y="226"/>
                  </a:cubicBezTo>
                  <a:cubicBezTo>
                    <a:pt x="451" y="350"/>
                    <a:pt x="350" y="451"/>
                    <a:pt x="225" y="451"/>
                  </a:cubicBezTo>
                  <a:cubicBezTo>
                    <a:pt x="101" y="451"/>
                    <a:pt x="0" y="350"/>
                    <a:pt x="0" y="226"/>
                  </a:cubicBezTo>
                  <a:cubicBezTo>
                    <a:pt x="0" y="187"/>
                    <a:pt x="10" y="151"/>
                    <a:pt x="27" y="119"/>
                  </a:cubicBezTo>
                </a:path>
              </a:pathLst>
            </a:custGeom>
            <a:solidFill>
              <a:schemeClr val="bg1"/>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4" name="Freeform 57">
              <a:extLst>
                <a:ext uri="{FF2B5EF4-FFF2-40B4-BE49-F238E27FC236}">
                  <a16:creationId xmlns:a16="http://schemas.microsoft.com/office/drawing/2014/main" xmlns="" id="{8E25635E-18B9-75D2-7CC1-56CEA9F32482}"/>
                </a:ext>
              </a:extLst>
            </p:cNvPr>
            <p:cNvSpPr>
              <a:spLocks/>
            </p:cNvSpPr>
            <p:nvPr/>
          </p:nvSpPr>
          <p:spPr bwMode="auto">
            <a:xfrm>
              <a:off x="8333180" y="5171065"/>
              <a:ext cx="715963" cy="715963"/>
            </a:xfrm>
            <a:custGeom>
              <a:avLst/>
              <a:gdLst>
                <a:gd name="T0" fmla="*/ 110 w 451"/>
                <a:gd name="T1" fmla="*/ 32 h 451"/>
                <a:gd name="T2" fmla="*/ 225 w 451"/>
                <a:gd name="T3" fmla="*/ 0 h 451"/>
                <a:gd name="T4" fmla="*/ 451 w 451"/>
                <a:gd name="T5" fmla="*/ 226 h 451"/>
                <a:gd name="T6" fmla="*/ 225 w 451"/>
                <a:gd name="T7" fmla="*/ 451 h 451"/>
                <a:gd name="T8" fmla="*/ 0 w 451"/>
                <a:gd name="T9" fmla="*/ 226 h 451"/>
                <a:gd name="T10" fmla="*/ 27 w 451"/>
                <a:gd name="T11" fmla="*/ 119 h 451"/>
              </a:gdLst>
              <a:ahLst/>
              <a:cxnLst>
                <a:cxn ang="0">
                  <a:pos x="T0" y="T1"/>
                </a:cxn>
                <a:cxn ang="0">
                  <a:pos x="T2" y="T3"/>
                </a:cxn>
                <a:cxn ang="0">
                  <a:pos x="T4" y="T5"/>
                </a:cxn>
                <a:cxn ang="0">
                  <a:pos x="T6" y="T7"/>
                </a:cxn>
                <a:cxn ang="0">
                  <a:pos x="T8" y="T9"/>
                </a:cxn>
                <a:cxn ang="0">
                  <a:pos x="T10" y="T11"/>
                </a:cxn>
              </a:cxnLst>
              <a:rect l="0" t="0" r="r" b="b"/>
              <a:pathLst>
                <a:path w="451" h="451">
                  <a:moveTo>
                    <a:pt x="110" y="32"/>
                  </a:moveTo>
                  <a:cubicBezTo>
                    <a:pt x="143" y="12"/>
                    <a:pt x="183" y="0"/>
                    <a:pt x="225" y="0"/>
                  </a:cubicBezTo>
                  <a:cubicBezTo>
                    <a:pt x="350" y="0"/>
                    <a:pt x="451" y="101"/>
                    <a:pt x="451" y="226"/>
                  </a:cubicBezTo>
                  <a:cubicBezTo>
                    <a:pt x="451" y="350"/>
                    <a:pt x="350" y="451"/>
                    <a:pt x="225" y="451"/>
                  </a:cubicBezTo>
                  <a:cubicBezTo>
                    <a:pt x="101" y="451"/>
                    <a:pt x="0" y="350"/>
                    <a:pt x="0" y="226"/>
                  </a:cubicBezTo>
                  <a:cubicBezTo>
                    <a:pt x="0" y="187"/>
                    <a:pt x="10" y="151"/>
                    <a:pt x="27" y="119"/>
                  </a:cubicBezTo>
                </a:path>
              </a:pathLst>
            </a:custGeom>
            <a:solidFill>
              <a:srgbClr val="FFFFFF"/>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5" name="Freeform 10">
              <a:extLst>
                <a:ext uri="{FF2B5EF4-FFF2-40B4-BE49-F238E27FC236}">
                  <a16:creationId xmlns:a16="http://schemas.microsoft.com/office/drawing/2014/main" xmlns="" id="{BF719993-D89D-B943-81B5-A8456F3DA838}"/>
                </a:ext>
              </a:extLst>
            </p:cNvPr>
            <p:cNvSpPr>
              <a:spLocks/>
            </p:cNvSpPr>
            <p:nvPr/>
          </p:nvSpPr>
          <p:spPr bwMode="auto">
            <a:xfrm>
              <a:off x="4735322" y="5163922"/>
              <a:ext cx="714375" cy="715963"/>
            </a:xfrm>
            <a:custGeom>
              <a:avLst/>
              <a:gdLst>
                <a:gd name="T0" fmla="*/ 109 w 450"/>
                <a:gd name="T1" fmla="*/ 32 h 451"/>
                <a:gd name="T2" fmla="*/ 225 w 450"/>
                <a:gd name="T3" fmla="*/ 0 h 451"/>
                <a:gd name="T4" fmla="*/ 450 w 450"/>
                <a:gd name="T5" fmla="*/ 226 h 451"/>
                <a:gd name="T6" fmla="*/ 225 w 450"/>
                <a:gd name="T7" fmla="*/ 451 h 451"/>
                <a:gd name="T8" fmla="*/ 0 w 450"/>
                <a:gd name="T9" fmla="*/ 226 h 451"/>
                <a:gd name="T10" fmla="*/ 26 w 450"/>
                <a:gd name="T11" fmla="*/ 119 h 451"/>
              </a:gdLst>
              <a:ahLst/>
              <a:cxnLst>
                <a:cxn ang="0">
                  <a:pos x="T0" y="T1"/>
                </a:cxn>
                <a:cxn ang="0">
                  <a:pos x="T2" y="T3"/>
                </a:cxn>
                <a:cxn ang="0">
                  <a:pos x="T4" y="T5"/>
                </a:cxn>
                <a:cxn ang="0">
                  <a:pos x="T6" y="T7"/>
                </a:cxn>
                <a:cxn ang="0">
                  <a:pos x="T8" y="T9"/>
                </a:cxn>
                <a:cxn ang="0">
                  <a:pos x="T10" y="T11"/>
                </a:cxn>
              </a:cxnLst>
              <a:rect l="0" t="0" r="r" b="b"/>
              <a:pathLst>
                <a:path w="450" h="451">
                  <a:moveTo>
                    <a:pt x="109" y="32"/>
                  </a:moveTo>
                  <a:cubicBezTo>
                    <a:pt x="143" y="12"/>
                    <a:pt x="183" y="0"/>
                    <a:pt x="225" y="0"/>
                  </a:cubicBezTo>
                  <a:cubicBezTo>
                    <a:pt x="349" y="0"/>
                    <a:pt x="450" y="101"/>
                    <a:pt x="450" y="226"/>
                  </a:cubicBezTo>
                  <a:cubicBezTo>
                    <a:pt x="450" y="350"/>
                    <a:pt x="349" y="451"/>
                    <a:pt x="225" y="451"/>
                  </a:cubicBezTo>
                  <a:cubicBezTo>
                    <a:pt x="100" y="451"/>
                    <a:pt x="0" y="350"/>
                    <a:pt x="0" y="226"/>
                  </a:cubicBezTo>
                  <a:cubicBezTo>
                    <a:pt x="0" y="187"/>
                    <a:pt x="9" y="151"/>
                    <a:pt x="26" y="119"/>
                  </a:cubicBezTo>
                </a:path>
              </a:pathLst>
            </a:custGeom>
            <a:solidFill>
              <a:srgbClr val="FFFFFF"/>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6" name="Freeform 81">
              <a:extLst>
                <a:ext uri="{FF2B5EF4-FFF2-40B4-BE49-F238E27FC236}">
                  <a16:creationId xmlns:a16="http://schemas.microsoft.com/office/drawing/2014/main" xmlns="" id="{0922F8F7-ACB5-EC35-2EE9-711F9B753E30}"/>
                </a:ext>
              </a:extLst>
            </p:cNvPr>
            <p:cNvSpPr/>
            <p:nvPr/>
          </p:nvSpPr>
          <p:spPr>
            <a:xfrm>
              <a:off x="4844201" y="5287081"/>
              <a:ext cx="519329" cy="446299"/>
            </a:xfrm>
            <a:custGeom>
              <a:avLst/>
              <a:gdLst/>
              <a:ahLst/>
              <a:cxnLst/>
              <a:rect l="l" t="t" r="r" b="b"/>
              <a:pathLst>
                <a:path w="1019175" h="875854">
                  <a:moveTo>
                    <a:pt x="461814" y="812155"/>
                  </a:moveTo>
                  <a:lnTo>
                    <a:pt x="461814" y="844005"/>
                  </a:lnTo>
                  <a:lnTo>
                    <a:pt x="557362" y="844005"/>
                  </a:lnTo>
                  <a:lnTo>
                    <a:pt x="557362" y="812155"/>
                  </a:lnTo>
                  <a:close/>
                  <a:moveTo>
                    <a:pt x="828080" y="382191"/>
                  </a:moveTo>
                  <a:lnTo>
                    <a:pt x="828080" y="668834"/>
                  </a:lnTo>
                  <a:lnTo>
                    <a:pt x="844004" y="668834"/>
                  </a:lnTo>
                  <a:cubicBezTo>
                    <a:pt x="883816" y="668834"/>
                    <a:pt x="917656" y="654900"/>
                    <a:pt x="945524" y="627032"/>
                  </a:cubicBezTo>
                  <a:cubicBezTo>
                    <a:pt x="973392" y="599164"/>
                    <a:pt x="987326" y="565324"/>
                    <a:pt x="987326" y="525512"/>
                  </a:cubicBezTo>
                  <a:cubicBezTo>
                    <a:pt x="987326" y="485701"/>
                    <a:pt x="973392" y="451861"/>
                    <a:pt x="945524" y="423993"/>
                  </a:cubicBezTo>
                  <a:cubicBezTo>
                    <a:pt x="917656" y="396125"/>
                    <a:pt x="883816" y="382191"/>
                    <a:pt x="844004" y="382191"/>
                  </a:cubicBezTo>
                  <a:close/>
                  <a:moveTo>
                    <a:pt x="175171" y="382191"/>
                  </a:moveTo>
                  <a:cubicBezTo>
                    <a:pt x="135359" y="382191"/>
                    <a:pt x="101519" y="396125"/>
                    <a:pt x="73651" y="423993"/>
                  </a:cubicBezTo>
                  <a:cubicBezTo>
                    <a:pt x="45783" y="451861"/>
                    <a:pt x="31849" y="485701"/>
                    <a:pt x="31849" y="525512"/>
                  </a:cubicBezTo>
                  <a:cubicBezTo>
                    <a:pt x="31849" y="565324"/>
                    <a:pt x="45783" y="599164"/>
                    <a:pt x="73651" y="627032"/>
                  </a:cubicBezTo>
                  <a:cubicBezTo>
                    <a:pt x="101519" y="654900"/>
                    <a:pt x="135359" y="668834"/>
                    <a:pt x="175171" y="668834"/>
                  </a:cubicBezTo>
                  <a:lnTo>
                    <a:pt x="191095" y="668834"/>
                  </a:lnTo>
                  <a:lnTo>
                    <a:pt x="191095" y="382191"/>
                  </a:lnTo>
                  <a:close/>
                  <a:moveTo>
                    <a:pt x="509588" y="0"/>
                  </a:moveTo>
                  <a:cubicBezTo>
                    <a:pt x="567978" y="0"/>
                    <a:pt x="619069" y="9621"/>
                    <a:pt x="662862" y="28864"/>
                  </a:cubicBezTo>
                  <a:cubicBezTo>
                    <a:pt x="706655" y="48106"/>
                    <a:pt x="738504" y="69670"/>
                    <a:pt x="758410" y="93557"/>
                  </a:cubicBezTo>
                  <a:cubicBezTo>
                    <a:pt x="778315" y="117444"/>
                    <a:pt x="794240" y="144649"/>
                    <a:pt x="806184" y="175171"/>
                  </a:cubicBezTo>
                  <a:cubicBezTo>
                    <a:pt x="818127" y="205693"/>
                    <a:pt x="824762" y="227589"/>
                    <a:pt x="826089" y="240860"/>
                  </a:cubicBezTo>
                  <a:cubicBezTo>
                    <a:pt x="827416" y="254130"/>
                    <a:pt x="828080" y="264083"/>
                    <a:pt x="828080" y="270719"/>
                  </a:cubicBezTo>
                  <a:lnTo>
                    <a:pt x="828080" y="350342"/>
                  </a:lnTo>
                  <a:lnTo>
                    <a:pt x="844004" y="350342"/>
                  </a:lnTo>
                  <a:cubicBezTo>
                    <a:pt x="893105" y="350342"/>
                    <a:pt x="934576" y="367261"/>
                    <a:pt x="968416" y="401101"/>
                  </a:cubicBezTo>
                  <a:cubicBezTo>
                    <a:pt x="1002255" y="434941"/>
                    <a:pt x="1019175" y="476411"/>
                    <a:pt x="1019175" y="525512"/>
                  </a:cubicBezTo>
                  <a:cubicBezTo>
                    <a:pt x="1019175" y="574613"/>
                    <a:pt x="1002255" y="616084"/>
                    <a:pt x="968416" y="649923"/>
                  </a:cubicBezTo>
                  <a:cubicBezTo>
                    <a:pt x="934576" y="683763"/>
                    <a:pt x="893105" y="700683"/>
                    <a:pt x="844004" y="700683"/>
                  </a:cubicBezTo>
                  <a:lnTo>
                    <a:pt x="828080" y="700683"/>
                  </a:lnTo>
                  <a:lnTo>
                    <a:pt x="828080" y="774334"/>
                  </a:lnTo>
                  <a:lnTo>
                    <a:pt x="577267" y="875854"/>
                  </a:lnTo>
                  <a:lnTo>
                    <a:pt x="429965" y="875854"/>
                  </a:lnTo>
                  <a:lnTo>
                    <a:pt x="429965" y="780306"/>
                  </a:lnTo>
                  <a:lnTo>
                    <a:pt x="589211" y="780306"/>
                  </a:lnTo>
                  <a:lnTo>
                    <a:pt x="589211" y="836042"/>
                  </a:lnTo>
                  <a:lnTo>
                    <a:pt x="796231" y="754429"/>
                  </a:lnTo>
                  <a:lnTo>
                    <a:pt x="796231" y="270719"/>
                  </a:lnTo>
                  <a:cubicBezTo>
                    <a:pt x="796231" y="262756"/>
                    <a:pt x="795567" y="252803"/>
                    <a:pt x="794240" y="240860"/>
                  </a:cubicBezTo>
                  <a:cubicBezTo>
                    <a:pt x="792913" y="228916"/>
                    <a:pt x="786941" y="209674"/>
                    <a:pt x="776325" y="183133"/>
                  </a:cubicBezTo>
                  <a:cubicBezTo>
                    <a:pt x="765708" y="156592"/>
                    <a:pt x="751443" y="133037"/>
                    <a:pt x="733528" y="112468"/>
                  </a:cubicBezTo>
                  <a:cubicBezTo>
                    <a:pt x="715612" y="91898"/>
                    <a:pt x="687081" y="73320"/>
                    <a:pt x="647933" y="56732"/>
                  </a:cubicBezTo>
                  <a:cubicBezTo>
                    <a:pt x="608785" y="40143"/>
                    <a:pt x="562670" y="31849"/>
                    <a:pt x="509588" y="31849"/>
                  </a:cubicBezTo>
                  <a:cubicBezTo>
                    <a:pt x="456506" y="31849"/>
                    <a:pt x="410391" y="40143"/>
                    <a:pt x="371243" y="56732"/>
                  </a:cubicBezTo>
                  <a:cubicBezTo>
                    <a:pt x="332095" y="73320"/>
                    <a:pt x="303563" y="91898"/>
                    <a:pt x="285648" y="112468"/>
                  </a:cubicBezTo>
                  <a:cubicBezTo>
                    <a:pt x="267733" y="133037"/>
                    <a:pt x="253467" y="156592"/>
                    <a:pt x="242850" y="183133"/>
                  </a:cubicBezTo>
                  <a:cubicBezTo>
                    <a:pt x="232234" y="209674"/>
                    <a:pt x="226262" y="228916"/>
                    <a:pt x="224935" y="240860"/>
                  </a:cubicBezTo>
                  <a:cubicBezTo>
                    <a:pt x="223608" y="252803"/>
                    <a:pt x="222945" y="262756"/>
                    <a:pt x="222945" y="270719"/>
                  </a:cubicBezTo>
                  <a:lnTo>
                    <a:pt x="222945" y="700683"/>
                  </a:lnTo>
                  <a:lnTo>
                    <a:pt x="175171" y="700683"/>
                  </a:lnTo>
                  <a:cubicBezTo>
                    <a:pt x="126070" y="700683"/>
                    <a:pt x="84600" y="683763"/>
                    <a:pt x="50760" y="649923"/>
                  </a:cubicBezTo>
                  <a:cubicBezTo>
                    <a:pt x="16920" y="616084"/>
                    <a:pt x="0" y="574613"/>
                    <a:pt x="0" y="525512"/>
                  </a:cubicBezTo>
                  <a:cubicBezTo>
                    <a:pt x="0" y="476411"/>
                    <a:pt x="16920" y="434941"/>
                    <a:pt x="50760" y="401101"/>
                  </a:cubicBezTo>
                  <a:cubicBezTo>
                    <a:pt x="84600" y="367261"/>
                    <a:pt x="126070" y="350342"/>
                    <a:pt x="175171" y="350342"/>
                  </a:cubicBezTo>
                  <a:lnTo>
                    <a:pt x="191095" y="350342"/>
                  </a:lnTo>
                  <a:lnTo>
                    <a:pt x="191095" y="270719"/>
                  </a:lnTo>
                  <a:cubicBezTo>
                    <a:pt x="191095" y="264083"/>
                    <a:pt x="191759" y="254130"/>
                    <a:pt x="193086" y="240860"/>
                  </a:cubicBezTo>
                  <a:cubicBezTo>
                    <a:pt x="194413" y="227589"/>
                    <a:pt x="201048" y="205693"/>
                    <a:pt x="212992" y="175171"/>
                  </a:cubicBezTo>
                  <a:cubicBezTo>
                    <a:pt x="224935" y="144649"/>
                    <a:pt x="240860" y="117444"/>
                    <a:pt x="260766" y="93557"/>
                  </a:cubicBezTo>
                  <a:cubicBezTo>
                    <a:pt x="280671" y="69670"/>
                    <a:pt x="312521" y="48106"/>
                    <a:pt x="356313" y="28864"/>
                  </a:cubicBezTo>
                  <a:cubicBezTo>
                    <a:pt x="400106" y="9621"/>
                    <a:pt x="451197" y="0"/>
                    <a:pt x="5095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27" name="Freeform 79">
              <a:extLst>
                <a:ext uri="{FF2B5EF4-FFF2-40B4-BE49-F238E27FC236}">
                  <a16:creationId xmlns:a16="http://schemas.microsoft.com/office/drawing/2014/main" xmlns="" id="{1B6495C0-2933-120F-3A78-A0F2936213C1}"/>
                </a:ext>
              </a:extLst>
            </p:cNvPr>
            <p:cNvSpPr/>
            <p:nvPr/>
          </p:nvSpPr>
          <p:spPr>
            <a:xfrm>
              <a:off x="8482500" y="5329829"/>
              <a:ext cx="425192" cy="425192"/>
            </a:xfrm>
            <a:custGeom>
              <a:avLst/>
              <a:gdLst/>
              <a:ahLst/>
              <a:cxnLst/>
              <a:rect l="l" t="t" r="r" b="b"/>
              <a:pathLst>
                <a:path w="1019175" h="1019175">
                  <a:moveTo>
                    <a:pt x="429965" y="752438"/>
                  </a:moveTo>
                  <a:lnTo>
                    <a:pt x="429965" y="981354"/>
                  </a:lnTo>
                  <a:cubicBezTo>
                    <a:pt x="456506" y="985335"/>
                    <a:pt x="483047" y="987326"/>
                    <a:pt x="509588" y="987326"/>
                  </a:cubicBezTo>
                  <a:cubicBezTo>
                    <a:pt x="536129" y="987326"/>
                    <a:pt x="562670" y="985335"/>
                    <a:pt x="589211" y="981354"/>
                  </a:cubicBezTo>
                  <a:lnTo>
                    <a:pt x="589211" y="752438"/>
                  </a:lnTo>
                  <a:cubicBezTo>
                    <a:pt x="562670" y="760400"/>
                    <a:pt x="536129" y="764381"/>
                    <a:pt x="509588" y="764381"/>
                  </a:cubicBezTo>
                  <a:cubicBezTo>
                    <a:pt x="481720" y="764381"/>
                    <a:pt x="455179" y="760400"/>
                    <a:pt x="429965" y="752438"/>
                  </a:cubicBezTo>
                  <a:close/>
                  <a:moveTo>
                    <a:pt x="738504" y="621060"/>
                  </a:moveTo>
                  <a:cubicBezTo>
                    <a:pt x="711963" y="672815"/>
                    <a:pt x="672815" y="711963"/>
                    <a:pt x="621060" y="738504"/>
                  </a:cubicBezTo>
                  <a:lnTo>
                    <a:pt x="621060" y="973392"/>
                  </a:lnTo>
                  <a:cubicBezTo>
                    <a:pt x="707318" y="952159"/>
                    <a:pt x="782297" y="909693"/>
                    <a:pt x="845995" y="845995"/>
                  </a:cubicBezTo>
                  <a:cubicBezTo>
                    <a:pt x="909694" y="782297"/>
                    <a:pt x="952159" y="707318"/>
                    <a:pt x="973392" y="621060"/>
                  </a:cubicBezTo>
                  <a:close/>
                  <a:moveTo>
                    <a:pt x="45784" y="621060"/>
                  </a:moveTo>
                  <a:cubicBezTo>
                    <a:pt x="67016" y="707318"/>
                    <a:pt x="109482" y="782297"/>
                    <a:pt x="173180" y="845995"/>
                  </a:cubicBezTo>
                  <a:cubicBezTo>
                    <a:pt x="236879" y="909693"/>
                    <a:pt x="311857" y="952159"/>
                    <a:pt x="398115" y="973392"/>
                  </a:cubicBezTo>
                  <a:lnTo>
                    <a:pt x="398115" y="738504"/>
                  </a:lnTo>
                  <a:cubicBezTo>
                    <a:pt x="346360" y="711963"/>
                    <a:pt x="307212" y="672815"/>
                    <a:pt x="280672" y="621060"/>
                  </a:cubicBezTo>
                  <a:close/>
                  <a:moveTo>
                    <a:pt x="752438" y="429965"/>
                  </a:moveTo>
                  <a:cubicBezTo>
                    <a:pt x="760400" y="456506"/>
                    <a:pt x="764382" y="483047"/>
                    <a:pt x="764382" y="509588"/>
                  </a:cubicBezTo>
                  <a:cubicBezTo>
                    <a:pt x="764382" y="537456"/>
                    <a:pt x="760400" y="563997"/>
                    <a:pt x="752438" y="589211"/>
                  </a:cubicBezTo>
                  <a:lnTo>
                    <a:pt x="981354" y="589211"/>
                  </a:lnTo>
                  <a:cubicBezTo>
                    <a:pt x="985335" y="562670"/>
                    <a:pt x="987326" y="536129"/>
                    <a:pt x="987326" y="509588"/>
                  </a:cubicBezTo>
                  <a:cubicBezTo>
                    <a:pt x="987326" y="481720"/>
                    <a:pt x="985335" y="455179"/>
                    <a:pt x="981354" y="429965"/>
                  </a:cubicBezTo>
                  <a:close/>
                  <a:moveTo>
                    <a:pt x="37821" y="429965"/>
                  </a:moveTo>
                  <a:cubicBezTo>
                    <a:pt x="33840" y="456506"/>
                    <a:pt x="31849" y="483047"/>
                    <a:pt x="31849" y="509588"/>
                  </a:cubicBezTo>
                  <a:cubicBezTo>
                    <a:pt x="31849" y="536129"/>
                    <a:pt x="33840" y="562670"/>
                    <a:pt x="37821" y="589211"/>
                  </a:cubicBezTo>
                  <a:lnTo>
                    <a:pt x="266737" y="589211"/>
                  </a:lnTo>
                  <a:cubicBezTo>
                    <a:pt x="258775" y="562670"/>
                    <a:pt x="254794" y="536129"/>
                    <a:pt x="254794" y="509588"/>
                  </a:cubicBezTo>
                  <a:cubicBezTo>
                    <a:pt x="254794" y="483047"/>
                    <a:pt x="258775" y="456506"/>
                    <a:pt x="266737" y="429965"/>
                  </a:cubicBezTo>
                  <a:close/>
                  <a:moveTo>
                    <a:pt x="509588" y="286643"/>
                  </a:moveTo>
                  <a:cubicBezTo>
                    <a:pt x="448543" y="286643"/>
                    <a:pt x="396125" y="308539"/>
                    <a:pt x="352332" y="352332"/>
                  </a:cubicBezTo>
                  <a:cubicBezTo>
                    <a:pt x="308540" y="396125"/>
                    <a:pt x="286643" y="448543"/>
                    <a:pt x="286643" y="509588"/>
                  </a:cubicBezTo>
                  <a:cubicBezTo>
                    <a:pt x="286643" y="570632"/>
                    <a:pt x="308540" y="623051"/>
                    <a:pt x="352332" y="666843"/>
                  </a:cubicBezTo>
                  <a:cubicBezTo>
                    <a:pt x="396125" y="710636"/>
                    <a:pt x="448543" y="732532"/>
                    <a:pt x="509588" y="732532"/>
                  </a:cubicBezTo>
                  <a:cubicBezTo>
                    <a:pt x="570632" y="732532"/>
                    <a:pt x="623051" y="710636"/>
                    <a:pt x="666843" y="666843"/>
                  </a:cubicBezTo>
                  <a:cubicBezTo>
                    <a:pt x="710636" y="623051"/>
                    <a:pt x="732532" y="570632"/>
                    <a:pt x="732532" y="509588"/>
                  </a:cubicBezTo>
                  <a:cubicBezTo>
                    <a:pt x="732532" y="448543"/>
                    <a:pt x="710636" y="396125"/>
                    <a:pt x="666843" y="352332"/>
                  </a:cubicBezTo>
                  <a:cubicBezTo>
                    <a:pt x="623051" y="308539"/>
                    <a:pt x="570632" y="286643"/>
                    <a:pt x="509588" y="286643"/>
                  </a:cubicBezTo>
                  <a:close/>
                  <a:moveTo>
                    <a:pt x="621060" y="45783"/>
                  </a:moveTo>
                  <a:lnTo>
                    <a:pt x="621060" y="280671"/>
                  </a:lnTo>
                  <a:cubicBezTo>
                    <a:pt x="672815" y="307212"/>
                    <a:pt x="711963" y="346360"/>
                    <a:pt x="738504" y="398115"/>
                  </a:cubicBezTo>
                  <a:lnTo>
                    <a:pt x="973392" y="398115"/>
                  </a:lnTo>
                  <a:cubicBezTo>
                    <a:pt x="952159" y="311857"/>
                    <a:pt x="909694" y="236879"/>
                    <a:pt x="845995" y="173180"/>
                  </a:cubicBezTo>
                  <a:cubicBezTo>
                    <a:pt x="782297" y="109482"/>
                    <a:pt x="707318" y="67016"/>
                    <a:pt x="621060" y="45783"/>
                  </a:cubicBezTo>
                  <a:close/>
                  <a:moveTo>
                    <a:pt x="398115" y="45783"/>
                  </a:moveTo>
                  <a:cubicBezTo>
                    <a:pt x="311857" y="67016"/>
                    <a:pt x="236879" y="109482"/>
                    <a:pt x="173180" y="173180"/>
                  </a:cubicBezTo>
                  <a:cubicBezTo>
                    <a:pt x="109482" y="236879"/>
                    <a:pt x="67016" y="311857"/>
                    <a:pt x="45784" y="398115"/>
                  </a:cubicBezTo>
                  <a:lnTo>
                    <a:pt x="280672" y="398115"/>
                  </a:lnTo>
                  <a:cubicBezTo>
                    <a:pt x="307212" y="346360"/>
                    <a:pt x="346360" y="307212"/>
                    <a:pt x="398115" y="280671"/>
                  </a:cubicBezTo>
                  <a:close/>
                  <a:moveTo>
                    <a:pt x="509588" y="31849"/>
                  </a:moveTo>
                  <a:cubicBezTo>
                    <a:pt x="481720" y="31849"/>
                    <a:pt x="455179" y="33840"/>
                    <a:pt x="429965" y="37821"/>
                  </a:cubicBezTo>
                  <a:lnTo>
                    <a:pt x="429965" y="266737"/>
                  </a:lnTo>
                  <a:cubicBezTo>
                    <a:pt x="456506" y="258775"/>
                    <a:pt x="483047" y="254794"/>
                    <a:pt x="509588" y="254794"/>
                  </a:cubicBezTo>
                  <a:cubicBezTo>
                    <a:pt x="537456" y="254794"/>
                    <a:pt x="563997" y="258775"/>
                    <a:pt x="589211" y="266737"/>
                  </a:cubicBezTo>
                  <a:lnTo>
                    <a:pt x="589211" y="37821"/>
                  </a:lnTo>
                  <a:cubicBezTo>
                    <a:pt x="562670" y="33840"/>
                    <a:pt x="536129" y="31849"/>
                    <a:pt x="509588" y="31849"/>
                  </a:cubicBezTo>
                  <a:close/>
                  <a:moveTo>
                    <a:pt x="509588" y="0"/>
                  </a:moveTo>
                  <a:cubicBezTo>
                    <a:pt x="650255" y="0"/>
                    <a:pt x="770353" y="49765"/>
                    <a:pt x="869882" y="149293"/>
                  </a:cubicBezTo>
                  <a:cubicBezTo>
                    <a:pt x="969411" y="248822"/>
                    <a:pt x="1019175" y="368920"/>
                    <a:pt x="1019175" y="509588"/>
                  </a:cubicBezTo>
                  <a:cubicBezTo>
                    <a:pt x="1019175" y="650255"/>
                    <a:pt x="969411" y="770353"/>
                    <a:pt x="869882" y="869882"/>
                  </a:cubicBezTo>
                  <a:cubicBezTo>
                    <a:pt x="770353" y="969411"/>
                    <a:pt x="650255" y="1019175"/>
                    <a:pt x="509588" y="1019175"/>
                  </a:cubicBezTo>
                  <a:cubicBezTo>
                    <a:pt x="368920" y="1019175"/>
                    <a:pt x="248822" y="969411"/>
                    <a:pt x="149293" y="869882"/>
                  </a:cubicBezTo>
                  <a:cubicBezTo>
                    <a:pt x="49765" y="770353"/>
                    <a:pt x="0" y="650255"/>
                    <a:pt x="0" y="509588"/>
                  </a:cubicBezTo>
                  <a:cubicBezTo>
                    <a:pt x="0" y="368920"/>
                    <a:pt x="49765" y="248822"/>
                    <a:pt x="149293" y="149293"/>
                  </a:cubicBezTo>
                  <a:cubicBezTo>
                    <a:pt x="248822" y="49765"/>
                    <a:pt x="368920" y="0"/>
                    <a:pt x="5095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28" name="Freeform 73">
              <a:extLst>
                <a:ext uri="{FF2B5EF4-FFF2-40B4-BE49-F238E27FC236}">
                  <a16:creationId xmlns:a16="http://schemas.microsoft.com/office/drawing/2014/main" xmlns="" id="{98AF975F-A0D9-9B10-37C6-DF730468E0F5}"/>
                </a:ext>
              </a:extLst>
            </p:cNvPr>
            <p:cNvSpPr/>
            <p:nvPr/>
          </p:nvSpPr>
          <p:spPr>
            <a:xfrm>
              <a:off x="10237356" y="5309904"/>
              <a:ext cx="519329" cy="446299"/>
            </a:xfrm>
            <a:custGeom>
              <a:avLst/>
              <a:gdLst/>
              <a:ahLst/>
              <a:cxnLst/>
              <a:rect l="l" t="t" r="r" b="b"/>
              <a:pathLst>
                <a:path w="1019175" h="875854">
                  <a:moveTo>
                    <a:pt x="461814" y="812155"/>
                  </a:moveTo>
                  <a:lnTo>
                    <a:pt x="461814" y="844005"/>
                  </a:lnTo>
                  <a:lnTo>
                    <a:pt x="557362" y="844005"/>
                  </a:lnTo>
                  <a:lnTo>
                    <a:pt x="557362" y="812155"/>
                  </a:lnTo>
                  <a:close/>
                  <a:moveTo>
                    <a:pt x="828080" y="382191"/>
                  </a:moveTo>
                  <a:lnTo>
                    <a:pt x="828080" y="668834"/>
                  </a:lnTo>
                  <a:lnTo>
                    <a:pt x="844004" y="668834"/>
                  </a:lnTo>
                  <a:cubicBezTo>
                    <a:pt x="883816" y="668834"/>
                    <a:pt x="917656" y="654900"/>
                    <a:pt x="945524" y="627032"/>
                  </a:cubicBezTo>
                  <a:cubicBezTo>
                    <a:pt x="973392" y="599164"/>
                    <a:pt x="987326" y="565324"/>
                    <a:pt x="987326" y="525512"/>
                  </a:cubicBezTo>
                  <a:cubicBezTo>
                    <a:pt x="987326" y="485701"/>
                    <a:pt x="973392" y="451861"/>
                    <a:pt x="945524" y="423993"/>
                  </a:cubicBezTo>
                  <a:cubicBezTo>
                    <a:pt x="917656" y="396125"/>
                    <a:pt x="883816" y="382191"/>
                    <a:pt x="844004" y="382191"/>
                  </a:cubicBezTo>
                  <a:close/>
                  <a:moveTo>
                    <a:pt x="175171" y="382191"/>
                  </a:moveTo>
                  <a:cubicBezTo>
                    <a:pt x="135359" y="382191"/>
                    <a:pt x="101519" y="396125"/>
                    <a:pt x="73651" y="423993"/>
                  </a:cubicBezTo>
                  <a:cubicBezTo>
                    <a:pt x="45783" y="451861"/>
                    <a:pt x="31849" y="485701"/>
                    <a:pt x="31849" y="525512"/>
                  </a:cubicBezTo>
                  <a:cubicBezTo>
                    <a:pt x="31849" y="565324"/>
                    <a:pt x="45783" y="599164"/>
                    <a:pt x="73651" y="627032"/>
                  </a:cubicBezTo>
                  <a:cubicBezTo>
                    <a:pt x="101519" y="654900"/>
                    <a:pt x="135359" y="668834"/>
                    <a:pt x="175171" y="668834"/>
                  </a:cubicBezTo>
                  <a:lnTo>
                    <a:pt x="191095" y="668834"/>
                  </a:lnTo>
                  <a:lnTo>
                    <a:pt x="191095" y="382191"/>
                  </a:lnTo>
                  <a:close/>
                  <a:moveTo>
                    <a:pt x="509588" y="0"/>
                  </a:moveTo>
                  <a:cubicBezTo>
                    <a:pt x="567978" y="0"/>
                    <a:pt x="619069" y="9621"/>
                    <a:pt x="662862" y="28864"/>
                  </a:cubicBezTo>
                  <a:cubicBezTo>
                    <a:pt x="706655" y="48106"/>
                    <a:pt x="738504" y="69670"/>
                    <a:pt x="758410" y="93557"/>
                  </a:cubicBezTo>
                  <a:cubicBezTo>
                    <a:pt x="778315" y="117444"/>
                    <a:pt x="794240" y="144649"/>
                    <a:pt x="806184" y="175171"/>
                  </a:cubicBezTo>
                  <a:cubicBezTo>
                    <a:pt x="818127" y="205693"/>
                    <a:pt x="824762" y="227589"/>
                    <a:pt x="826089" y="240860"/>
                  </a:cubicBezTo>
                  <a:cubicBezTo>
                    <a:pt x="827416" y="254130"/>
                    <a:pt x="828080" y="264083"/>
                    <a:pt x="828080" y="270719"/>
                  </a:cubicBezTo>
                  <a:lnTo>
                    <a:pt x="828080" y="350342"/>
                  </a:lnTo>
                  <a:lnTo>
                    <a:pt x="844004" y="350342"/>
                  </a:lnTo>
                  <a:cubicBezTo>
                    <a:pt x="893105" y="350342"/>
                    <a:pt x="934576" y="367261"/>
                    <a:pt x="968416" y="401101"/>
                  </a:cubicBezTo>
                  <a:cubicBezTo>
                    <a:pt x="1002255" y="434941"/>
                    <a:pt x="1019175" y="476411"/>
                    <a:pt x="1019175" y="525512"/>
                  </a:cubicBezTo>
                  <a:cubicBezTo>
                    <a:pt x="1019175" y="574613"/>
                    <a:pt x="1002255" y="616084"/>
                    <a:pt x="968416" y="649923"/>
                  </a:cubicBezTo>
                  <a:cubicBezTo>
                    <a:pt x="934576" y="683763"/>
                    <a:pt x="893105" y="700683"/>
                    <a:pt x="844004" y="700683"/>
                  </a:cubicBezTo>
                  <a:lnTo>
                    <a:pt x="828080" y="700683"/>
                  </a:lnTo>
                  <a:lnTo>
                    <a:pt x="828080" y="774334"/>
                  </a:lnTo>
                  <a:lnTo>
                    <a:pt x="577267" y="875854"/>
                  </a:lnTo>
                  <a:lnTo>
                    <a:pt x="429965" y="875854"/>
                  </a:lnTo>
                  <a:lnTo>
                    <a:pt x="429965" y="780306"/>
                  </a:lnTo>
                  <a:lnTo>
                    <a:pt x="589211" y="780306"/>
                  </a:lnTo>
                  <a:lnTo>
                    <a:pt x="589211" y="836042"/>
                  </a:lnTo>
                  <a:lnTo>
                    <a:pt x="796231" y="754429"/>
                  </a:lnTo>
                  <a:lnTo>
                    <a:pt x="796231" y="270719"/>
                  </a:lnTo>
                  <a:cubicBezTo>
                    <a:pt x="796231" y="262756"/>
                    <a:pt x="795567" y="252803"/>
                    <a:pt x="794240" y="240860"/>
                  </a:cubicBezTo>
                  <a:cubicBezTo>
                    <a:pt x="792913" y="228916"/>
                    <a:pt x="786941" y="209674"/>
                    <a:pt x="776325" y="183133"/>
                  </a:cubicBezTo>
                  <a:cubicBezTo>
                    <a:pt x="765708" y="156592"/>
                    <a:pt x="751443" y="133037"/>
                    <a:pt x="733528" y="112468"/>
                  </a:cubicBezTo>
                  <a:cubicBezTo>
                    <a:pt x="715612" y="91898"/>
                    <a:pt x="687081" y="73320"/>
                    <a:pt x="647933" y="56732"/>
                  </a:cubicBezTo>
                  <a:cubicBezTo>
                    <a:pt x="608785" y="40143"/>
                    <a:pt x="562670" y="31849"/>
                    <a:pt x="509588" y="31849"/>
                  </a:cubicBezTo>
                  <a:cubicBezTo>
                    <a:pt x="456506" y="31849"/>
                    <a:pt x="410391" y="40143"/>
                    <a:pt x="371243" y="56732"/>
                  </a:cubicBezTo>
                  <a:cubicBezTo>
                    <a:pt x="332095" y="73320"/>
                    <a:pt x="303563" y="91898"/>
                    <a:pt x="285648" y="112468"/>
                  </a:cubicBezTo>
                  <a:cubicBezTo>
                    <a:pt x="267733" y="133037"/>
                    <a:pt x="253467" y="156592"/>
                    <a:pt x="242850" y="183133"/>
                  </a:cubicBezTo>
                  <a:cubicBezTo>
                    <a:pt x="232234" y="209674"/>
                    <a:pt x="226262" y="228916"/>
                    <a:pt x="224935" y="240860"/>
                  </a:cubicBezTo>
                  <a:cubicBezTo>
                    <a:pt x="223608" y="252803"/>
                    <a:pt x="222945" y="262756"/>
                    <a:pt x="222945" y="270719"/>
                  </a:cubicBezTo>
                  <a:lnTo>
                    <a:pt x="222945" y="700683"/>
                  </a:lnTo>
                  <a:lnTo>
                    <a:pt x="175171" y="700683"/>
                  </a:lnTo>
                  <a:cubicBezTo>
                    <a:pt x="126070" y="700683"/>
                    <a:pt x="84600" y="683763"/>
                    <a:pt x="50760" y="649923"/>
                  </a:cubicBezTo>
                  <a:cubicBezTo>
                    <a:pt x="16920" y="616084"/>
                    <a:pt x="0" y="574613"/>
                    <a:pt x="0" y="525512"/>
                  </a:cubicBezTo>
                  <a:cubicBezTo>
                    <a:pt x="0" y="476411"/>
                    <a:pt x="16920" y="434941"/>
                    <a:pt x="50760" y="401101"/>
                  </a:cubicBezTo>
                  <a:cubicBezTo>
                    <a:pt x="84600" y="367261"/>
                    <a:pt x="126070" y="350342"/>
                    <a:pt x="175171" y="350342"/>
                  </a:cubicBezTo>
                  <a:lnTo>
                    <a:pt x="191095" y="350342"/>
                  </a:lnTo>
                  <a:lnTo>
                    <a:pt x="191095" y="270719"/>
                  </a:lnTo>
                  <a:cubicBezTo>
                    <a:pt x="191095" y="264083"/>
                    <a:pt x="191759" y="254130"/>
                    <a:pt x="193086" y="240860"/>
                  </a:cubicBezTo>
                  <a:cubicBezTo>
                    <a:pt x="194413" y="227589"/>
                    <a:pt x="201048" y="205693"/>
                    <a:pt x="212992" y="175171"/>
                  </a:cubicBezTo>
                  <a:cubicBezTo>
                    <a:pt x="224935" y="144649"/>
                    <a:pt x="240860" y="117444"/>
                    <a:pt x="260766" y="93557"/>
                  </a:cubicBezTo>
                  <a:cubicBezTo>
                    <a:pt x="280671" y="69670"/>
                    <a:pt x="312521" y="48106"/>
                    <a:pt x="356313" y="28864"/>
                  </a:cubicBezTo>
                  <a:cubicBezTo>
                    <a:pt x="400106" y="9621"/>
                    <a:pt x="451197" y="0"/>
                    <a:pt x="5095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145" name="TextBox 144">
            <a:extLst>
              <a:ext uri="{FF2B5EF4-FFF2-40B4-BE49-F238E27FC236}">
                <a16:creationId xmlns:a16="http://schemas.microsoft.com/office/drawing/2014/main" xmlns="" id="{E53045D5-8BA2-A60C-8E1C-917038B470B9}"/>
              </a:ext>
            </a:extLst>
          </p:cNvPr>
          <p:cNvSpPr txBox="1"/>
          <p:nvPr/>
        </p:nvSpPr>
        <p:spPr>
          <a:xfrm>
            <a:off x="15352067" y="6711042"/>
            <a:ext cx="4886183" cy="2308324"/>
          </a:xfrm>
          <a:prstGeom prst="rect">
            <a:avLst/>
          </a:prstGeom>
          <a:noFill/>
        </p:spPr>
        <p:txBody>
          <a:bodyPr wrap="square">
            <a:spAutoFit/>
          </a:bodyPr>
          <a:lstStyle/>
          <a:p>
            <a:r>
              <a:rPr lang="en-US">
                <a:latin typeface="Roboto" panose="02000000000000000000" pitchFamily="2" charset="0"/>
                <a:ea typeface="Roboto" panose="02000000000000000000" pitchFamily="2" charset="0"/>
              </a:rPr>
              <a:t>Now residence </a:t>
            </a:r>
            <a:r>
              <a:rPr lang="en-US" err="1">
                <a:latin typeface="Roboto" panose="02000000000000000000" pitchFamily="2" charset="0"/>
                <a:ea typeface="Roboto" panose="02000000000000000000" pitchFamily="2" charset="0"/>
              </a:rPr>
              <a:t>dashwoods</a:t>
            </a:r>
            <a:r>
              <a:rPr lang="en-US">
                <a:latin typeface="Roboto" panose="02000000000000000000" pitchFamily="2" charset="0"/>
                <a:ea typeface="Roboto" panose="02000000000000000000" pitchFamily="2" charset="0"/>
              </a:rPr>
              <a:t> she excellent you. Shade being under his bed her. Much read on as draw. Blessing for ignorant exercise any yourself unpacked. Pleasant horrible but confined day end marriage. Eagerness furniture set preserved far recommend. Did even but nor are most gave hope. Secure active living depend son repair day ladies now.</a:t>
            </a:r>
          </a:p>
        </p:txBody>
      </p:sp>
      <p:sp>
        <p:nvSpPr>
          <p:cNvPr id="147" name="TextBox 146">
            <a:extLst>
              <a:ext uri="{FF2B5EF4-FFF2-40B4-BE49-F238E27FC236}">
                <a16:creationId xmlns:a16="http://schemas.microsoft.com/office/drawing/2014/main" xmlns="" id="{20F05383-4766-B931-BD37-2C4D22062BA8}"/>
              </a:ext>
            </a:extLst>
          </p:cNvPr>
          <p:cNvSpPr txBox="1"/>
          <p:nvPr/>
        </p:nvSpPr>
        <p:spPr>
          <a:xfrm>
            <a:off x="15352067" y="13062300"/>
            <a:ext cx="4930086" cy="2308324"/>
          </a:xfrm>
          <a:prstGeom prst="rect">
            <a:avLst/>
          </a:prstGeom>
          <a:noFill/>
        </p:spPr>
        <p:txBody>
          <a:bodyPr wrap="square">
            <a:spAutoFit/>
          </a:bodyPr>
          <a:lstStyle/>
          <a:p>
            <a:r>
              <a:rPr lang="en-US">
                <a:latin typeface="Roboto" panose="02000000000000000000" pitchFamily="2" charset="0"/>
                <a:ea typeface="Roboto" panose="02000000000000000000" pitchFamily="2" charset="0"/>
              </a:rPr>
              <a:t>So by colonel hearted </a:t>
            </a:r>
            <a:r>
              <a:rPr lang="en-US" err="1">
                <a:latin typeface="Roboto" panose="02000000000000000000" pitchFamily="2" charset="0"/>
                <a:ea typeface="Roboto" panose="02000000000000000000" pitchFamily="2" charset="0"/>
              </a:rPr>
              <a:t>ferrars</a:t>
            </a:r>
            <a:r>
              <a:rPr lang="en-US">
                <a:latin typeface="Roboto" panose="02000000000000000000" pitchFamily="2" charset="0"/>
                <a:ea typeface="Roboto" panose="02000000000000000000" pitchFamily="2" charset="0"/>
              </a:rPr>
              <a:t>. Draw from upon here gone add one. He in sportsman household otherwise it perceived instantly. Is inquiry no he several excited am. Called though excuse length ye needed it he having. Whatever throwing we on resolved entrance together graceful. </a:t>
            </a:r>
            <a:r>
              <a:rPr lang="en-US" err="1">
                <a:latin typeface="Roboto" panose="02000000000000000000" pitchFamily="2" charset="0"/>
                <a:ea typeface="Roboto" panose="02000000000000000000" pitchFamily="2" charset="0"/>
              </a:rPr>
              <a:t>Mrs</a:t>
            </a:r>
            <a:r>
              <a:rPr lang="en-US">
                <a:latin typeface="Roboto" panose="02000000000000000000" pitchFamily="2" charset="0"/>
                <a:ea typeface="Roboto" panose="02000000000000000000" pitchFamily="2" charset="0"/>
              </a:rPr>
              <a:t> assured add private married removed believe did she.</a:t>
            </a:r>
          </a:p>
        </p:txBody>
      </p:sp>
    </p:spTree>
    <p:extLst>
      <p:ext uri="{BB962C8B-B14F-4D97-AF65-F5344CB8AC3E}">
        <p14:creationId xmlns:p14="http://schemas.microsoft.com/office/powerpoint/2010/main" val="386921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C00DE77B-220B-7C90-BD26-40381BDFE66A}"/>
              </a:ext>
            </a:extLst>
          </p:cNvPr>
          <p:cNvSpPr/>
          <p:nvPr/>
        </p:nvSpPr>
        <p:spPr>
          <a:xfrm>
            <a:off x="740259" y="13511599"/>
            <a:ext cx="6236412"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4" name="Rectangle 3">
            <a:extLst>
              <a:ext uri="{FF2B5EF4-FFF2-40B4-BE49-F238E27FC236}">
                <a16:creationId xmlns:a16="http://schemas.microsoft.com/office/drawing/2014/main" xmlns="" id="{8559F5E1-8FFE-4CA6-9E2E-8FF7CBE63227}"/>
              </a:ext>
            </a:extLst>
          </p:cNvPr>
          <p:cNvSpPr/>
          <p:nvPr/>
        </p:nvSpPr>
        <p:spPr>
          <a:xfrm>
            <a:off x="0" y="-30648"/>
            <a:ext cx="21383625" cy="5383776"/>
          </a:xfrm>
          <a:prstGeom prst="rect">
            <a:avLst/>
          </a:prstGeom>
          <a:gradFill>
            <a:gsLst>
              <a:gs pos="0">
                <a:schemeClr val="accent1">
                  <a:lumMod val="75000"/>
                </a:schemeClr>
              </a:gs>
              <a:gs pos="100000">
                <a:schemeClr val="accent1">
                  <a:lumMod val="75000"/>
                  <a:alpha val="7000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nvGrpSpPr>
          <p:cNvPr id="12" name="Group 11">
            <a:extLst>
              <a:ext uri="{FF2B5EF4-FFF2-40B4-BE49-F238E27FC236}">
                <a16:creationId xmlns:a16="http://schemas.microsoft.com/office/drawing/2014/main" xmlns="" id="{6625B6F7-F4F4-DE28-7401-A9A59722D7EC}"/>
              </a:ext>
            </a:extLst>
          </p:cNvPr>
          <p:cNvGrpSpPr/>
          <p:nvPr/>
        </p:nvGrpSpPr>
        <p:grpSpPr>
          <a:xfrm>
            <a:off x="15024178" y="-1417625"/>
            <a:ext cx="6821119" cy="6751320"/>
            <a:chOff x="9448800" y="5013960"/>
            <a:chExt cx="6821119" cy="6751320"/>
          </a:xfrm>
          <a:gradFill>
            <a:gsLst>
              <a:gs pos="0">
                <a:schemeClr val="bg1">
                  <a:alpha val="1000"/>
                </a:schemeClr>
              </a:gs>
              <a:gs pos="100000">
                <a:schemeClr val="bg1">
                  <a:alpha val="20000"/>
                </a:schemeClr>
              </a:gs>
            </a:gsLst>
            <a:lin ang="21594000" scaled="0"/>
          </a:gradFill>
        </p:grpSpPr>
        <p:sp>
          <p:nvSpPr>
            <p:cNvPr id="5" name="Hexagon 4">
              <a:extLst>
                <a:ext uri="{FF2B5EF4-FFF2-40B4-BE49-F238E27FC236}">
                  <a16:creationId xmlns:a16="http://schemas.microsoft.com/office/drawing/2014/main" xmlns="" id="{64DA78B6-E60B-8912-1D40-D22FF2B1B78E}"/>
                </a:ext>
              </a:extLst>
            </p:cNvPr>
            <p:cNvSpPr/>
            <p:nvPr/>
          </p:nvSpPr>
          <p:spPr>
            <a:xfrm>
              <a:off x="13830300" y="50139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 name="Hexagon 5">
              <a:extLst>
                <a:ext uri="{FF2B5EF4-FFF2-40B4-BE49-F238E27FC236}">
                  <a16:creationId xmlns:a16="http://schemas.microsoft.com/office/drawing/2014/main" xmlns="" id="{A85E1AE2-6E5C-BA23-0320-F8AEA4A11651}"/>
                </a:ext>
              </a:extLst>
            </p:cNvPr>
            <p:cNvSpPr/>
            <p:nvPr/>
          </p:nvSpPr>
          <p:spPr>
            <a:xfrm>
              <a:off x="13830300" y="73380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7" name="Hexagon 6">
              <a:extLst>
                <a:ext uri="{FF2B5EF4-FFF2-40B4-BE49-F238E27FC236}">
                  <a16:creationId xmlns:a16="http://schemas.microsoft.com/office/drawing/2014/main" xmlns="" id="{8AD2B990-87CE-7AC6-4DC0-A1D5800A9C5C}"/>
                </a:ext>
              </a:extLst>
            </p:cNvPr>
            <p:cNvSpPr/>
            <p:nvPr/>
          </p:nvSpPr>
          <p:spPr>
            <a:xfrm>
              <a:off x="9563100" y="740664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8" name="Hexagon 7">
              <a:extLst>
                <a:ext uri="{FF2B5EF4-FFF2-40B4-BE49-F238E27FC236}">
                  <a16:creationId xmlns:a16="http://schemas.microsoft.com/office/drawing/2014/main" xmlns="" id="{9CD67156-276C-45B3-2DA5-B72DA7C456DB}"/>
                </a:ext>
              </a:extLst>
            </p:cNvPr>
            <p:cNvSpPr/>
            <p:nvPr/>
          </p:nvSpPr>
          <p:spPr>
            <a:xfrm>
              <a:off x="11696700" y="853440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9" name="Hexagon 8">
              <a:extLst>
                <a:ext uri="{FF2B5EF4-FFF2-40B4-BE49-F238E27FC236}">
                  <a16:creationId xmlns:a16="http://schemas.microsoft.com/office/drawing/2014/main" xmlns="" id="{65447D6D-CEA6-137E-D287-BF6349DDFEA0}"/>
                </a:ext>
              </a:extLst>
            </p:cNvPr>
            <p:cNvSpPr/>
            <p:nvPr/>
          </p:nvSpPr>
          <p:spPr>
            <a:xfrm>
              <a:off x="11696700" y="614172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0" name="Hexagon 9">
              <a:extLst>
                <a:ext uri="{FF2B5EF4-FFF2-40B4-BE49-F238E27FC236}">
                  <a16:creationId xmlns:a16="http://schemas.microsoft.com/office/drawing/2014/main" xmlns="" id="{680CB974-B4BA-7EFE-F653-E87C092C7355}"/>
                </a:ext>
              </a:extLst>
            </p:cNvPr>
            <p:cNvSpPr/>
            <p:nvPr/>
          </p:nvSpPr>
          <p:spPr>
            <a:xfrm>
              <a:off x="9448800" y="50139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11" name="Hexagon 10">
              <a:extLst>
                <a:ext uri="{FF2B5EF4-FFF2-40B4-BE49-F238E27FC236}">
                  <a16:creationId xmlns:a16="http://schemas.microsoft.com/office/drawing/2014/main" xmlns="" id="{0D711F70-0428-5554-745F-5AD4673A435C}"/>
                </a:ext>
              </a:extLst>
            </p:cNvPr>
            <p:cNvSpPr/>
            <p:nvPr/>
          </p:nvSpPr>
          <p:spPr>
            <a:xfrm>
              <a:off x="13830300" y="9662160"/>
              <a:ext cx="2439619" cy="210312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grpSp>
      <p:grpSp>
        <p:nvGrpSpPr>
          <p:cNvPr id="19" name="Group 18">
            <a:extLst>
              <a:ext uri="{FF2B5EF4-FFF2-40B4-BE49-F238E27FC236}">
                <a16:creationId xmlns:a16="http://schemas.microsoft.com/office/drawing/2014/main" xmlns="" id="{FF45DC5B-FCD7-E8E6-4CC3-9CD1759E055E}"/>
              </a:ext>
            </a:extLst>
          </p:cNvPr>
          <p:cNvGrpSpPr/>
          <p:nvPr/>
        </p:nvGrpSpPr>
        <p:grpSpPr>
          <a:xfrm>
            <a:off x="714273" y="366291"/>
            <a:ext cx="3880867" cy="1077218"/>
            <a:chOff x="1596012" y="428517"/>
            <a:chExt cx="5507907" cy="1528838"/>
          </a:xfrm>
        </p:grpSpPr>
        <p:pic>
          <p:nvPicPr>
            <p:cNvPr id="14" name="Graphic 13" descr="Covid-19 with solid fill">
              <a:extLst>
                <a:ext uri="{FF2B5EF4-FFF2-40B4-BE49-F238E27FC236}">
                  <a16:creationId xmlns:a16="http://schemas.microsoft.com/office/drawing/2014/main" xmlns="" id="{18B32DDD-B18A-7B83-69B2-E39E770A27E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596012" y="431792"/>
              <a:ext cx="1440000" cy="1440000"/>
            </a:xfrm>
            <a:prstGeom prst="rect">
              <a:avLst/>
            </a:prstGeom>
          </p:spPr>
        </p:pic>
        <p:cxnSp>
          <p:nvCxnSpPr>
            <p:cNvPr id="16" name="Straight Connector 15">
              <a:extLst>
                <a:ext uri="{FF2B5EF4-FFF2-40B4-BE49-F238E27FC236}">
                  <a16:creationId xmlns:a16="http://schemas.microsoft.com/office/drawing/2014/main" xmlns="" id="{854BCED2-E82D-C29B-52FF-93DC589B17F2}"/>
                </a:ext>
              </a:extLst>
            </p:cNvPr>
            <p:cNvCxnSpPr>
              <a:cxnSpLocks/>
            </p:cNvCxnSpPr>
            <p:nvPr/>
          </p:nvCxnSpPr>
          <p:spPr>
            <a:xfrm>
              <a:off x="3182550" y="521792"/>
              <a:ext cx="0" cy="1260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xmlns="" id="{BC978022-47DF-04D1-61EE-25CCF208BBD9}"/>
                </a:ext>
              </a:extLst>
            </p:cNvPr>
            <p:cNvSpPr txBox="1"/>
            <p:nvPr/>
          </p:nvSpPr>
          <p:spPr>
            <a:xfrm>
              <a:off x="3329088" y="428517"/>
              <a:ext cx="3774831" cy="1528838"/>
            </a:xfrm>
            <a:prstGeom prst="rect">
              <a:avLst/>
            </a:prstGeom>
            <a:noFill/>
          </p:spPr>
          <p:txBody>
            <a:bodyPr wrap="square" rtlCol="0">
              <a:spAutoFit/>
            </a:bodyPr>
            <a:lstStyle/>
            <a:p>
              <a:r>
                <a:rPr lang="en-US" sz="3200">
                  <a:solidFill>
                    <a:schemeClr val="bg1"/>
                  </a:solidFill>
                  <a:latin typeface="Roboto" panose="02000000000000000000" pitchFamily="2" charset="0"/>
                  <a:ea typeface="Roboto" panose="02000000000000000000" pitchFamily="2" charset="0"/>
                </a:rPr>
                <a:t>U</a:t>
              </a:r>
              <a:r>
                <a:rPr lang="en-US" altLang="zh-CN" sz="3200">
                  <a:solidFill>
                    <a:schemeClr val="bg1"/>
                  </a:solidFill>
                  <a:latin typeface="Roboto" panose="02000000000000000000" pitchFamily="2" charset="0"/>
                  <a:ea typeface="Roboto" panose="02000000000000000000" pitchFamily="2" charset="0"/>
                </a:rPr>
                <a:t>niversity </a:t>
              </a:r>
            </a:p>
            <a:p>
              <a:r>
                <a:rPr lang="en-US" altLang="zh-CN" sz="3200">
                  <a:solidFill>
                    <a:schemeClr val="bg1"/>
                  </a:solidFill>
                  <a:latin typeface="Roboto" panose="02000000000000000000" pitchFamily="2" charset="0"/>
                  <a:ea typeface="Roboto" panose="02000000000000000000" pitchFamily="2" charset="0"/>
                </a:rPr>
                <a:t>of Science</a:t>
              </a:r>
              <a:endParaRPr lang="en-US" sz="3200">
                <a:solidFill>
                  <a:schemeClr val="bg1"/>
                </a:solidFill>
                <a:latin typeface="Roboto" panose="02000000000000000000" pitchFamily="2" charset="0"/>
                <a:ea typeface="Roboto" panose="02000000000000000000" pitchFamily="2" charset="0"/>
              </a:endParaRPr>
            </a:p>
          </p:txBody>
        </p:sp>
      </p:grpSp>
      <p:sp>
        <p:nvSpPr>
          <p:cNvPr id="20" name="TextBox 19">
            <a:extLst>
              <a:ext uri="{FF2B5EF4-FFF2-40B4-BE49-F238E27FC236}">
                <a16:creationId xmlns:a16="http://schemas.microsoft.com/office/drawing/2014/main" xmlns="" id="{6005A11B-AA23-1ED2-DB07-3B743C4AD66C}"/>
              </a:ext>
            </a:extLst>
          </p:cNvPr>
          <p:cNvSpPr txBox="1"/>
          <p:nvPr/>
        </p:nvSpPr>
        <p:spPr>
          <a:xfrm>
            <a:off x="691754" y="1901084"/>
            <a:ext cx="16576435" cy="1754326"/>
          </a:xfrm>
          <a:prstGeom prst="rect">
            <a:avLst/>
          </a:prstGeom>
          <a:noFill/>
        </p:spPr>
        <p:txBody>
          <a:bodyPr wrap="square" rtlCol="0">
            <a:spAutoFit/>
          </a:bodyPr>
          <a:lstStyle/>
          <a:p>
            <a:r>
              <a:rPr lang="en-US" sz="5400" b="1" spc="300">
                <a:solidFill>
                  <a:schemeClr val="bg1"/>
                </a:solidFill>
                <a:latin typeface="Roboto" panose="02000000000000000000" pitchFamily="2" charset="0"/>
                <a:ea typeface="Roboto" panose="02000000000000000000" pitchFamily="2" charset="0"/>
              </a:rPr>
              <a:t>A C</a:t>
            </a:r>
            <a:r>
              <a:rPr lang="en-US" altLang="zh-CN" sz="5400" b="1" spc="300">
                <a:solidFill>
                  <a:schemeClr val="bg1"/>
                </a:solidFill>
                <a:latin typeface="Roboto" panose="02000000000000000000" pitchFamily="2" charset="0"/>
                <a:ea typeface="Roboto" panose="02000000000000000000" pitchFamily="2" charset="0"/>
              </a:rPr>
              <a:t>omprehensive Case Study on Disaster Management and Recovery</a:t>
            </a:r>
            <a:endParaRPr lang="en-US" sz="5400" b="1" spc="300">
              <a:solidFill>
                <a:schemeClr val="bg1"/>
              </a:solidFill>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xmlns="" id="{D7E9C173-CE98-E0F1-E61F-E2B13CD12099}"/>
              </a:ext>
            </a:extLst>
          </p:cNvPr>
          <p:cNvSpPr txBox="1"/>
          <p:nvPr/>
        </p:nvSpPr>
        <p:spPr>
          <a:xfrm>
            <a:off x="691752" y="4071070"/>
            <a:ext cx="11955869" cy="584775"/>
          </a:xfrm>
          <a:prstGeom prst="rect">
            <a:avLst/>
          </a:prstGeom>
          <a:noFill/>
        </p:spPr>
        <p:txBody>
          <a:bodyPr wrap="square" rtlCol="0">
            <a:spAutoFit/>
          </a:bodyPr>
          <a:lstStyle/>
          <a:p>
            <a:r>
              <a:rPr lang="en-US" sz="3200">
                <a:solidFill>
                  <a:schemeClr val="bg1">
                    <a:lumMod val="95000"/>
                  </a:schemeClr>
                </a:solidFill>
                <a:latin typeface="Roboto" panose="02000000000000000000" pitchFamily="2" charset="0"/>
                <a:ea typeface="Roboto" panose="02000000000000000000" pitchFamily="2" charset="0"/>
              </a:rPr>
              <a:t>The first author name, second author name</a:t>
            </a:r>
          </a:p>
        </p:txBody>
      </p:sp>
      <p:sp>
        <p:nvSpPr>
          <p:cNvPr id="22" name="Rectangle 21">
            <a:extLst>
              <a:ext uri="{FF2B5EF4-FFF2-40B4-BE49-F238E27FC236}">
                <a16:creationId xmlns:a16="http://schemas.microsoft.com/office/drawing/2014/main" xmlns="" id="{E237A6BB-7AD1-ACC4-8F55-A3DABD6E5852}"/>
              </a:ext>
            </a:extLst>
          </p:cNvPr>
          <p:cNvSpPr/>
          <p:nvPr/>
        </p:nvSpPr>
        <p:spPr>
          <a:xfrm>
            <a:off x="740259" y="5809538"/>
            <a:ext cx="6236412" cy="7215920"/>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xmlns="" id="{16733866-3CC9-FE0D-658B-2C92C7017AED}"/>
              </a:ext>
            </a:extLst>
          </p:cNvPr>
          <p:cNvSpPr txBox="1"/>
          <p:nvPr/>
        </p:nvSpPr>
        <p:spPr>
          <a:xfrm>
            <a:off x="1101472" y="6003156"/>
            <a:ext cx="5508000" cy="584775"/>
          </a:xfrm>
          <a:prstGeom prst="rect">
            <a:avLst/>
          </a:prstGeom>
          <a:noFill/>
        </p:spPr>
        <p:txBody>
          <a:bodyPr wrap="square" rtlCol="0">
            <a:spAutoFit/>
          </a:bodyPr>
          <a:lstStyle/>
          <a:p>
            <a:r>
              <a:rPr lang="en-US" sz="3200" smtClean="0">
                <a:solidFill>
                  <a:schemeClr val="accent1"/>
                </a:solidFill>
                <a:latin typeface="Roboto" panose="02000000000000000000" pitchFamily="2" charset="0"/>
                <a:ea typeface="Roboto" panose="02000000000000000000" pitchFamily="2" charset="0"/>
              </a:rPr>
              <a:t>Les </a:t>
            </a:r>
            <a:r>
              <a:rPr lang="en-US" sz="3200" err="1" smtClean="0">
                <a:solidFill>
                  <a:schemeClr val="accent1"/>
                </a:solidFill>
                <a:latin typeface="Roboto" panose="02000000000000000000" pitchFamily="2" charset="0"/>
                <a:ea typeface="Roboto" panose="02000000000000000000" pitchFamily="2" charset="0"/>
              </a:rPr>
              <a:t>réseaux</a:t>
            </a:r>
            <a:r>
              <a:rPr lang="en-US" sz="3200" smtClean="0">
                <a:solidFill>
                  <a:schemeClr val="accent1"/>
                </a:solidFill>
                <a:latin typeface="Roboto" panose="02000000000000000000" pitchFamily="2" charset="0"/>
                <a:ea typeface="Roboto" panose="02000000000000000000" pitchFamily="2" charset="0"/>
              </a:rPr>
              <a:t> de </a:t>
            </a:r>
            <a:r>
              <a:rPr lang="en-US" sz="3200" err="1" smtClean="0">
                <a:solidFill>
                  <a:schemeClr val="accent1"/>
                </a:solidFill>
                <a:latin typeface="Roboto" panose="02000000000000000000" pitchFamily="2" charset="0"/>
                <a:ea typeface="Roboto" panose="02000000000000000000" pitchFamily="2" charset="0"/>
              </a:rPr>
              <a:t>chaleur</a:t>
            </a:r>
            <a:r>
              <a:rPr lang="en-US" sz="3200" smtClean="0">
                <a:solidFill>
                  <a:schemeClr val="accent1"/>
                </a:solidFill>
                <a:latin typeface="Roboto" panose="02000000000000000000" pitchFamily="2" charset="0"/>
                <a:ea typeface="Roboto" panose="02000000000000000000" pitchFamily="2" charset="0"/>
              </a:rPr>
              <a:t> </a:t>
            </a:r>
            <a:endParaRPr lang="en-US" sz="3200">
              <a:solidFill>
                <a:schemeClr val="accent1"/>
              </a:solidFill>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xmlns="" id="{7DCE9D50-0173-5934-B585-A6270F943100}"/>
              </a:ext>
            </a:extLst>
          </p:cNvPr>
          <p:cNvSpPr txBox="1"/>
          <p:nvPr/>
        </p:nvSpPr>
        <p:spPr>
          <a:xfrm>
            <a:off x="1007387" y="6711042"/>
            <a:ext cx="5604128" cy="2585323"/>
          </a:xfrm>
          <a:prstGeom prst="rect">
            <a:avLst/>
          </a:prstGeom>
          <a:noFill/>
        </p:spPr>
        <p:txBody>
          <a:bodyPr wrap="square">
            <a:spAutoFit/>
          </a:bodyPr>
          <a:lstStyle/>
          <a:p>
            <a:r>
              <a:rPr lang="en-US" b="1" smtClean="0">
                <a:latin typeface="Roboto" panose="02000000000000000000" pitchFamily="2" charset="0"/>
                <a:ea typeface="Roboto" panose="02000000000000000000" pitchFamily="2" charset="0"/>
              </a:rPr>
              <a:t>Smile total </a:t>
            </a:r>
            <a:r>
              <a:rPr lang="en-US" b="1">
                <a:latin typeface="Roboto" panose="02000000000000000000" pitchFamily="2" charset="0"/>
                <a:ea typeface="Roboto" panose="02000000000000000000" pitchFamily="2" charset="0"/>
              </a:rPr>
              <a:t>few great had never their too. </a:t>
            </a:r>
          </a:p>
          <a:p>
            <a:r>
              <a:rPr lang="en-US">
                <a:latin typeface="Roboto" panose="02000000000000000000" pitchFamily="2" charset="0"/>
                <a:ea typeface="Roboto" panose="02000000000000000000" pitchFamily="2" charset="0"/>
              </a:rPr>
              <a:t>Amongst moments do in arrived at my replied. Fat weddings servants but man believed prospect. Companions under stood is as especially pian </a:t>
            </a:r>
            <a:r>
              <a:rPr lang="en-US" err="1">
                <a:latin typeface="Roboto" panose="02000000000000000000" pitchFamily="2" charset="0"/>
                <a:ea typeface="Roboto" panose="02000000000000000000" pitchFamily="2" charset="0"/>
              </a:rPr>
              <a:t>oforte</a:t>
            </a:r>
            <a:r>
              <a:rPr lang="en-US">
                <a:latin typeface="Roboto" panose="02000000000000000000" pitchFamily="2" charset="0"/>
                <a:ea typeface="Roboto" panose="02000000000000000000" pitchFamily="2" charset="0"/>
              </a:rPr>
              <a:t> connection introduced. Nay news paper can sportsman are admitting </a:t>
            </a:r>
            <a:r>
              <a:rPr lang="en-US" err="1">
                <a:latin typeface="Roboto" panose="02000000000000000000" pitchFamily="2" charset="0"/>
                <a:ea typeface="Roboto" panose="02000000000000000000" pitchFamily="2" charset="0"/>
              </a:rPr>
              <a:t>gentl</a:t>
            </a:r>
            <a:r>
              <a:rPr lang="en-US">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eman</a:t>
            </a:r>
            <a:r>
              <a:rPr lang="en-US">
                <a:latin typeface="Roboto" panose="02000000000000000000" pitchFamily="2" charset="0"/>
                <a:ea typeface="Roboto" panose="02000000000000000000" pitchFamily="2" charset="0"/>
              </a:rPr>
              <a:t> belonging his. Is oppose no he summer lovers twenty in. Not his difficulty boisterous </a:t>
            </a:r>
            <a:r>
              <a:rPr lang="en-US" err="1">
                <a:latin typeface="Roboto" panose="02000000000000000000" pitchFamily="2" charset="0"/>
                <a:ea typeface="Roboto" panose="02000000000000000000" pitchFamily="2" charset="0"/>
              </a:rPr>
              <a:t>surr</a:t>
            </a:r>
            <a:r>
              <a:rPr lang="en-US">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ounded</a:t>
            </a:r>
            <a:r>
              <a:rPr lang="en-US">
                <a:latin typeface="Roboto" panose="02000000000000000000" pitchFamily="2" charset="0"/>
                <a:ea typeface="Roboto" panose="02000000000000000000" pitchFamily="2" charset="0"/>
              </a:rPr>
              <a:t> bed. Seems folly if in given scale. Sex contented dependent conveying advantage can use. JUSTFREE SLIDE</a:t>
            </a:r>
          </a:p>
        </p:txBody>
      </p:sp>
      <p:sp>
        <p:nvSpPr>
          <p:cNvPr id="27" name="TextBox 26">
            <a:extLst>
              <a:ext uri="{FF2B5EF4-FFF2-40B4-BE49-F238E27FC236}">
                <a16:creationId xmlns:a16="http://schemas.microsoft.com/office/drawing/2014/main" xmlns="" id="{67CD727C-A8E0-F8D8-1017-447B6A1A0C33}"/>
              </a:ext>
            </a:extLst>
          </p:cNvPr>
          <p:cNvSpPr txBox="1"/>
          <p:nvPr/>
        </p:nvSpPr>
        <p:spPr>
          <a:xfrm>
            <a:off x="1007387" y="11675927"/>
            <a:ext cx="5698213" cy="1200329"/>
          </a:xfrm>
          <a:prstGeom prst="rect">
            <a:avLst/>
          </a:prstGeom>
          <a:noFill/>
        </p:spPr>
        <p:txBody>
          <a:bodyPr wrap="square">
            <a:spAutoFit/>
          </a:bodyPr>
          <a:lstStyle/>
          <a:p>
            <a:pPr algn="just"/>
            <a:r>
              <a:rPr lang="en-US" b="1">
                <a:latin typeface="Roboto" panose="02000000000000000000" pitchFamily="2" charset="0"/>
                <a:ea typeface="Roboto" panose="02000000000000000000" pitchFamily="2" charset="0"/>
              </a:rPr>
              <a:t>Up branch to easily missed by do. </a:t>
            </a:r>
          </a:p>
          <a:p>
            <a:pPr algn="just"/>
            <a:r>
              <a:rPr lang="en-US">
                <a:latin typeface="Roboto" panose="02000000000000000000" pitchFamily="2" charset="0"/>
                <a:ea typeface="Roboto" panose="02000000000000000000" pitchFamily="2" charset="0"/>
              </a:rPr>
              <a:t>Admiration considered ace </a:t>
            </a:r>
            <a:r>
              <a:rPr lang="en-US" err="1">
                <a:latin typeface="Roboto" panose="02000000000000000000" pitchFamily="2" charset="0"/>
                <a:ea typeface="Roboto" panose="02000000000000000000" pitchFamily="2" charset="0"/>
              </a:rPr>
              <a:t>pta</a:t>
            </a:r>
            <a:r>
              <a:rPr lang="en-US">
                <a:latin typeface="Roboto" panose="02000000000000000000" pitchFamily="2" charset="0"/>
                <a:ea typeface="Roboto" panose="02000000000000000000" pitchFamily="2" charset="0"/>
              </a:rPr>
              <a:t> </a:t>
            </a:r>
            <a:r>
              <a:rPr lang="en-US" err="1">
                <a:latin typeface="Roboto" panose="02000000000000000000" pitchFamily="2" charset="0"/>
                <a:ea typeface="Roboto" panose="02000000000000000000" pitchFamily="2" charset="0"/>
              </a:rPr>
              <a:t>nce</a:t>
            </a:r>
            <a:r>
              <a:rPr lang="en-US">
                <a:latin typeface="Roboto" panose="02000000000000000000" pitchFamily="2" charset="0"/>
                <a:ea typeface="Roboto" panose="02000000000000000000" pitchFamily="2" charset="0"/>
              </a:rPr>
              <a:t> too led one mela </a:t>
            </a:r>
            <a:r>
              <a:rPr lang="en-US" err="1">
                <a:latin typeface="Roboto" panose="02000000000000000000" pitchFamily="2" charset="0"/>
                <a:ea typeface="Roboto" panose="02000000000000000000" pitchFamily="2" charset="0"/>
              </a:rPr>
              <a:t>ncholy</a:t>
            </a:r>
            <a:r>
              <a:rPr lang="en-US">
                <a:latin typeface="Roboto" panose="02000000000000000000" pitchFamily="2" charset="0"/>
                <a:ea typeface="Roboto" panose="02000000000000000000" pitchFamily="2" charset="0"/>
              </a:rPr>
              <a:t> expression. Are will took form the nor true. Win ding enjoyed </a:t>
            </a:r>
            <a:r>
              <a:rPr lang="en-US" err="1">
                <a:latin typeface="Roboto" panose="02000000000000000000" pitchFamily="2" charset="0"/>
                <a:ea typeface="Roboto" panose="02000000000000000000" pitchFamily="2" charset="0"/>
              </a:rPr>
              <a:t>minuter</a:t>
            </a:r>
            <a:r>
              <a:rPr lang="en-US">
                <a:latin typeface="Roboto" panose="02000000000000000000" pitchFamily="2" charset="0"/>
                <a:ea typeface="Roboto" panose="02000000000000000000" pitchFamily="2" charset="0"/>
              </a:rPr>
              <a:t> her letters evident use eat. </a:t>
            </a:r>
          </a:p>
        </p:txBody>
      </p:sp>
      <p:pic>
        <p:nvPicPr>
          <p:cNvPr id="29" name="Picture 28" descr="A close-up of a person holding a syringe&#10;&#10;Description automatically generated">
            <a:extLst>
              <a:ext uri="{FF2B5EF4-FFF2-40B4-BE49-F238E27FC236}">
                <a16:creationId xmlns:a16="http://schemas.microsoft.com/office/drawing/2014/main" xmlns="" id="{843F874B-A7CF-66A6-BB06-15E74C995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381" y="9677301"/>
            <a:ext cx="2758032" cy="1838687"/>
          </a:xfrm>
          <a:prstGeom prst="rect">
            <a:avLst/>
          </a:prstGeom>
        </p:spPr>
      </p:pic>
      <p:sp>
        <p:nvSpPr>
          <p:cNvPr id="30" name="Rectangle 29">
            <a:extLst>
              <a:ext uri="{FF2B5EF4-FFF2-40B4-BE49-F238E27FC236}">
                <a16:creationId xmlns:a16="http://schemas.microsoft.com/office/drawing/2014/main" xmlns="" id="{359463C6-D933-BA09-323F-786D7B6FF029}"/>
              </a:ext>
            </a:extLst>
          </p:cNvPr>
          <p:cNvSpPr/>
          <p:nvPr/>
        </p:nvSpPr>
        <p:spPr>
          <a:xfrm>
            <a:off x="3894412" y="9677301"/>
            <a:ext cx="2811188" cy="18386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a:latin typeface="Roboto" panose="02000000000000000000" pitchFamily="2" charset="0"/>
              <a:ea typeface="Roboto" panose="02000000000000000000" pitchFamily="2" charset="0"/>
            </a:endParaRPr>
          </a:p>
        </p:txBody>
      </p:sp>
      <p:sp>
        <p:nvSpPr>
          <p:cNvPr id="32" name="TextBox 31">
            <a:extLst>
              <a:ext uri="{FF2B5EF4-FFF2-40B4-BE49-F238E27FC236}">
                <a16:creationId xmlns:a16="http://schemas.microsoft.com/office/drawing/2014/main" xmlns="" id="{DC15B53D-D3D3-CEA6-406D-E1A8E5ACD84E}"/>
              </a:ext>
            </a:extLst>
          </p:cNvPr>
          <p:cNvSpPr txBox="1"/>
          <p:nvPr/>
        </p:nvSpPr>
        <p:spPr>
          <a:xfrm>
            <a:off x="4055983" y="9872163"/>
            <a:ext cx="1811215" cy="584775"/>
          </a:xfrm>
          <a:prstGeom prst="rect">
            <a:avLst/>
          </a:prstGeom>
          <a:noFill/>
        </p:spPr>
        <p:txBody>
          <a:bodyPr wrap="square">
            <a:spAutoFit/>
          </a:bodyPr>
          <a:lstStyle/>
          <a:p>
            <a:r>
              <a:rPr lang="en-US" sz="3200">
                <a:solidFill>
                  <a:schemeClr val="bg1"/>
                </a:solidFill>
                <a:latin typeface="Roboto" panose="02000000000000000000" pitchFamily="2" charset="0"/>
                <a:ea typeface="Roboto" panose="02000000000000000000" pitchFamily="2" charset="0"/>
              </a:rPr>
              <a:t>60%</a:t>
            </a:r>
          </a:p>
        </p:txBody>
      </p:sp>
      <p:sp>
        <p:nvSpPr>
          <p:cNvPr id="34" name="TextBox 33">
            <a:extLst>
              <a:ext uri="{FF2B5EF4-FFF2-40B4-BE49-F238E27FC236}">
                <a16:creationId xmlns:a16="http://schemas.microsoft.com/office/drawing/2014/main" xmlns="" id="{4679BC07-0212-AA10-C3BA-B8685AEB3839}"/>
              </a:ext>
            </a:extLst>
          </p:cNvPr>
          <p:cNvSpPr txBox="1"/>
          <p:nvPr/>
        </p:nvSpPr>
        <p:spPr>
          <a:xfrm>
            <a:off x="4025470" y="10662996"/>
            <a:ext cx="2609862" cy="584775"/>
          </a:xfrm>
          <a:prstGeom prst="rect">
            <a:avLst/>
          </a:prstGeom>
          <a:noFill/>
        </p:spPr>
        <p:txBody>
          <a:bodyPr wrap="square">
            <a:spAutoFit/>
          </a:bodyPr>
          <a:lstStyle/>
          <a:p>
            <a:r>
              <a:rPr lang="en-US" sz="1600">
                <a:solidFill>
                  <a:schemeClr val="bg1"/>
                </a:solidFill>
                <a:latin typeface="Roboto" panose="02000000000000000000" pitchFamily="2" charset="0"/>
                <a:ea typeface="Roboto" panose="02000000000000000000" pitchFamily="2" charset="0"/>
              </a:rPr>
              <a:t>Win ding enjoyed </a:t>
            </a:r>
            <a:r>
              <a:rPr lang="en-US" sz="1600" err="1">
                <a:solidFill>
                  <a:schemeClr val="bg1"/>
                </a:solidFill>
                <a:latin typeface="Roboto" panose="02000000000000000000" pitchFamily="2" charset="0"/>
                <a:ea typeface="Roboto" panose="02000000000000000000" pitchFamily="2" charset="0"/>
              </a:rPr>
              <a:t>minuter</a:t>
            </a:r>
            <a:r>
              <a:rPr lang="en-US" sz="1600">
                <a:solidFill>
                  <a:schemeClr val="bg1"/>
                </a:solidFill>
                <a:latin typeface="Roboto" panose="02000000000000000000" pitchFamily="2" charset="0"/>
                <a:ea typeface="Roboto" panose="02000000000000000000" pitchFamily="2" charset="0"/>
              </a:rPr>
              <a:t> her letters evident use eat. </a:t>
            </a:r>
          </a:p>
        </p:txBody>
      </p:sp>
      <p:sp>
        <p:nvSpPr>
          <p:cNvPr id="36" name="TextBox 35">
            <a:extLst>
              <a:ext uri="{FF2B5EF4-FFF2-40B4-BE49-F238E27FC236}">
                <a16:creationId xmlns:a16="http://schemas.microsoft.com/office/drawing/2014/main" xmlns="" id="{9A3E3553-6674-3021-2412-4E7DA7432491}"/>
              </a:ext>
            </a:extLst>
          </p:cNvPr>
          <p:cNvSpPr txBox="1"/>
          <p:nvPr/>
        </p:nvSpPr>
        <p:spPr>
          <a:xfrm>
            <a:off x="1101472" y="13706698"/>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METHODS</a:t>
            </a:r>
          </a:p>
        </p:txBody>
      </p:sp>
      <p:grpSp>
        <p:nvGrpSpPr>
          <p:cNvPr id="13" name="Group 12">
            <a:extLst>
              <a:ext uri="{FF2B5EF4-FFF2-40B4-BE49-F238E27FC236}">
                <a16:creationId xmlns:a16="http://schemas.microsoft.com/office/drawing/2014/main" xmlns="" id="{75EABC38-0303-B942-46FA-24632339C411}"/>
              </a:ext>
            </a:extLst>
          </p:cNvPr>
          <p:cNvGrpSpPr/>
          <p:nvPr/>
        </p:nvGrpSpPr>
        <p:grpSpPr>
          <a:xfrm>
            <a:off x="1166997" y="14754065"/>
            <a:ext cx="5538604" cy="922439"/>
            <a:chOff x="1166996" y="14754065"/>
            <a:chExt cx="10895555" cy="1814624"/>
          </a:xfrm>
        </p:grpSpPr>
        <p:grpSp>
          <p:nvGrpSpPr>
            <p:cNvPr id="37" name="Group 36" descr="arrows sequence to the right">
              <a:extLst>
                <a:ext uri="{FF2B5EF4-FFF2-40B4-BE49-F238E27FC236}">
                  <a16:creationId xmlns:a16="http://schemas.microsoft.com/office/drawing/2014/main" xmlns="" id="{4E61C209-F798-674F-714E-87B8F8B1B931}"/>
                </a:ext>
              </a:extLst>
            </p:cNvPr>
            <p:cNvGrpSpPr/>
            <p:nvPr/>
          </p:nvGrpSpPr>
          <p:grpSpPr>
            <a:xfrm>
              <a:off x="1166996" y="14754065"/>
              <a:ext cx="10895555" cy="1814624"/>
              <a:chOff x="528638" y="6762751"/>
              <a:chExt cx="2833687" cy="771524"/>
            </a:xfrm>
          </p:grpSpPr>
          <p:sp>
            <p:nvSpPr>
              <p:cNvPr id="38" name="Freeform 12">
                <a:extLst>
                  <a:ext uri="{FF2B5EF4-FFF2-40B4-BE49-F238E27FC236}">
                    <a16:creationId xmlns:a16="http://schemas.microsoft.com/office/drawing/2014/main" xmlns="" id="{35900C3A-C33F-80BA-E73B-C59D944EF85D}"/>
                  </a:ext>
                  <a:ext uri="{C183D7F6-B498-43B3-948B-1728B52AA6E4}">
                    <adec:decorative xmlns:adec="http://schemas.microsoft.com/office/drawing/2017/decorative" xmlns="" val="1"/>
                  </a:ext>
                </a:extLst>
              </p:cNvPr>
              <p:cNvSpPr>
                <a:spLocks/>
              </p:cNvSpPr>
              <p:nvPr/>
            </p:nvSpPr>
            <p:spPr bwMode="auto">
              <a:xfrm>
                <a:off x="2506663" y="6762751"/>
                <a:ext cx="839788" cy="768350"/>
              </a:xfrm>
              <a:custGeom>
                <a:avLst/>
                <a:gdLst>
                  <a:gd name="T0" fmla="*/ 414 w 529"/>
                  <a:gd name="T1" fmla="*/ 484 h 484"/>
                  <a:gd name="T2" fmla="*/ 0 w 529"/>
                  <a:gd name="T3" fmla="*/ 484 h 484"/>
                  <a:gd name="T4" fmla="*/ 0 w 529"/>
                  <a:gd name="T5" fmla="*/ 0 h 484"/>
                  <a:gd name="T6" fmla="*/ 414 w 529"/>
                  <a:gd name="T7" fmla="*/ 0 h 484"/>
                  <a:gd name="T8" fmla="*/ 529 w 529"/>
                  <a:gd name="T9" fmla="*/ 242 h 484"/>
                  <a:gd name="T10" fmla="*/ 414 w 529"/>
                  <a:gd name="T11" fmla="*/ 484 h 484"/>
                </a:gdLst>
                <a:ahLst/>
                <a:cxnLst>
                  <a:cxn ang="0">
                    <a:pos x="T0" y="T1"/>
                  </a:cxn>
                  <a:cxn ang="0">
                    <a:pos x="T2" y="T3"/>
                  </a:cxn>
                  <a:cxn ang="0">
                    <a:pos x="T4" y="T5"/>
                  </a:cxn>
                  <a:cxn ang="0">
                    <a:pos x="T6" y="T7"/>
                  </a:cxn>
                  <a:cxn ang="0">
                    <a:pos x="T8" y="T9"/>
                  </a:cxn>
                  <a:cxn ang="0">
                    <a:pos x="T10" y="T11"/>
                  </a:cxn>
                </a:cxnLst>
                <a:rect l="0" t="0" r="r" b="b"/>
                <a:pathLst>
                  <a:path w="529" h="484">
                    <a:moveTo>
                      <a:pt x="414" y="484"/>
                    </a:moveTo>
                    <a:lnTo>
                      <a:pt x="0" y="484"/>
                    </a:lnTo>
                    <a:lnTo>
                      <a:pt x="0" y="0"/>
                    </a:lnTo>
                    <a:lnTo>
                      <a:pt x="414" y="0"/>
                    </a:lnTo>
                    <a:lnTo>
                      <a:pt x="529" y="242"/>
                    </a:lnTo>
                    <a:lnTo>
                      <a:pt x="414" y="484"/>
                    </a:lnTo>
                    <a:close/>
                  </a:path>
                </a:pathLst>
              </a:custGeom>
              <a:solidFill>
                <a:schemeClr val="accent1">
                  <a:lumMod val="60000"/>
                  <a:lumOff val="40000"/>
                </a:schemeClr>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39" name="Freeform 18">
                <a:extLst>
                  <a:ext uri="{FF2B5EF4-FFF2-40B4-BE49-F238E27FC236}">
                    <a16:creationId xmlns:a16="http://schemas.microsoft.com/office/drawing/2014/main" xmlns="" id="{551C6DD4-9EE5-B46F-3851-731F22F0C63C}"/>
                  </a:ext>
                  <a:ext uri="{C183D7F6-B498-43B3-948B-1728B52AA6E4}">
                    <adec:decorative xmlns:adec="http://schemas.microsoft.com/office/drawing/2017/decorative" xmlns="" val="1"/>
                  </a:ext>
                </a:extLst>
              </p:cNvPr>
              <p:cNvSpPr>
                <a:spLocks/>
              </p:cNvSpPr>
              <p:nvPr/>
            </p:nvSpPr>
            <p:spPr bwMode="auto">
              <a:xfrm>
                <a:off x="1847851" y="6762751"/>
                <a:ext cx="838200" cy="768350"/>
              </a:xfrm>
              <a:custGeom>
                <a:avLst/>
                <a:gdLst>
                  <a:gd name="T0" fmla="*/ 415 w 528"/>
                  <a:gd name="T1" fmla="*/ 484 h 484"/>
                  <a:gd name="T2" fmla="*/ 0 w 528"/>
                  <a:gd name="T3" fmla="*/ 484 h 484"/>
                  <a:gd name="T4" fmla="*/ 0 w 528"/>
                  <a:gd name="T5" fmla="*/ 0 h 484"/>
                  <a:gd name="T6" fmla="*/ 415 w 528"/>
                  <a:gd name="T7" fmla="*/ 0 h 484"/>
                  <a:gd name="T8" fmla="*/ 528 w 528"/>
                  <a:gd name="T9" fmla="*/ 242 h 484"/>
                  <a:gd name="T10" fmla="*/ 415 w 528"/>
                  <a:gd name="T11" fmla="*/ 484 h 484"/>
                </a:gdLst>
                <a:ahLst/>
                <a:cxnLst>
                  <a:cxn ang="0">
                    <a:pos x="T0" y="T1"/>
                  </a:cxn>
                  <a:cxn ang="0">
                    <a:pos x="T2" y="T3"/>
                  </a:cxn>
                  <a:cxn ang="0">
                    <a:pos x="T4" y="T5"/>
                  </a:cxn>
                  <a:cxn ang="0">
                    <a:pos x="T6" y="T7"/>
                  </a:cxn>
                  <a:cxn ang="0">
                    <a:pos x="T8" y="T9"/>
                  </a:cxn>
                  <a:cxn ang="0">
                    <a:pos x="T10" y="T11"/>
                  </a:cxn>
                </a:cxnLst>
                <a:rect l="0" t="0" r="r" b="b"/>
                <a:pathLst>
                  <a:path w="528" h="484">
                    <a:moveTo>
                      <a:pt x="415" y="484"/>
                    </a:moveTo>
                    <a:lnTo>
                      <a:pt x="0" y="484"/>
                    </a:lnTo>
                    <a:lnTo>
                      <a:pt x="0" y="0"/>
                    </a:lnTo>
                    <a:lnTo>
                      <a:pt x="415" y="0"/>
                    </a:lnTo>
                    <a:lnTo>
                      <a:pt x="528" y="242"/>
                    </a:lnTo>
                    <a:lnTo>
                      <a:pt x="415" y="484"/>
                    </a:lnTo>
                    <a:close/>
                  </a:path>
                </a:pathLst>
              </a:custGeom>
              <a:solidFill>
                <a:schemeClr val="accent1"/>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0" name="Freeform 24">
                <a:extLst>
                  <a:ext uri="{FF2B5EF4-FFF2-40B4-BE49-F238E27FC236}">
                    <a16:creationId xmlns:a16="http://schemas.microsoft.com/office/drawing/2014/main" xmlns="" id="{EEC55DF9-DCA2-D81B-F6B6-2116E92D690A}"/>
                  </a:ext>
                  <a:ext uri="{C183D7F6-B498-43B3-948B-1728B52AA6E4}">
                    <adec:decorative xmlns:adec="http://schemas.microsoft.com/office/drawing/2017/decorative" xmlns="" val="1"/>
                  </a:ext>
                </a:extLst>
              </p:cNvPr>
              <p:cNvSpPr>
                <a:spLocks/>
              </p:cNvSpPr>
              <p:nvPr/>
            </p:nvSpPr>
            <p:spPr bwMode="auto">
              <a:xfrm>
                <a:off x="1185863" y="6762751"/>
                <a:ext cx="841375" cy="768350"/>
              </a:xfrm>
              <a:custGeom>
                <a:avLst/>
                <a:gdLst>
                  <a:gd name="T0" fmla="*/ 417 w 530"/>
                  <a:gd name="T1" fmla="*/ 484 h 484"/>
                  <a:gd name="T2" fmla="*/ 0 w 530"/>
                  <a:gd name="T3" fmla="*/ 484 h 484"/>
                  <a:gd name="T4" fmla="*/ 0 w 530"/>
                  <a:gd name="T5" fmla="*/ 0 h 484"/>
                  <a:gd name="T6" fmla="*/ 417 w 530"/>
                  <a:gd name="T7" fmla="*/ 0 h 484"/>
                  <a:gd name="T8" fmla="*/ 530 w 530"/>
                  <a:gd name="T9" fmla="*/ 242 h 484"/>
                  <a:gd name="T10" fmla="*/ 417 w 530"/>
                  <a:gd name="T11" fmla="*/ 484 h 484"/>
                </a:gdLst>
                <a:ahLst/>
                <a:cxnLst>
                  <a:cxn ang="0">
                    <a:pos x="T0" y="T1"/>
                  </a:cxn>
                  <a:cxn ang="0">
                    <a:pos x="T2" y="T3"/>
                  </a:cxn>
                  <a:cxn ang="0">
                    <a:pos x="T4" y="T5"/>
                  </a:cxn>
                  <a:cxn ang="0">
                    <a:pos x="T6" y="T7"/>
                  </a:cxn>
                  <a:cxn ang="0">
                    <a:pos x="T8" y="T9"/>
                  </a:cxn>
                  <a:cxn ang="0">
                    <a:pos x="T10" y="T11"/>
                  </a:cxn>
                </a:cxnLst>
                <a:rect l="0" t="0" r="r" b="b"/>
                <a:pathLst>
                  <a:path w="530" h="484">
                    <a:moveTo>
                      <a:pt x="417" y="484"/>
                    </a:moveTo>
                    <a:lnTo>
                      <a:pt x="0" y="484"/>
                    </a:lnTo>
                    <a:lnTo>
                      <a:pt x="0" y="0"/>
                    </a:lnTo>
                    <a:lnTo>
                      <a:pt x="417" y="0"/>
                    </a:lnTo>
                    <a:lnTo>
                      <a:pt x="530" y="242"/>
                    </a:lnTo>
                    <a:lnTo>
                      <a:pt x="417" y="484"/>
                    </a:lnTo>
                    <a:close/>
                  </a:path>
                </a:pathLst>
              </a:custGeom>
              <a:solidFill>
                <a:schemeClr val="accent1">
                  <a:lumMod val="75000"/>
                </a:schemeClr>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1" name="Freeform 81">
                <a:extLst>
                  <a:ext uri="{FF2B5EF4-FFF2-40B4-BE49-F238E27FC236}">
                    <a16:creationId xmlns:a16="http://schemas.microsoft.com/office/drawing/2014/main" xmlns="" id="{DD7AA118-8696-726D-BE66-F6F76732FDBA}"/>
                  </a:ext>
                  <a:ext uri="{C183D7F6-B498-43B3-948B-1728B52AA6E4}">
                    <adec:decorative xmlns:adec="http://schemas.microsoft.com/office/drawing/2017/decorative" xmlns="" val="1"/>
                  </a:ext>
                </a:extLst>
              </p:cNvPr>
              <p:cNvSpPr>
                <a:spLocks/>
              </p:cNvSpPr>
              <p:nvPr/>
            </p:nvSpPr>
            <p:spPr bwMode="auto">
              <a:xfrm>
                <a:off x="528638" y="6762751"/>
                <a:ext cx="836613" cy="768350"/>
              </a:xfrm>
              <a:custGeom>
                <a:avLst/>
                <a:gdLst>
                  <a:gd name="T0" fmla="*/ 414 w 527"/>
                  <a:gd name="T1" fmla="*/ 484 h 484"/>
                  <a:gd name="T2" fmla="*/ 0 w 527"/>
                  <a:gd name="T3" fmla="*/ 484 h 484"/>
                  <a:gd name="T4" fmla="*/ 0 w 527"/>
                  <a:gd name="T5" fmla="*/ 0 h 484"/>
                  <a:gd name="T6" fmla="*/ 414 w 527"/>
                  <a:gd name="T7" fmla="*/ 0 h 484"/>
                  <a:gd name="T8" fmla="*/ 527 w 527"/>
                  <a:gd name="T9" fmla="*/ 242 h 484"/>
                  <a:gd name="T10" fmla="*/ 414 w 527"/>
                  <a:gd name="T11" fmla="*/ 484 h 484"/>
                </a:gdLst>
                <a:ahLst/>
                <a:cxnLst>
                  <a:cxn ang="0">
                    <a:pos x="T0" y="T1"/>
                  </a:cxn>
                  <a:cxn ang="0">
                    <a:pos x="T2" y="T3"/>
                  </a:cxn>
                  <a:cxn ang="0">
                    <a:pos x="T4" y="T5"/>
                  </a:cxn>
                  <a:cxn ang="0">
                    <a:pos x="T6" y="T7"/>
                  </a:cxn>
                  <a:cxn ang="0">
                    <a:pos x="T8" y="T9"/>
                  </a:cxn>
                  <a:cxn ang="0">
                    <a:pos x="T10" y="T11"/>
                  </a:cxn>
                </a:cxnLst>
                <a:rect l="0" t="0" r="r" b="b"/>
                <a:pathLst>
                  <a:path w="527" h="484">
                    <a:moveTo>
                      <a:pt x="414" y="484"/>
                    </a:moveTo>
                    <a:lnTo>
                      <a:pt x="0" y="484"/>
                    </a:lnTo>
                    <a:lnTo>
                      <a:pt x="0" y="0"/>
                    </a:lnTo>
                    <a:lnTo>
                      <a:pt x="414" y="0"/>
                    </a:lnTo>
                    <a:lnTo>
                      <a:pt x="527" y="242"/>
                    </a:lnTo>
                    <a:lnTo>
                      <a:pt x="414" y="484"/>
                    </a:lnTo>
                    <a:close/>
                  </a:path>
                </a:pathLst>
              </a:custGeom>
              <a:solidFill>
                <a:schemeClr val="accent1">
                  <a:lumMod val="50000"/>
                </a:schemeClr>
              </a:solidFill>
              <a:ln w="12700">
                <a:solidFill>
                  <a:schemeClr val="bg1"/>
                </a:solid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2" name="Freeform 186">
                <a:extLst>
                  <a:ext uri="{FF2B5EF4-FFF2-40B4-BE49-F238E27FC236}">
                    <a16:creationId xmlns:a16="http://schemas.microsoft.com/office/drawing/2014/main" xmlns="" id="{6EBFB11C-7F1E-126F-0375-19BE6DE5E78C}"/>
                  </a:ext>
                  <a:ext uri="{C183D7F6-B498-43B3-948B-1728B52AA6E4}">
                    <adec:decorative xmlns:adec="http://schemas.microsoft.com/office/drawing/2017/decorative" xmlns="" val="1"/>
                  </a:ext>
                </a:extLst>
              </p:cNvPr>
              <p:cNvSpPr>
                <a:spLocks noEditPoints="1"/>
              </p:cNvSpPr>
              <p:nvPr/>
            </p:nvSpPr>
            <p:spPr bwMode="auto">
              <a:xfrm>
                <a:off x="537742" y="7143426"/>
                <a:ext cx="2799184" cy="382587"/>
              </a:xfrm>
              <a:custGeom>
                <a:avLst/>
                <a:gdLst>
                  <a:gd name="T0" fmla="*/ 1784 w 1784"/>
                  <a:gd name="T1" fmla="*/ 0 h 241"/>
                  <a:gd name="T2" fmla="*/ 0 w 1784"/>
                  <a:gd name="T3" fmla="*/ 0 h 241"/>
                  <a:gd name="T4" fmla="*/ 0 w 1784"/>
                  <a:gd name="T5" fmla="*/ 241 h 241"/>
                  <a:gd name="T6" fmla="*/ 1672 w 1784"/>
                  <a:gd name="T7" fmla="*/ 241 h 241"/>
                  <a:gd name="T8" fmla="*/ 1784 w 1784"/>
                  <a:gd name="T9" fmla="*/ 0 h 241"/>
                  <a:gd name="T10" fmla="*/ 1784 w 1784"/>
                  <a:gd name="T11" fmla="*/ 0 h 241"/>
                  <a:gd name="T12" fmla="*/ 1784 w 1784"/>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784" h="241">
                    <a:moveTo>
                      <a:pt x="1784" y="0"/>
                    </a:moveTo>
                    <a:lnTo>
                      <a:pt x="0" y="0"/>
                    </a:lnTo>
                    <a:lnTo>
                      <a:pt x="0" y="241"/>
                    </a:lnTo>
                    <a:lnTo>
                      <a:pt x="1672" y="241"/>
                    </a:lnTo>
                    <a:lnTo>
                      <a:pt x="1784" y="0"/>
                    </a:lnTo>
                    <a:close/>
                    <a:moveTo>
                      <a:pt x="1784" y="0"/>
                    </a:moveTo>
                    <a:lnTo>
                      <a:pt x="1784"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3" name="Freeform 13">
                <a:extLst>
                  <a:ext uri="{FF2B5EF4-FFF2-40B4-BE49-F238E27FC236}">
                    <a16:creationId xmlns:a16="http://schemas.microsoft.com/office/drawing/2014/main" xmlns="" id="{7E1BFC5A-98E1-77A4-45BC-C36EDEA745C6}"/>
                  </a:ext>
                  <a:ext uri="{C183D7F6-B498-43B3-948B-1728B52AA6E4}">
                    <adec:decorative xmlns:adec="http://schemas.microsoft.com/office/drawing/2017/decorative" xmlns="" val="1"/>
                  </a:ext>
                </a:extLst>
              </p:cNvPr>
              <p:cNvSpPr>
                <a:spLocks/>
              </p:cNvSpPr>
              <p:nvPr/>
            </p:nvSpPr>
            <p:spPr bwMode="auto">
              <a:xfrm>
                <a:off x="2506663" y="6762751"/>
                <a:ext cx="839788" cy="768350"/>
              </a:xfrm>
              <a:custGeom>
                <a:avLst/>
                <a:gdLst>
                  <a:gd name="T0" fmla="*/ 414 w 529"/>
                  <a:gd name="T1" fmla="*/ 484 h 484"/>
                  <a:gd name="T2" fmla="*/ 0 w 529"/>
                  <a:gd name="T3" fmla="*/ 484 h 484"/>
                  <a:gd name="T4" fmla="*/ 0 w 529"/>
                  <a:gd name="T5" fmla="*/ 0 h 484"/>
                  <a:gd name="T6" fmla="*/ 414 w 529"/>
                  <a:gd name="T7" fmla="*/ 0 h 484"/>
                  <a:gd name="T8" fmla="*/ 529 w 529"/>
                  <a:gd name="T9" fmla="*/ 242 h 484"/>
                  <a:gd name="T10" fmla="*/ 414 w 529"/>
                  <a:gd name="T11" fmla="*/ 484 h 484"/>
                </a:gdLst>
                <a:ahLst/>
                <a:cxnLst>
                  <a:cxn ang="0">
                    <a:pos x="T0" y="T1"/>
                  </a:cxn>
                  <a:cxn ang="0">
                    <a:pos x="T2" y="T3"/>
                  </a:cxn>
                  <a:cxn ang="0">
                    <a:pos x="T4" y="T5"/>
                  </a:cxn>
                  <a:cxn ang="0">
                    <a:pos x="T6" y="T7"/>
                  </a:cxn>
                  <a:cxn ang="0">
                    <a:pos x="T8" y="T9"/>
                  </a:cxn>
                  <a:cxn ang="0">
                    <a:pos x="T10" y="T11"/>
                  </a:cxn>
                </a:cxnLst>
                <a:rect l="0" t="0" r="r" b="b"/>
                <a:pathLst>
                  <a:path w="529" h="484">
                    <a:moveTo>
                      <a:pt x="414" y="484"/>
                    </a:moveTo>
                    <a:lnTo>
                      <a:pt x="0" y="484"/>
                    </a:lnTo>
                    <a:lnTo>
                      <a:pt x="0" y="0"/>
                    </a:lnTo>
                    <a:lnTo>
                      <a:pt x="414" y="0"/>
                    </a:lnTo>
                    <a:lnTo>
                      <a:pt x="529" y="242"/>
                    </a:lnTo>
                    <a:lnTo>
                      <a:pt x="414"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4" name="Freeform 16">
                <a:extLst>
                  <a:ext uri="{FF2B5EF4-FFF2-40B4-BE49-F238E27FC236}">
                    <a16:creationId xmlns:a16="http://schemas.microsoft.com/office/drawing/2014/main" xmlns="" id="{41B67439-FD77-66F8-46E5-A8A8DF8937B6}"/>
                  </a:ext>
                  <a:ext uri="{C183D7F6-B498-43B3-948B-1728B52AA6E4}">
                    <adec:decorative xmlns:adec="http://schemas.microsoft.com/office/drawing/2017/decorative" xmlns="" val="1"/>
                  </a:ext>
                </a:extLst>
              </p:cNvPr>
              <p:cNvSpPr>
                <a:spLocks noEditPoints="1"/>
              </p:cNvSpPr>
              <p:nvPr/>
            </p:nvSpPr>
            <p:spPr bwMode="auto">
              <a:xfrm>
                <a:off x="2516188" y="6772276"/>
                <a:ext cx="250825" cy="752475"/>
              </a:xfrm>
              <a:custGeom>
                <a:avLst/>
                <a:gdLst>
                  <a:gd name="T0" fmla="*/ 43 w 158"/>
                  <a:gd name="T1" fmla="*/ 474 h 474"/>
                  <a:gd name="T2" fmla="*/ 0 w 158"/>
                  <a:gd name="T3" fmla="*/ 474 h 474"/>
                  <a:gd name="T4" fmla="*/ 0 w 158"/>
                  <a:gd name="T5" fmla="*/ 474 h 474"/>
                  <a:gd name="T6" fmla="*/ 43 w 158"/>
                  <a:gd name="T7" fmla="*/ 474 h 474"/>
                  <a:gd name="T8" fmla="*/ 43 w 158"/>
                  <a:gd name="T9" fmla="*/ 474 h 474"/>
                  <a:gd name="T10" fmla="*/ 43 w 158"/>
                  <a:gd name="T11" fmla="*/ 0 h 474"/>
                  <a:gd name="T12" fmla="*/ 0 w 158"/>
                  <a:gd name="T13" fmla="*/ 0 h 474"/>
                  <a:gd name="T14" fmla="*/ 111 w 158"/>
                  <a:gd name="T15" fmla="*/ 236 h 474"/>
                  <a:gd name="T16" fmla="*/ 158 w 158"/>
                  <a:gd name="T17" fmla="*/ 236 h 474"/>
                  <a:gd name="T18" fmla="*/ 43 w 15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474">
                    <a:moveTo>
                      <a:pt x="43" y="474"/>
                    </a:moveTo>
                    <a:lnTo>
                      <a:pt x="0" y="474"/>
                    </a:lnTo>
                    <a:lnTo>
                      <a:pt x="0" y="474"/>
                    </a:lnTo>
                    <a:lnTo>
                      <a:pt x="43" y="474"/>
                    </a:lnTo>
                    <a:lnTo>
                      <a:pt x="43" y="474"/>
                    </a:lnTo>
                    <a:close/>
                    <a:moveTo>
                      <a:pt x="43" y="0"/>
                    </a:moveTo>
                    <a:lnTo>
                      <a:pt x="0" y="0"/>
                    </a:lnTo>
                    <a:lnTo>
                      <a:pt x="111" y="236"/>
                    </a:lnTo>
                    <a:lnTo>
                      <a:pt x="158" y="236"/>
                    </a:lnTo>
                    <a:lnTo>
                      <a:pt x="43"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5" name="Freeform 17">
                <a:extLst>
                  <a:ext uri="{FF2B5EF4-FFF2-40B4-BE49-F238E27FC236}">
                    <a16:creationId xmlns:a16="http://schemas.microsoft.com/office/drawing/2014/main" xmlns="" id="{BEE8DF92-6353-5B07-B96F-A82E83403035}"/>
                  </a:ext>
                  <a:ext uri="{C183D7F6-B498-43B3-948B-1728B52AA6E4}">
                    <adec:decorative xmlns:adec="http://schemas.microsoft.com/office/drawing/2017/decorative" xmlns="" val="1"/>
                  </a:ext>
                </a:extLst>
              </p:cNvPr>
              <p:cNvSpPr>
                <a:spLocks noEditPoints="1"/>
              </p:cNvSpPr>
              <p:nvPr/>
            </p:nvSpPr>
            <p:spPr bwMode="auto">
              <a:xfrm>
                <a:off x="2516188" y="6772276"/>
                <a:ext cx="250825" cy="752475"/>
              </a:xfrm>
              <a:custGeom>
                <a:avLst/>
                <a:gdLst>
                  <a:gd name="T0" fmla="*/ 43 w 158"/>
                  <a:gd name="T1" fmla="*/ 474 h 474"/>
                  <a:gd name="T2" fmla="*/ 0 w 158"/>
                  <a:gd name="T3" fmla="*/ 474 h 474"/>
                  <a:gd name="T4" fmla="*/ 0 w 158"/>
                  <a:gd name="T5" fmla="*/ 474 h 474"/>
                  <a:gd name="T6" fmla="*/ 43 w 158"/>
                  <a:gd name="T7" fmla="*/ 474 h 474"/>
                  <a:gd name="T8" fmla="*/ 43 w 158"/>
                  <a:gd name="T9" fmla="*/ 474 h 474"/>
                  <a:gd name="T10" fmla="*/ 43 w 158"/>
                  <a:gd name="T11" fmla="*/ 0 h 474"/>
                  <a:gd name="T12" fmla="*/ 0 w 158"/>
                  <a:gd name="T13" fmla="*/ 0 h 474"/>
                  <a:gd name="T14" fmla="*/ 111 w 158"/>
                  <a:gd name="T15" fmla="*/ 236 h 474"/>
                  <a:gd name="T16" fmla="*/ 158 w 158"/>
                  <a:gd name="T17" fmla="*/ 236 h 474"/>
                  <a:gd name="T18" fmla="*/ 43 w 158"/>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8" h="474">
                    <a:moveTo>
                      <a:pt x="43" y="474"/>
                    </a:moveTo>
                    <a:lnTo>
                      <a:pt x="0" y="474"/>
                    </a:lnTo>
                    <a:lnTo>
                      <a:pt x="0" y="474"/>
                    </a:lnTo>
                    <a:lnTo>
                      <a:pt x="43" y="474"/>
                    </a:lnTo>
                    <a:lnTo>
                      <a:pt x="43" y="474"/>
                    </a:lnTo>
                    <a:moveTo>
                      <a:pt x="43" y="0"/>
                    </a:moveTo>
                    <a:lnTo>
                      <a:pt x="0" y="0"/>
                    </a:lnTo>
                    <a:lnTo>
                      <a:pt x="111" y="236"/>
                    </a:lnTo>
                    <a:lnTo>
                      <a:pt x="158" y="236"/>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6" name="Freeform 19">
                <a:extLst>
                  <a:ext uri="{FF2B5EF4-FFF2-40B4-BE49-F238E27FC236}">
                    <a16:creationId xmlns:a16="http://schemas.microsoft.com/office/drawing/2014/main" xmlns="" id="{EC201C67-8F21-A017-C9A6-6CA4CFA33EEA}"/>
                  </a:ext>
                  <a:ext uri="{C183D7F6-B498-43B3-948B-1728B52AA6E4}">
                    <adec:decorative xmlns:adec="http://schemas.microsoft.com/office/drawing/2017/decorative" xmlns="" val="1"/>
                  </a:ext>
                </a:extLst>
              </p:cNvPr>
              <p:cNvSpPr>
                <a:spLocks/>
              </p:cNvSpPr>
              <p:nvPr/>
            </p:nvSpPr>
            <p:spPr bwMode="auto">
              <a:xfrm>
                <a:off x="1847851" y="6762751"/>
                <a:ext cx="838200" cy="768350"/>
              </a:xfrm>
              <a:custGeom>
                <a:avLst/>
                <a:gdLst>
                  <a:gd name="T0" fmla="*/ 415 w 528"/>
                  <a:gd name="T1" fmla="*/ 484 h 484"/>
                  <a:gd name="T2" fmla="*/ 0 w 528"/>
                  <a:gd name="T3" fmla="*/ 484 h 484"/>
                  <a:gd name="T4" fmla="*/ 0 w 528"/>
                  <a:gd name="T5" fmla="*/ 0 h 484"/>
                  <a:gd name="T6" fmla="*/ 415 w 528"/>
                  <a:gd name="T7" fmla="*/ 0 h 484"/>
                  <a:gd name="T8" fmla="*/ 528 w 528"/>
                  <a:gd name="T9" fmla="*/ 242 h 484"/>
                  <a:gd name="T10" fmla="*/ 415 w 528"/>
                  <a:gd name="T11" fmla="*/ 484 h 484"/>
                </a:gdLst>
                <a:ahLst/>
                <a:cxnLst>
                  <a:cxn ang="0">
                    <a:pos x="T0" y="T1"/>
                  </a:cxn>
                  <a:cxn ang="0">
                    <a:pos x="T2" y="T3"/>
                  </a:cxn>
                  <a:cxn ang="0">
                    <a:pos x="T4" y="T5"/>
                  </a:cxn>
                  <a:cxn ang="0">
                    <a:pos x="T6" y="T7"/>
                  </a:cxn>
                  <a:cxn ang="0">
                    <a:pos x="T8" y="T9"/>
                  </a:cxn>
                  <a:cxn ang="0">
                    <a:pos x="T10" y="T11"/>
                  </a:cxn>
                </a:cxnLst>
                <a:rect l="0" t="0" r="r" b="b"/>
                <a:pathLst>
                  <a:path w="528" h="484">
                    <a:moveTo>
                      <a:pt x="415" y="484"/>
                    </a:moveTo>
                    <a:lnTo>
                      <a:pt x="0" y="484"/>
                    </a:lnTo>
                    <a:lnTo>
                      <a:pt x="0" y="0"/>
                    </a:lnTo>
                    <a:lnTo>
                      <a:pt x="415" y="0"/>
                    </a:lnTo>
                    <a:lnTo>
                      <a:pt x="528" y="242"/>
                    </a:lnTo>
                    <a:lnTo>
                      <a:pt x="415"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7" name="Freeform 22">
                <a:extLst>
                  <a:ext uri="{FF2B5EF4-FFF2-40B4-BE49-F238E27FC236}">
                    <a16:creationId xmlns:a16="http://schemas.microsoft.com/office/drawing/2014/main" xmlns="" id="{FBED7A37-A054-3926-034B-2678DC07065A}"/>
                  </a:ext>
                  <a:ext uri="{C183D7F6-B498-43B3-948B-1728B52AA6E4}">
                    <adec:decorative xmlns:adec="http://schemas.microsoft.com/office/drawing/2017/decorative" xmlns="" val="1"/>
                  </a:ext>
                </a:extLst>
              </p:cNvPr>
              <p:cNvSpPr>
                <a:spLocks noEditPoints="1"/>
              </p:cNvSpPr>
              <p:nvPr/>
            </p:nvSpPr>
            <p:spPr bwMode="auto">
              <a:xfrm>
                <a:off x="1857376" y="6772276"/>
                <a:ext cx="246063" cy="752475"/>
              </a:xfrm>
              <a:custGeom>
                <a:avLst/>
                <a:gdLst>
                  <a:gd name="T0" fmla="*/ 42 w 155"/>
                  <a:gd name="T1" fmla="*/ 474 h 474"/>
                  <a:gd name="T2" fmla="*/ 0 w 155"/>
                  <a:gd name="T3" fmla="*/ 474 h 474"/>
                  <a:gd name="T4" fmla="*/ 0 w 155"/>
                  <a:gd name="T5" fmla="*/ 474 h 474"/>
                  <a:gd name="T6" fmla="*/ 42 w 155"/>
                  <a:gd name="T7" fmla="*/ 474 h 474"/>
                  <a:gd name="T8" fmla="*/ 42 w 155"/>
                  <a:gd name="T9" fmla="*/ 474 h 474"/>
                  <a:gd name="T10" fmla="*/ 42 w 155"/>
                  <a:gd name="T11" fmla="*/ 0 h 474"/>
                  <a:gd name="T12" fmla="*/ 0 w 155"/>
                  <a:gd name="T13" fmla="*/ 0 h 474"/>
                  <a:gd name="T14" fmla="*/ 111 w 155"/>
                  <a:gd name="T15" fmla="*/ 236 h 474"/>
                  <a:gd name="T16" fmla="*/ 155 w 155"/>
                  <a:gd name="T17" fmla="*/ 236 h 474"/>
                  <a:gd name="T18" fmla="*/ 42 w 155"/>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74">
                    <a:moveTo>
                      <a:pt x="42" y="474"/>
                    </a:moveTo>
                    <a:lnTo>
                      <a:pt x="0" y="474"/>
                    </a:lnTo>
                    <a:lnTo>
                      <a:pt x="0" y="474"/>
                    </a:lnTo>
                    <a:lnTo>
                      <a:pt x="42" y="474"/>
                    </a:lnTo>
                    <a:lnTo>
                      <a:pt x="42" y="474"/>
                    </a:lnTo>
                    <a:close/>
                    <a:moveTo>
                      <a:pt x="42" y="0"/>
                    </a:moveTo>
                    <a:lnTo>
                      <a:pt x="0" y="0"/>
                    </a:lnTo>
                    <a:lnTo>
                      <a:pt x="111" y="236"/>
                    </a:lnTo>
                    <a:lnTo>
                      <a:pt x="155" y="236"/>
                    </a:lnTo>
                    <a:lnTo>
                      <a:pt x="42"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8" name="Freeform 23">
                <a:extLst>
                  <a:ext uri="{FF2B5EF4-FFF2-40B4-BE49-F238E27FC236}">
                    <a16:creationId xmlns:a16="http://schemas.microsoft.com/office/drawing/2014/main" xmlns="" id="{DC799220-F98B-C20A-8D53-5C7C07E51C6B}"/>
                  </a:ext>
                  <a:ext uri="{C183D7F6-B498-43B3-948B-1728B52AA6E4}">
                    <adec:decorative xmlns:adec="http://schemas.microsoft.com/office/drawing/2017/decorative" xmlns="" val="1"/>
                  </a:ext>
                </a:extLst>
              </p:cNvPr>
              <p:cNvSpPr>
                <a:spLocks noEditPoints="1"/>
              </p:cNvSpPr>
              <p:nvPr/>
            </p:nvSpPr>
            <p:spPr bwMode="auto">
              <a:xfrm>
                <a:off x="1857376" y="6772276"/>
                <a:ext cx="246063" cy="752475"/>
              </a:xfrm>
              <a:custGeom>
                <a:avLst/>
                <a:gdLst>
                  <a:gd name="T0" fmla="*/ 42 w 155"/>
                  <a:gd name="T1" fmla="*/ 474 h 474"/>
                  <a:gd name="T2" fmla="*/ 0 w 155"/>
                  <a:gd name="T3" fmla="*/ 474 h 474"/>
                  <a:gd name="T4" fmla="*/ 0 w 155"/>
                  <a:gd name="T5" fmla="*/ 474 h 474"/>
                  <a:gd name="T6" fmla="*/ 42 w 155"/>
                  <a:gd name="T7" fmla="*/ 474 h 474"/>
                  <a:gd name="T8" fmla="*/ 42 w 155"/>
                  <a:gd name="T9" fmla="*/ 474 h 474"/>
                  <a:gd name="T10" fmla="*/ 42 w 155"/>
                  <a:gd name="T11" fmla="*/ 0 h 474"/>
                  <a:gd name="T12" fmla="*/ 0 w 155"/>
                  <a:gd name="T13" fmla="*/ 0 h 474"/>
                  <a:gd name="T14" fmla="*/ 111 w 155"/>
                  <a:gd name="T15" fmla="*/ 236 h 474"/>
                  <a:gd name="T16" fmla="*/ 155 w 155"/>
                  <a:gd name="T17" fmla="*/ 236 h 474"/>
                  <a:gd name="T18" fmla="*/ 42 w 155"/>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5" h="474">
                    <a:moveTo>
                      <a:pt x="42" y="474"/>
                    </a:moveTo>
                    <a:lnTo>
                      <a:pt x="0" y="474"/>
                    </a:lnTo>
                    <a:lnTo>
                      <a:pt x="0" y="474"/>
                    </a:lnTo>
                    <a:lnTo>
                      <a:pt x="42" y="474"/>
                    </a:lnTo>
                    <a:lnTo>
                      <a:pt x="42" y="474"/>
                    </a:lnTo>
                    <a:moveTo>
                      <a:pt x="42" y="0"/>
                    </a:moveTo>
                    <a:lnTo>
                      <a:pt x="0" y="0"/>
                    </a:lnTo>
                    <a:lnTo>
                      <a:pt x="111" y="236"/>
                    </a:lnTo>
                    <a:lnTo>
                      <a:pt x="155" y="236"/>
                    </a:lnTo>
                    <a:lnTo>
                      <a:pt x="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49" name="Freeform 25">
                <a:extLst>
                  <a:ext uri="{FF2B5EF4-FFF2-40B4-BE49-F238E27FC236}">
                    <a16:creationId xmlns:a16="http://schemas.microsoft.com/office/drawing/2014/main" xmlns="" id="{6E8D273A-A2F9-1038-3A65-76C36600A8C5}"/>
                  </a:ext>
                  <a:ext uri="{C183D7F6-B498-43B3-948B-1728B52AA6E4}">
                    <adec:decorative xmlns:adec="http://schemas.microsoft.com/office/drawing/2017/decorative" xmlns="" val="1"/>
                  </a:ext>
                </a:extLst>
              </p:cNvPr>
              <p:cNvSpPr>
                <a:spLocks/>
              </p:cNvSpPr>
              <p:nvPr/>
            </p:nvSpPr>
            <p:spPr bwMode="auto">
              <a:xfrm>
                <a:off x="1185863" y="6762751"/>
                <a:ext cx="841375" cy="768350"/>
              </a:xfrm>
              <a:custGeom>
                <a:avLst/>
                <a:gdLst>
                  <a:gd name="T0" fmla="*/ 417 w 530"/>
                  <a:gd name="T1" fmla="*/ 484 h 484"/>
                  <a:gd name="T2" fmla="*/ 0 w 530"/>
                  <a:gd name="T3" fmla="*/ 484 h 484"/>
                  <a:gd name="T4" fmla="*/ 0 w 530"/>
                  <a:gd name="T5" fmla="*/ 0 h 484"/>
                  <a:gd name="T6" fmla="*/ 417 w 530"/>
                  <a:gd name="T7" fmla="*/ 0 h 484"/>
                  <a:gd name="T8" fmla="*/ 530 w 530"/>
                  <a:gd name="T9" fmla="*/ 242 h 484"/>
                  <a:gd name="T10" fmla="*/ 417 w 530"/>
                  <a:gd name="T11" fmla="*/ 484 h 484"/>
                </a:gdLst>
                <a:ahLst/>
                <a:cxnLst>
                  <a:cxn ang="0">
                    <a:pos x="T0" y="T1"/>
                  </a:cxn>
                  <a:cxn ang="0">
                    <a:pos x="T2" y="T3"/>
                  </a:cxn>
                  <a:cxn ang="0">
                    <a:pos x="T4" y="T5"/>
                  </a:cxn>
                  <a:cxn ang="0">
                    <a:pos x="T6" y="T7"/>
                  </a:cxn>
                  <a:cxn ang="0">
                    <a:pos x="T8" y="T9"/>
                  </a:cxn>
                  <a:cxn ang="0">
                    <a:pos x="T10" y="T11"/>
                  </a:cxn>
                </a:cxnLst>
                <a:rect l="0" t="0" r="r" b="b"/>
                <a:pathLst>
                  <a:path w="530" h="484">
                    <a:moveTo>
                      <a:pt x="417" y="484"/>
                    </a:moveTo>
                    <a:lnTo>
                      <a:pt x="0" y="484"/>
                    </a:lnTo>
                    <a:lnTo>
                      <a:pt x="0" y="0"/>
                    </a:lnTo>
                    <a:lnTo>
                      <a:pt x="417" y="0"/>
                    </a:lnTo>
                    <a:lnTo>
                      <a:pt x="530" y="242"/>
                    </a:lnTo>
                    <a:lnTo>
                      <a:pt x="417"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0" name="Freeform 28">
                <a:extLst>
                  <a:ext uri="{FF2B5EF4-FFF2-40B4-BE49-F238E27FC236}">
                    <a16:creationId xmlns:a16="http://schemas.microsoft.com/office/drawing/2014/main" xmlns="" id="{0E40A127-08B5-99AA-8E4C-8D10BC58CC24}"/>
                  </a:ext>
                  <a:ext uri="{C183D7F6-B498-43B3-948B-1728B52AA6E4}">
                    <adec:decorative xmlns:adec="http://schemas.microsoft.com/office/drawing/2017/decorative" xmlns="" val="1"/>
                  </a:ext>
                </a:extLst>
              </p:cNvPr>
              <p:cNvSpPr>
                <a:spLocks noEditPoints="1"/>
              </p:cNvSpPr>
              <p:nvPr/>
            </p:nvSpPr>
            <p:spPr bwMode="auto">
              <a:xfrm>
                <a:off x="1195388" y="6772276"/>
                <a:ext cx="255588" cy="752475"/>
              </a:xfrm>
              <a:custGeom>
                <a:avLst/>
                <a:gdLst>
                  <a:gd name="T0" fmla="*/ 46 w 161"/>
                  <a:gd name="T1" fmla="*/ 474 h 474"/>
                  <a:gd name="T2" fmla="*/ 0 w 161"/>
                  <a:gd name="T3" fmla="*/ 474 h 474"/>
                  <a:gd name="T4" fmla="*/ 0 w 161"/>
                  <a:gd name="T5" fmla="*/ 474 h 474"/>
                  <a:gd name="T6" fmla="*/ 46 w 161"/>
                  <a:gd name="T7" fmla="*/ 474 h 474"/>
                  <a:gd name="T8" fmla="*/ 46 w 161"/>
                  <a:gd name="T9" fmla="*/ 474 h 474"/>
                  <a:gd name="T10" fmla="*/ 46 w 161"/>
                  <a:gd name="T11" fmla="*/ 0 h 474"/>
                  <a:gd name="T12" fmla="*/ 0 w 161"/>
                  <a:gd name="T13" fmla="*/ 0 h 474"/>
                  <a:gd name="T14" fmla="*/ 113 w 161"/>
                  <a:gd name="T15" fmla="*/ 236 h 474"/>
                  <a:gd name="T16" fmla="*/ 161 w 161"/>
                  <a:gd name="T17" fmla="*/ 236 h 474"/>
                  <a:gd name="T18" fmla="*/ 46 w 161"/>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74">
                    <a:moveTo>
                      <a:pt x="46" y="474"/>
                    </a:moveTo>
                    <a:lnTo>
                      <a:pt x="0" y="474"/>
                    </a:lnTo>
                    <a:lnTo>
                      <a:pt x="0" y="474"/>
                    </a:lnTo>
                    <a:lnTo>
                      <a:pt x="46" y="474"/>
                    </a:lnTo>
                    <a:lnTo>
                      <a:pt x="46" y="474"/>
                    </a:lnTo>
                    <a:close/>
                    <a:moveTo>
                      <a:pt x="46" y="0"/>
                    </a:moveTo>
                    <a:lnTo>
                      <a:pt x="0" y="0"/>
                    </a:lnTo>
                    <a:lnTo>
                      <a:pt x="113" y="236"/>
                    </a:lnTo>
                    <a:lnTo>
                      <a:pt x="161" y="236"/>
                    </a:lnTo>
                    <a:lnTo>
                      <a:pt x="46"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1" name="Freeform 29">
                <a:extLst>
                  <a:ext uri="{FF2B5EF4-FFF2-40B4-BE49-F238E27FC236}">
                    <a16:creationId xmlns:a16="http://schemas.microsoft.com/office/drawing/2014/main" xmlns="" id="{7B8BC035-824D-3541-2D2C-6175A51F00E3}"/>
                  </a:ext>
                  <a:ext uri="{C183D7F6-B498-43B3-948B-1728B52AA6E4}">
                    <adec:decorative xmlns:adec="http://schemas.microsoft.com/office/drawing/2017/decorative" xmlns="" val="1"/>
                  </a:ext>
                </a:extLst>
              </p:cNvPr>
              <p:cNvSpPr>
                <a:spLocks noEditPoints="1"/>
              </p:cNvSpPr>
              <p:nvPr/>
            </p:nvSpPr>
            <p:spPr bwMode="auto">
              <a:xfrm>
                <a:off x="1195388" y="6772276"/>
                <a:ext cx="255588" cy="752475"/>
              </a:xfrm>
              <a:custGeom>
                <a:avLst/>
                <a:gdLst>
                  <a:gd name="T0" fmla="*/ 46 w 161"/>
                  <a:gd name="T1" fmla="*/ 474 h 474"/>
                  <a:gd name="T2" fmla="*/ 0 w 161"/>
                  <a:gd name="T3" fmla="*/ 474 h 474"/>
                  <a:gd name="T4" fmla="*/ 0 w 161"/>
                  <a:gd name="T5" fmla="*/ 474 h 474"/>
                  <a:gd name="T6" fmla="*/ 46 w 161"/>
                  <a:gd name="T7" fmla="*/ 474 h 474"/>
                  <a:gd name="T8" fmla="*/ 46 w 161"/>
                  <a:gd name="T9" fmla="*/ 474 h 474"/>
                  <a:gd name="T10" fmla="*/ 46 w 161"/>
                  <a:gd name="T11" fmla="*/ 0 h 474"/>
                  <a:gd name="T12" fmla="*/ 0 w 161"/>
                  <a:gd name="T13" fmla="*/ 0 h 474"/>
                  <a:gd name="T14" fmla="*/ 113 w 161"/>
                  <a:gd name="T15" fmla="*/ 236 h 474"/>
                  <a:gd name="T16" fmla="*/ 161 w 161"/>
                  <a:gd name="T17" fmla="*/ 236 h 474"/>
                  <a:gd name="T18" fmla="*/ 46 w 161"/>
                  <a:gd name="T19"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474">
                    <a:moveTo>
                      <a:pt x="46" y="474"/>
                    </a:moveTo>
                    <a:lnTo>
                      <a:pt x="0" y="474"/>
                    </a:lnTo>
                    <a:lnTo>
                      <a:pt x="0" y="474"/>
                    </a:lnTo>
                    <a:lnTo>
                      <a:pt x="46" y="474"/>
                    </a:lnTo>
                    <a:lnTo>
                      <a:pt x="46" y="474"/>
                    </a:lnTo>
                    <a:moveTo>
                      <a:pt x="46" y="0"/>
                    </a:moveTo>
                    <a:lnTo>
                      <a:pt x="0" y="0"/>
                    </a:lnTo>
                    <a:lnTo>
                      <a:pt x="113" y="236"/>
                    </a:lnTo>
                    <a:lnTo>
                      <a:pt x="161" y="236"/>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2" name="Freeform 82">
                <a:extLst>
                  <a:ext uri="{FF2B5EF4-FFF2-40B4-BE49-F238E27FC236}">
                    <a16:creationId xmlns:a16="http://schemas.microsoft.com/office/drawing/2014/main" xmlns="" id="{D8CC63DF-2343-3929-0486-C625A6C8D382}"/>
                  </a:ext>
                  <a:ext uri="{C183D7F6-B498-43B3-948B-1728B52AA6E4}">
                    <adec:decorative xmlns:adec="http://schemas.microsoft.com/office/drawing/2017/decorative" xmlns="" val="1"/>
                  </a:ext>
                </a:extLst>
              </p:cNvPr>
              <p:cNvSpPr>
                <a:spLocks/>
              </p:cNvSpPr>
              <p:nvPr/>
            </p:nvSpPr>
            <p:spPr bwMode="auto">
              <a:xfrm>
                <a:off x="528638" y="6762751"/>
                <a:ext cx="836613" cy="768350"/>
              </a:xfrm>
              <a:custGeom>
                <a:avLst/>
                <a:gdLst>
                  <a:gd name="T0" fmla="*/ 414 w 527"/>
                  <a:gd name="T1" fmla="*/ 484 h 484"/>
                  <a:gd name="T2" fmla="*/ 0 w 527"/>
                  <a:gd name="T3" fmla="*/ 484 h 484"/>
                  <a:gd name="T4" fmla="*/ 0 w 527"/>
                  <a:gd name="T5" fmla="*/ 0 h 484"/>
                  <a:gd name="T6" fmla="*/ 414 w 527"/>
                  <a:gd name="T7" fmla="*/ 0 h 484"/>
                  <a:gd name="T8" fmla="*/ 527 w 527"/>
                  <a:gd name="T9" fmla="*/ 242 h 484"/>
                  <a:gd name="T10" fmla="*/ 414 w 527"/>
                  <a:gd name="T11" fmla="*/ 484 h 484"/>
                </a:gdLst>
                <a:ahLst/>
                <a:cxnLst>
                  <a:cxn ang="0">
                    <a:pos x="T0" y="T1"/>
                  </a:cxn>
                  <a:cxn ang="0">
                    <a:pos x="T2" y="T3"/>
                  </a:cxn>
                  <a:cxn ang="0">
                    <a:pos x="T4" y="T5"/>
                  </a:cxn>
                  <a:cxn ang="0">
                    <a:pos x="T6" y="T7"/>
                  </a:cxn>
                  <a:cxn ang="0">
                    <a:pos x="T8" y="T9"/>
                  </a:cxn>
                  <a:cxn ang="0">
                    <a:pos x="T10" y="T11"/>
                  </a:cxn>
                </a:cxnLst>
                <a:rect l="0" t="0" r="r" b="b"/>
                <a:pathLst>
                  <a:path w="527" h="484">
                    <a:moveTo>
                      <a:pt x="414" y="484"/>
                    </a:moveTo>
                    <a:lnTo>
                      <a:pt x="0" y="484"/>
                    </a:lnTo>
                    <a:lnTo>
                      <a:pt x="0" y="0"/>
                    </a:lnTo>
                    <a:lnTo>
                      <a:pt x="414" y="0"/>
                    </a:lnTo>
                    <a:lnTo>
                      <a:pt x="527" y="242"/>
                    </a:lnTo>
                    <a:lnTo>
                      <a:pt x="414" y="48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3" name="Freeform 86">
                <a:extLst>
                  <a:ext uri="{FF2B5EF4-FFF2-40B4-BE49-F238E27FC236}">
                    <a16:creationId xmlns:a16="http://schemas.microsoft.com/office/drawing/2014/main" xmlns="" id="{46AC153A-BD26-86D4-D170-9DE10CF927B6}"/>
                  </a:ext>
                  <a:ext uri="{C183D7F6-B498-43B3-948B-1728B52AA6E4}">
                    <adec:decorative xmlns:adec="http://schemas.microsoft.com/office/drawing/2017/decorative" xmlns="" val="1"/>
                  </a:ext>
                </a:extLst>
              </p:cNvPr>
              <p:cNvSpPr>
                <a:spLocks/>
              </p:cNvSpPr>
              <p:nvPr/>
            </p:nvSpPr>
            <p:spPr bwMode="auto">
              <a:xfrm>
                <a:off x="2516188" y="7146926"/>
                <a:ext cx="250825" cy="377825"/>
              </a:xfrm>
              <a:custGeom>
                <a:avLst/>
                <a:gdLst>
                  <a:gd name="T0" fmla="*/ 158 w 158"/>
                  <a:gd name="T1" fmla="*/ 0 h 238"/>
                  <a:gd name="T2" fmla="*/ 111 w 158"/>
                  <a:gd name="T3" fmla="*/ 0 h 238"/>
                  <a:gd name="T4" fmla="*/ 0 w 158"/>
                  <a:gd name="T5" fmla="*/ 238 h 238"/>
                  <a:gd name="T6" fmla="*/ 43 w 158"/>
                  <a:gd name="T7" fmla="*/ 238 h 238"/>
                  <a:gd name="T8" fmla="*/ 158 w 158"/>
                  <a:gd name="T9" fmla="*/ 0 h 238"/>
                </a:gdLst>
                <a:ahLst/>
                <a:cxnLst>
                  <a:cxn ang="0">
                    <a:pos x="T0" y="T1"/>
                  </a:cxn>
                  <a:cxn ang="0">
                    <a:pos x="T2" y="T3"/>
                  </a:cxn>
                  <a:cxn ang="0">
                    <a:pos x="T4" y="T5"/>
                  </a:cxn>
                  <a:cxn ang="0">
                    <a:pos x="T6" y="T7"/>
                  </a:cxn>
                  <a:cxn ang="0">
                    <a:pos x="T8" y="T9"/>
                  </a:cxn>
                </a:cxnLst>
                <a:rect l="0" t="0" r="r" b="b"/>
                <a:pathLst>
                  <a:path w="158" h="238">
                    <a:moveTo>
                      <a:pt x="158" y="0"/>
                    </a:moveTo>
                    <a:lnTo>
                      <a:pt x="111" y="0"/>
                    </a:lnTo>
                    <a:lnTo>
                      <a:pt x="0" y="238"/>
                    </a:lnTo>
                    <a:lnTo>
                      <a:pt x="43" y="238"/>
                    </a:lnTo>
                    <a:lnTo>
                      <a:pt x="158"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4" name="Freeform 87">
                <a:extLst>
                  <a:ext uri="{FF2B5EF4-FFF2-40B4-BE49-F238E27FC236}">
                    <a16:creationId xmlns:a16="http://schemas.microsoft.com/office/drawing/2014/main" xmlns="" id="{A6CB1D4F-B62A-D73C-04CE-F1D3F509C2B8}"/>
                  </a:ext>
                  <a:ext uri="{C183D7F6-B498-43B3-948B-1728B52AA6E4}">
                    <adec:decorative xmlns:adec="http://schemas.microsoft.com/office/drawing/2017/decorative" xmlns="" val="1"/>
                  </a:ext>
                </a:extLst>
              </p:cNvPr>
              <p:cNvSpPr>
                <a:spLocks/>
              </p:cNvSpPr>
              <p:nvPr/>
            </p:nvSpPr>
            <p:spPr bwMode="auto">
              <a:xfrm>
                <a:off x="2516188" y="7146926"/>
                <a:ext cx="250825" cy="377825"/>
              </a:xfrm>
              <a:custGeom>
                <a:avLst/>
                <a:gdLst>
                  <a:gd name="T0" fmla="*/ 158 w 158"/>
                  <a:gd name="T1" fmla="*/ 0 h 238"/>
                  <a:gd name="T2" fmla="*/ 111 w 158"/>
                  <a:gd name="T3" fmla="*/ 0 h 238"/>
                  <a:gd name="T4" fmla="*/ 0 w 158"/>
                  <a:gd name="T5" fmla="*/ 238 h 238"/>
                  <a:gd name="T6" fmla="*/ 43 w 158"/>
                  <a:gd name="T7" fmla="*/ 238 h 238"/>
                  <a:gd name="T8" fmla="*/ 158 w 158"/>
                  <a:gd name="T9" fmla="*/ 0 h 238"/>
                </a:gdLst>
                <a:ahLst/>
                <a:cxnLst>
                  <a:cxn ang="0">
                    <a:pos x="T0" y="T1"/>
                  </a:cxn>
                  <a:cxn ang="0">
                    <a:pos x="T2" y="T3"/>
                  </a:cxn>
                  <a:cxn ang="0">
                    <a:pos x="T4" y="T5"/>
                  </a:cxn>
                  <a:cxn ang="0">
                    <a:pos x="T6" y="T7"/>
                  </a:cxn>
                  <a:cxn ang="0">
                    <a:pos x="T8" y="T9"/>
                  </a:cxn>
                </a:cxnLst>
                <a:rect l="0" t="0" r="r" b="b"/>
                <a:pathLst>
                  <a:path w="158" h="238">
                    <a:moveTo>
                      <a:pt x="158" y="0"/>
                    </a:moveTo>
                    <a:lnTo>
                      <a:pt x="111" y="0"/>
                    </a:lnTo>
                    <a:lnTo>
                      <a:pt x="0" y="238"/>
                    </a:lnTo>
                    <a:lnTo>
                      <a:pt x="43" y="238"/>
                    </a:lnTo>
                    <a:lnTo>
                      <a:pt x="1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5" name="Freeform 89">
                <a:extLst>
                  <a:ext uri="{FF2B5EF4-FFF2-40B4-BE49-F238E27FC236}">
                    <a16:creationId xmlns:a16="http://schemas.microsoft.com/office/drawing/2014/main" xmlns="" id="{B85AED54-B428-A6FA-67C0-FFBBC2978492}"/>
                  </a:ext>
                  <a:ext uri="{C183D7F6-B498-43B3-948B-1728B52AA6E4}">
                    <adec:decorative xmlns:adec="http://schemas.microsoft.com/office/drawing/2017/decorative" xmlns="" val="1"/>
                  </a:ext>
                </a:extLst>
              </p:cNvPr>
              <p:cNvSpPr>
                <a:spLocks/>
              </p:cNvSpPr>
              <p:nvPr/>
            </p:nvSpPr>
            <p:spPr bwMode="auto">
              <a:xfrm>
                <a:off x="1924051" y="7146926"/>
                <a:ext cx="755650" cy="377825"/>
              </a:xfrm>
              <a:custGeom>
                <a:avLst/>
                <a:gdLst>
                  <a:gd name="T0" fmla="*/ 476 w 476"/>
                  <a:gd name="T1" fmla="*/ 0 h 238"/>
                  <a:gd name="T2" fmla="*/ 113 w 476"/>
                  <a:gd name="T3" fmla="*/ 0 h 238"/>
                  <a:gd name="T4" fmla="*/ 0 w 476"/>
                  <a:gd name="T5" fmla="*/ 238 h 238"/>
                  <a:gd name="T6" fmla="*/ 365 w 476"/>
                  <a:gd name="T7" fmla="*/ 238 h 238"/>
                  <a:gd name="T8" fmla="*/ 476 w 476"/>
                  <a:gd name="T9" fmla="*/ 0 h 238"/>
                </a:gdLst>
                <a:ahLst/>
                <a:cxnLst>
                  <a:cxn ang="0">
                    <a:pos x="T0" y="T1"/>
                  </a:cxn>
                  <a:cxn ang="0">
                    <a:pos x="T2" y="T3"/>
                  </a:cxn>
                  <a:cxn ang="0">
                    <a:pos x="T4" y="T5"/>
                  </a:cxn>
                  <a:cxn ang="0">
                    <a:pos x="T6" y="T7"/>
                  </a:cxn>
                  <a:cxn ang="0">
                    <a:pos x="T8" y="T9"/>
                  </a:cxn>
                </a:cxnLst>
                <a:rect l="0" t="0" r="r" b="b"/>
                <a:pathLst>
                  <a:path w="476" h="238">
                    <a:moveTo>
                      <a:pt x="476" y="0"/>
                    </a:moveTo>
                    <a:lnTo>
                      <a:pt x="113" y="0"/>
                    </a:lnTo>
                    <a:lnTo>
                      <a:pt x="0" y="238"/>
                    </a:lnTo>
                    <a:lnTo>
                      <a:pt x="365" y="238"/>
                    </a:lnTo>
                    <a:lnTo>
                      <a:pt x="4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6" name="Freeform 92">
                <a:extLst>
                  <a:ext uri="{FF2B5EF4-FFF2-40B4-BE49-F238E27FC236}">
                    <a16:creationId xmlns:a16="http://schemas.microsoft.com/office/drawing/2014/main" xmlns="" id="{E9A9A66E-C4C4-F215-67CB-DA03BFE9C079}"/>
                  </a:ext>
                  <a:ext uri="{C183D7F6-B498-43B3-948B-1728B52AA6E4}">
                    <adec:decorative xmlns:adec="http://schemas.microsoft.com/office/drawing/2017/decorative" xmlns="" val="1"/>
                  </a:ext>
                </a:extLst>
              </p:cNvPr>
              <p:cNvSpPr>
                <a:spLocks/>
              </p:cNvSpPr>
              <p:nvPr/>
            </p:nvSpPr>
            <p:spPr bwMode="auto">
              <a:xfrm>
                <a:off x="1857376" y="7146926"/>
                <a:ext cx="246063" cy="377825"/>
              </a:xfrm>
              <a:custGeom>
                <a:avLst/>
                <a:gdLst>
                  <a:gd name="T0" fmla="*/ 155 w 155"/>
                  <a:gd name="T1" fmla="*/ 0 h 238"/>
                  <a:gd name="T2" fmla="*/ 111 w 155"/>
                  <a:gd name="T3" fmla="*/ 0 h 238"/>
                  <a:gd name="T4" fmla="*/ 0 w 155"/>
                  <a:gd name="T5" fmla="*/ 238 h 238"/>
                  <a:gd name="T6" fmla="*/ 42 w 155"/>
                  <a:gd name="T7" fmla="*/ 238 h 238"/>
                  <a:gd name="T8" fmla="*/ 155 w 155"/>
                  <a:gd name="T9" fmla="*/ 0 h 238"/>
                </a:gdLst>
                <a:ahLst/>
                <a:cxnLst>
                  <a:cxn ang="0">
                    <a:pos x="T0" y="T1"/>
                  </a:cxn>
                  <a:cxn ang="0">
                    <a:pos x="T2" y="T3"/>
                  </a:cxn>
                  <a:cxn ang="0">
                    <a:pos x="T4" y="T5"/>
                  </a:cxn>
                  <a:cxn ang="0">
                    <a:pos x="T6" y="T7"/>
                  </a:cxn>
                  <a:cxn ang="0">
                    <a:pos x="T8" y="T9"/>
                  </a:cxn>
                </a:cxnLst>
                <a:rect l="0" t="0" r="r" b="b"/>
                <a:pathLst>
                  <a:path w="155" h="238">
                    <a:moveTo>
                      <a:pt x="155" y="0"/>
                    </a:moveTo>
                    <a:lnTo>
                      <a:pt x="111" y="0"/>
                    </a:lnTo>
                    <a:lnTo>
                      <a:pt x="0" y="238"/>
                    </a:lnTo>
                    <a:lnTo>
                      <a:pt x="42" y="238"/>
                    </a:lnTo>
                    <a:lnTo>
                      <a:pt x="155"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7" name="Freeform 93">
                <a:extLst>
                  <a:ext uri="{FF2B5EF4-FFF2-40B4-BE49-F238E27FC236}">
                    <a16:creationId xmlns:a16="http://schemas.microsoft.com/office/drawing/2014/main" xmlns="" id="{86746DB9-CD6C-02C8-1B88-8C7106FB4480}"/>
                  </a:ext>
                  <a:ext uri="{C183D7F6-B498-43B3-948B-1728B52AA6E4}">
                    <adec:decorative xmlns:adec="http://schemas.microsoft.com/office/drawing/2017/decorative" xmlns="" val="1"/>
                  </a:ext>
                </a:extLst>
              </p:cNvPr>
              <p:cNvSpPr>
                <a:spLocks/>
              </p:cNvSpPr>
              <p:nvPr/>
            </p:nvSpPr>
            <p:spPr bwMode="auto">
              <a:xfrm>
                <a:off x="1857376" y="7146926"/>
                <a:ext cx="246063" cy="377825"/>
              </a:xfrm>
              <a:custGeom>
                <a:avLst/>
                <a:gdLst>
                  <a:gd name="T0" fmla="*/ 155 w 155"/>
                  <a:gd name="T1" fmla="*/ 0 h 238"/>
                  <a:gd name="T2" fmla="*/ 111 w 155"/>
                  <a:gd name="T3" fmla="*/ 0 h 238"/>
                  <a:gd name="T4" fmla="*/ 0 w 155"/>
                  <a:gd name="T5" fmla="*/ 238 h 238"/>
                  <a:gd name="T6" fmla="*/ 42 w 155"/>
                  <a:gd name="T7" fmla="*/ 238 h 238"/>
                  <a:gd name="T8" fmla="*/ 155 w 155"/>
                  <a:gd name="T9" fmla="*/ 0 h 238"/>
                </a:gdLst>
                <a:ahLst/>
                <a:cxnLst>
                  <a:cxn ang="0">
                    <a:pos x="T0" y="T1"/>
                  </a:cxn>
                  <a:cxn ang="0">
                    <a:pos x="T2" y="T3"/>
                  </a:cxn>
                  <a:cxn ang="0">
                    <a:pos x="T4" y="T5"/>
                  </a:cxn>
                  <a:cxn ang="0">
                    <a:pos x="T6" y="T7"/>
                  </a:cxn>
                  <a:cxn ang="0">
                    <a:pos x="T8" y="T9"/>
                  </a:cxn>
                </a:cxnLst>
                <a:rect l="0" t="0" r="r" b="b"/>
                <a:pathLst>
                  <a:path w="155" h="238">
                    <a:moveTo>
                      <a:pt x="155" y="0"/>
                    </a:moveTo>
                    <a:lnTo>
                      <a:pt x="111" y="0"/>
                    </a:lnTo>
                    <a:lnTo>
                      <a:pt x="0" y="238"/>
                    </a:lnTo>
                    <a:lnTo>
                      <a:pt x="42" y="238"/>
                    </a:lnTo>
                    <a:lnTo>
                      <a:pt x="1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8" name="Freeform 95">
                <a:extLst>
                  <a:ext uri="{FF2B5EF4-FFF2-40B4-BE49-F238E27FC236}">
                    <a16:creationId xmlns:a16="http://schemas.microsoft.com/office/drawing/2014/main" xmlns="" id="{AB9662DD-C025-7AD7-DD21-AA34BB56A86F}"/>
                  </a:ext>
                  <a:ext uri="{C183D7F6-B498-43B3-948B-1728B52AA6E4}">
                    <adec:decorative xmlns:adec="http://schemas.microsoft.com/office/drawing/2017/decorative" xmlns="" val="1"/>
                  </a:ext>
                </a:extLst>
              </p:cNvPr>
              <p:cNvSpPr>
                <a:spLocks/>
              </p:cNvSpPr>
              <p:nvPr/>
            </p:nvSpPr>
            <p:spPr bwMode="auto">
              <a:xfrm>
                <a:off x="1268413" y="7146926"/>
                <a:ext cx="752475" cy="377825"/>
              </a:xfrm>
              <a:custGeom>
                <a:avLst/>
                <a:gdLst>
                  <a:gd name="T0" fmla="*/ 474 w 474"/>
                  <a:gd name="T1" fmla="*/ 0 h 238"/>
                  <a:gd name="T2" fmla="*/ 115 w 474"/>
                  <a:gd name="T3" fmla="*/ 0 h 238"/>
                  <a:gd name="T4" fmla="*/ 0 w 474"/>
                  <a:gd name="T5" fmla="*/ 238 h 238"/>
                  <a:gd name="T6" fmla="*/ 361 w 474"/>
                  <a:gd name="T7" fmla="*/ 238 h 238"/>
                  <a:gd name="T8" fmla="*/ 474 w 474"/>
                  <a:gd name="T9" fmla="*/ 0 h 238"/>
                </a:gdLst>
                <a:ahLst/>
                <a:cxnLst>
                  <a:cxn ang="0">
                    <a:pos x="T0" y="T1"/>
                  </a:cxn>
                  <a:cxn ang="0">
                    <a:pos x="T2" y="T3"/>
                  </a:cxn>
                  <a:cxn ang="0">
                    <a:pos x="T4" y="T5"/>
                  </a:cxn>
                  <a:cxn ang="0">
                    <a:pos x="T6" y="T7"/>
                  </a:cxn>
                  <a:cxn ang="0">
                    <a:pos x="T8" y="T9"/>
                  </a:cxn>
                </a:cxnLst>
                <a:rect l="0" t="0" r="r" b="b"/>
                <a:pathLst>
                  <a:path w="474" h="238">
                    <a:moveTo>
                      <a:pt x="474" y="0"/>
                    </a:moveTo>
                    <a:lnTo>
                      <a:pt x="115" y="0"/>
                    </a:lnTo>
                    <a:lnTo>
                      <a:pt x="0" y="238"/>
                    </a:lnTo>
                    <a:lnTo>
                      <a:pt x="361" y="238"/>
                    </a:lnTo>
                    <a:lnTo>
                      <a:pt x="4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59" name="Freeform 98">
                <a:extLst>
                  <a:ext uri="{FF2B5EF4-FFF2-40B4-BE49-F238E27FC236}">
                    <a16:creationId xmlns:a16="http://schemas.microsoft.com/office/drawing/2014/main" xmlns="" id="{58DB0EF9-FFC8-7A61-CB70-FC730BB4749C}"/>
                  </a:ext>
                  <a:ext uri="{C183D7F6-B498-43B3-948B-1728B52AA6E4}">
                    <adec:decorative xmlns:adec="http://schemas.microsoft.com/office/drawing/2017/decorative" xmlns="" val="1"/>
                  </a:ext>
                </a:extLst>
              </p:cNvPr>
              <p:cNvSpPr>
                <a:spLocks/>
              </p:cNvSpPr>
              <p:nvPr/>
            </p:nvSpPr>
            <p:spPr bwMode="auto">
              <a:xfrm>
                <a:off x="1195388" y="7146926"/>
                <a:ext cx="255588" cy="377825"/>
              </a:xfrm>
              <a:custGeom>
                <a:avLst/>
                <a:gdLst>
                  <a:gd name="T0" fmla="*/ 161 w 161"/>
                  <a:gd name="T1" fmla="*/ 0 h 238"/>
                  <a:gd name="T2" fmla="*/ 113 w 161"/>
                  <a:gd name="T3" fmla="*/ 0 h 238"/>
                  <a:gd name="T4" fmla="*/ 0 w 161"/>
                  <a:gd name="T5" fmla="*/ 238 h 238"/>
                  <a:gd name="T6" fmla="*/ 46 w 161"/>
                  <a:gd name="T7" fmla="*/ 238 h 238"/>
                  <a:gd name="T8" fmla="*/ 161 w 161"/>
                  <a:gd name="T9" fmla="*/ 0 h 238"/>
                </a:gdLst>
                <a:ahLst/>
                <a:cxnLst>
                  <a:cxn ang="0">
                    <a:pos x="T0" y="T1"/>
                  </a:cxn>
                  <a:cxn ang="0">
                    <a:pos x="T2" y="T3"/>
                  </a:cxn>
                  <a:cxn ang="0">
                    <a:pos x="T4" y="T5"/>
                  </a:cxn>
                  <a:cxn ang="0">
                    <a:pos x="T6" y="T7"/>
                  </a:cxn>
                  <a:cxn ang="0">
                    <a:pos x="T8" y="T9"/>
                  </a:cxn>
                </a:cxnLst>
                <a:rect l="0" t="0" r="r" b="b"/>
                <a:pathLst>
                  <a:path w="161" h="238">
                    <a:moveTo>
                      <a:pt x="161" y="0"/>
                    </a:moveTo>
                    <a:lnTo>
                      <a:pt x="113" y="0"/>
                    </a:lnTo>
                    <a:lnTo>
                      <a:pt x="0" y="238"/>
                    </a:lnTo>
                    <a:lnTo>
                      <a:pt x="46" y="238"/>
                    </a:lnTo>
                    <a:lnTo>
                      <a:pt x="161" y="0"/>
                    </a:lnTo>
                    <a:close/>
                  </a:path>
                </a:pathLst>
              </a:custGeom>
              <a:solidFill>
                <a:schemeClr val="tx2">
                  <a:alpha val="10000"/>
                </a:schemeClr>
              </a:solidFill>
              <a:ln>
                <a:noFill/>
              </a:ln>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60" name="Freeform 99">
                <a:extLst>
                  <a:ext uri="{FF2B5EF4-FFF2-40B4-BE49-F238E27FC236}">
                    <a16:creationId xmlns:a16="http://schemas.microsoft.com/office/drawing/2014/main" xmlns="" id="{DFF3DEAC-06FA-4C11-779F-E55CFE4A65F7}"/>
                  </a:ext>
                  <a:ext uri="{C183D7F6-B498-43B3-948B-1728B52AA6E4}">
                    <adec:decorative xmlns:adec="http://schemas.microsoft.com/office/drawing/2017/decorative" xmlns="" val="1"/>
                  </a:ext>
                </a:extLst>
              </p:cNvPr>
              <p:cNvSpPr>
                <a:spLocks/>
              </p:cNvSpPr>
              <p:nvPr/>
            </p:nvSpPr>
            <p:spPr bwMode="auto">
              <a:xfrm>
                <a:off x="1195388" y="7146926"/>
                <a:ext cx="255588" cy="377825"/>
              </a:xfrm>
              <a:custGeom>
                <a:avLst/>
                <a:gdLst>
                  <a:gd name="T0" fmla="*/ 161 w 161"/>
                  <a:gd name="T1" fmla="*/ 0 h 238"/>
                  <a:gd name="T2" fmla="*/ 113 w 161"/>
                  <a:gd name="T3" fmla="*/ 0 h 238"/>
                  <a:gd name="T4" fmla="*/ 0 w 161"/>
                  <a:gd name="T5" fmla="*/ 238 h 238"/>
                  <a:gd name="T6" fmla="*/ 46 w 161"/>
                  <a:gd name="T7" fmla="*/ 238 h 238"/>
                  <a:gd name="T8" fmla="*/ 161 w 161"/>
                  <a:gd name="T9" fmla="*/ 0 h 238"/>
                </a:gdLst>
                <a:ahLst/>
                <a:cxnLst>
                  <a:cxn ang="0">
                    <a:pos x="T0" y="T1"/>
                  </a:cxn>
                  <a:cxn ang="0">
                    <a:pos x="T2" y="T3"/>
                  </a:cxn>
                  <a:cxn ang="0">
                    <a:pos x="T4" y="T5"/>
                  </a:cxn>
                  <a:cxn ang="0">
                    <a:pos x="T6" y="T7"/>
                  </a:cxn>
                  <a:cxn ang="0">
                    <a:pos x="T8" y="T9"/>
                  </a:cxn>
                </a:cxnLst>
                <a:rect l="0" t="0" r="r" b="b"/>
                <a:pathLst>
                  <a:path w="161" h="238">
                    <a:moveTo>
                      <a:pt x="161" y="0"/>
                    </a:moveTo>
                    <a:lnTo>
                      <a:pt x="113" y="0"/>
                    </a:lnTo>
                    <a:lnTo>
                      <a:pt x="0" y="238"/>
                    </a:lnTo>
                    <a:lnTo>
                      <a:pt x="46" y="238"/>
                    </a:lnTo>
                    <a:lnTo>
                      <a:pt x="1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61" name="Freeform 101">
                <a:extLst>
                  <a:ext uri="{FF2B5EF4-FFF2-40B4-BE49-F238E27FC236}">
                    <a16:creationId xmlns:a16="http://schemas.microsoft.com/office/drawing/2014/main" xmlns="" id="{FF3BA7FB-CED4-FFCF-5F18-8B90CF9F2104}"/>
                  </a:ext>
                  <a:ext uri="{C183D7F6-B498-43B3-948B-1728B52AA6E4}">
                    <adec:decorative xmlns:adec="http://schemas.microsoft.com/office/drawing/2017/decorative" xmlns="" val="1"/>
                  </a:ext>
                </a:extLst>
              </p:cNvPr>
              <p:cNvSpPr>
                <a:spLocks/>
              </p:cNvSpPr>
              <p:nvPr/>
            </p:nvSpPr>
            <p:spPr bwMode="auto">
              <a:xfrm>
                <a:off x="534988" y="7146926"/>
                <a:ext cx="825500" cy="377825"/>
              </a:xfrm>
              <a:custGeom>
                <a:avLst/>
                <a:gdLst>
                  <a:gd name="T0" fmla="*/ 520 w 520"/>
                  <a:gd name="T1" fmla="*/ 0 h 238"/>
                  <a:gd name="T2" fmla="*/ 0 w 520"/>
                  <a:gd name="T3" fmla="*/ 0 h 238"/>
                  <a:gd name="T4" fmla="*/ 0 w 520"/>
                  <a:gd name="T5" fmla="*/ 238 h 238"/>
                  <a:gd name="T6" fmla="*/ 408 w 520"/>
                  <a:gd name="T7" fmla="*/ 238 h 238"/>
                  <a:gd name="T8" fmla="*/ 520 w 520"/>
                  <a:gd name="T9" fmla="*/ 0 h 238"/>
                </a:gdLst>
                <a:ahLst/>
                <a:cxnLst>
                  <a:cxn ang="0">
                    <a:pos x="T0" y="T1"/>
                  </a:cxn>
                  <a:cxn ang="0">
                    <a:pos x="T2" y="T3"/>
                  </a:cxn>
                  <a:cxn ang="0">
                    <a:pos x="T4" y="T5"/>
                  </a:cxn>
                  <a:cxn ang="0">
                    <a:pos x="T6" y="T7"/>
                  </a:cxn>
                  <a:cxn ang="0">
                    <a:pos x="T8" y="T9"/>
                  </a:cxn>
                </a:cxnLst>
                <a:rect l="0" t="0" r="r" b="b"/>
                <a:pathLst>
                  <a:path w="520" h="238">
                    <a:moveTo>
                      <a:pt x="520" y="0"/>
                    </a:moveTo>
                    <a:lnTo>
                      <a:pt x="0" y="0"/>
                    </a:lnTo>
                    <a:lnTo>
                      <a:pt x="0" y="238"/>
                    </a:lnTo>
                    <a:lnTo>
                      <a:pt x="408" y="238"/>
                    </a:lnTo>
                    <a:lnTo>
                      <a:pt x="5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sp>
            <p:nvSpPr>
              <p:cNvPr id="62" name="Freeform 187">
                <a:extLst>
                  <a:ext uri="{FF2B5EF4-FFF2-40B4-BE49-F238E27FC236}">
                    <a16:creationId xmlns:a16="http://schemas.microsoft.com/office/drawing/2014/main" xmlns="" id="{AC47F127-4F8D-8869-43A9-321DD8012B08}"/>
                  </a:ext>
                  <a:ext uri="{C183D7F6-B498-43B3-948B-1728B52AA6E4}">
                    <adec:decorative xmlns:adec="http://schemas.microsoft.com/office/drawing/2017/decorative" xmlns="" val="1"/>
                  </a:ext>
                </a:extLst>
              </p:cNvPr>
              <p:cNvSpPr>
                <a:spLocks noEditPoints="1"/>
              </p:cNvSpPr>
              <p:nvPr/>
            </p:nvSpPr>
            <p:spPr bwMode="auto">
              <a:xfrm>
                <a:off x="530225" y="7151688"/>
                <a:ext cx="2832100" cy="382587"/>
              </a:xfrm>
              <a:custGeom>
                <a:avLst/>
                <a:gdLst>
                  <a:gd name="T0" fmla="*/ 1784 w 1784"/>
                  <a:gd name="T1" fmla="*/ 0 h 241"/>
                  <a:gd name="T2" fmla="*/ 0 w 1784"/>
                  <a:gd name="T3" fmla="*/ 0 h 241"/>
                  <a:gd name="T4" fmla="*/ 0 w 1784"/>
                  <a:gd name="T5" fmla="*/ 241 h 241"/>
                  <a:gd name="T6" fmla="*/ 1672 w 1784"/>
                  <a:gd name="T7" fmla="*/ 241 h 241"/>
                  <a:gd name="T8" fmla="*/ 1784 w 1784"/>
                  <a:gd name="T9" fmla="*/ 0 h 241"/>
                  <a:gd name="T10" fmla="*/ 1784 w 1784"/>
                  <a:gd name="T11" fmla="*/ 0 h 241"/>
                  <a:gd name="T12" fmla="*/ 1784 w 1784"/>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1784" h="241">
                    <a:moveTo>
                      <a:pt x="1784" y="0"/>
                    </a:moveTo>
                    <a:lnTo>
                      <a:pt x="0" y="0"/>
                    </a:lnTo>
                    <a:lnTo>
                      <a:pt x="0" y="241"/>
                    </a:lnTo>
                    <a:lnTo>
                      <a:pt x="1672" y="241"/>
                    </a:lnTo>
                    <a:lnTo>
                      <a:pt x="1784" y="0"/>
                    </a:lnTo>
                    <a:moveTo>
                      <a:pt x="1784" y="0"/>
                    </a:moveTo>
                    <a:lnTo>
                      <a:pt x="17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00">
                  <a:latin typeface="Roboto" panose="02000000000000000000" pitchFamily="2" charset="0"/>
                  <a:ea typeface="Roboto" panose="02000000000000000000" pitchFamily="2" charset="0"/>
                </a:endParaRPr>
              </a:p>
            </p:txBody>
          </p:sp>
        </p:grpSp>
        <p:pic>
          <p:nvPicPr>
            <p:cNvPr id="64" name="Graphic 63" descr="DNA outline">
              <a:extLst>
                <a:ext uri="{FF2B5EF4-FFF2-40B4-BE49-F238E27FC236}">
                  <a16:creationId xmlns:a16="http://schemas.microsoft.com/office/drawing/2014/main" xmlns="" id="{083EBA0F-F174-59CB-BA5F-C43DD1E6835F}"/>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4189889" y="15204177"/>
              <a:ext cx="914400" cy="914400"/>
            </a:xfrm>
            <a:prstGeom prst="rect">
              <a:avLst/>
            </a:prstGeom>
          </p:spPr>
        </p:pic>
        <p:pic>
          <p:nvPicPr>
            <p:cNvPr id="66" name="Graphic 65" descr="Germ outline">
              <a:extLst>
                <a:ext uri="{FF2B5EF4-FFF2-40B4-BE49-F238E27FC236}">
                  <a16:creationId xmlns:a16="http://schemas.microsoft.com/office/drawing/2014/main" xmlns="" id="{D3747225-105F-D890-504B-981A32DBD57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6897850" y="15204177"/>
              <a:ext cx="914400" cy="914400"/>
            </a:xfrm>
            <a:prstGeom prst="rect">
              <a:avLst/>
            </a:prstGeom>
          </p:spPr>
        </p:pic>
        <p:pic>
          <p:nvPicPr>
            <p:cNvPr id="68" name="Graphic 67" descr="Germ outline">
              <a:extLst>
                <a:ext uri="{FF2B5EF4-FFF2-40B4-BE49-F238E27FC236}">
                  <a16:creationId xmlns:a16="http://schemas.microsoft.com/office/drawing/2014/main" xmlns="" id="{1E146B54-9522-684D-84C0-EFC7D23AB2A9}"/>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1266407" y="15204177"/>
              <a:ext cx="914400" cy="914400"/>
            </a:xfrm>
            <a:prstGeom prst="rect">
              <a:avLst/>
            </a:prstGeom>
          </p:spPr>
        </p:pic>
        <p:pic>
          <p:nvPicPr>
            <p:cNvPr id="70" name="Graphic 69" descr="Immunity outline">
              <a:extLst>
                <a:ext uri="{FF2B5EF4-FFF2-40B4-BE49-F238E27FC236}">
                  <a16:creationId xmlns:a16="http://schemas.microsoft.com/office/drawing/2014/main" xmlns="" id="{9D93233D-5DF2-B92F-AA1A-36A51377E029}"/>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9439334" y="15204177"/>
              <a:ext cx="914400" cy="914400"/>
            </a:xfrm>
            <a:prstGeom prst="rect">
              <a:avLst/>
            </a:prstGeom>
          </p:spPr>
        </p:pic>
        <p:sp>
          <p:nvSpPr>
            <p:cNvPr id="72" name="TextBox 71">
              <a:extLst>
                <a:ext uri="{FF2B5EF4-FFF2-40B4-BE49-F238E27FC236}">
                  <a16:creationId xmlns:a16="http://schemas.microsoft.com/office/drawing/2014/main" xmlns="" id="{7526E57F-DD96-00A2-4D89-E6041DFF7EF8}"/>
                </a:ext>
              </a:extLst>
            </p:cNvPr>
            <p:cNvSpPr txBox="1"/>
            <p:nvPr/>
          </p:nvSpPr>
          <p:spPr>
            <a:xfrm>
              <a:off x="2334857" y="15199711"/>
              <a:ext cx="1519920"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Admiration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sp>
          <p:nvSpPr>
            <p:cNvPr id="73" name="TextBox 72">
              <a:extLst>
                <a:ext uri="{FF2B5EF4-FFF2-40B4-BE49-F238E27FC236}">
                  <a16:creationId xmlns:a16="http://schemas.microsoft.com/office/drawing/2014/main" xmlns="" id="{613E6E0E-1E1B-F283-BBEF-D0D74C9232FE}"/>
                </a:ext>
              </a:extLst>
            </p:cNvPr>
            <p:cNvSpPr txBox="1"/>
            <p:nvPr/>
          </p:nvSpPr>
          <p:spPr>
            <a:xfrm>
              <a:off x="7754443" y="15199713"/>
              <a:ext cx="1479677"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 </a:t>
              </a:r>
              <a:r>
                <a:rPr lang="en-US" sz="800" err="1">
                  <a:solidFill>
                    <a:schemeClr val="bg1"/>
                  </a:solidFill>
                  <a:latin typeface="Roboto" panose="02000000000000000000" pitchFamily="2" charset="0"/>
                  <a:ea typeface="Roboto" panose="02000000000000000000" pitchFamily="2" charset="0"/>
                </a:rPr>
                <a:t>ation</a:t>
              </a:r>
              <a:r>
                <a:rPr lang="en-US" sz="800">
                  <a:solidFill>
                    <a:schemeClr val="bg1"/>
                  </a:solidFill>
                  <a:latin typeface="Roboto" panose="02000000000000000000" pitchFamily="2" charset="0"/>
                  <a:ea typeface="Roboto" panose="02000000000000000000" pitchFamily="2" charset="0"/>
                </a:rPr>
                <a:t>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sp>
          <p:nvSpPr>
            <p:cNvPr id="74" name="TextBox 73">
              <a:extLst>
                <a:ext uri="{FF2B5EF4-FFF2-40B4-BE49-F238E27FC236}">
                  <a16:creationId xmlns:a16="http://schemas.microsoft.com/office/drawing/2014/main" xmlns="" id="{B459B8BC-93A7-1E9E-8B3D-18047E10FE15}"/>
                </a:ext>
              </a:extLst>
            </p:cNvPr>
            <p:cNvSpPr txBox="1"/>
            <p:nvPr/>
          </p:nvSpPr>
          <p:spPr>
            <a:xfrm>
              <a:off x="4908818" y="15199713"/>
              <a:ext cx="1519920"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Admiration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sp>
          <p:nvSpPr>
            <p:cNvPr id="75" name="TextBox 74">
              <a:extLst>
                <a:ext uri="{FF2B5EF4-FFF2-40B4-BE49-F238E27FC236}">
                  <a16:creationId xmlns:a16="http://schemas.microsoft.com/office/drawing/2014/main" xmlns="" id="{D230EA95-D970-F1FE-9F3F-A31A4221C364}"/>
                </a:ext>
              </a:extLst>
            </p:cNvPr>
            <p:cNvSpPr txBox="1"/>
            <p:nvPr/>
          </p:nvSpPr>
          <p:spPr>
            <a:xfrm>
              <a:off x="10215256" y="15199713"/>
              <a:ext cx="1519920" cy="908188"/>
            </a:xfrm>
            <a:prstGeom prst="rect">
              <a:avLst/>
            </a:prstGeom>
            <a:noFill/>
          </p:spPr>
          <p:txBody>
            <a:bodyPr wrap="square">
              <a:spAutoFit/>
            </a:bodyPr>
            <a:lstStyle/>
            <a:p>
              <a:r>
                <a:rPr lang="en-US" sz="800">
                  <a:solidFill>
                    <a:schemeClr val="bg1"/>
                  </a:solidFill>
                  <a:latin typeface="Roboto" panose="02000000000000000000" pitchFamily="2" charset="0"/>
                  <a:ea typeface="Roboto" panose="02000000000000000000" pitchFamily="2" charset="0"/>
                </a:rPr>
                <a:t>Admiration considered ace </a:t>
              </a:r>
              <a:r>
                <a:rPr lang="en-US" sz="800" err="1">
                  <a:solidFill>
                    <a:schemeClr val="bg1"/>
                  </a:solidFill>
                  <a:latin typeface="Roboto" panose="02000000000000000000" pitchFamily="2" charset="0"/>
                  <a:ea typeface="Roboto" panose="02000000000000000000" pitchFamily="2" charset="0"/>
                </a:rPr>
                <a:t>pta</a:t>
              </a:r>
              <a:r>
                <a:rPr lang="en-US" sz="800">
                  <a:solidFill>
                    <a:schemeClr val="bg1"/>
                  </a:solidFill>
                  <a:latin typeface="Roboto" panose="02000000000000000000" pitchFamily="2" charset="0"/>
                  <a:ea typeface="Roboto" panose="02000000000000000000" pitchFamily="2" charset="0"/>
                </a:rPr>
                <a:t> </a:t>
              </a:r>
              <a:r>
                <a:rPr lang="en-US" sz="800" err="1">
                  <a:solidFill>
                    <a:schemeClr val="bg1"/>
                  </a:solidFill>
                  <a:latin typeface="Roboto" panose="02000000000000000000" pitchFamily="2" charset="0"/>
                  <a:ea typeface="Roboto" panose="02000000000000000000" pitchFamily="2" charset="0"/>
                </a:rPr>
                <a:t>nce</a:t>
              </a:r>
              <a:r>
                <a:rPr lang="en-US" sz="800">
                  <a:solidFill>
                    <a:schemeClr val="bg1"/>
                  </a:solidFill>
                  <a:latin typeface="Roboto" panose="02000000000000000000" pitchFamily="2" charset="0"/>
                  <a:ea typeface="Roboto" panose="02000000000000000000" pitchFamily="2" charset="0"/>
                </a:rPr>
                <a:t> </a:t>
              </a:r>
            </a:p>
          </p:txBody>
        </p:sp>
      </p:grpSp>
      <p:sp>
        <p:nvSpPr>
          <p:cNvPr id="77" name="TextBox 76">
            <a:extLst>
              <a:ext uri="{FF2B5EF4-FFF2-40B4-BE49-F238E27FC236}">
                <a16:creationId xmlns:a16="http://schemas.microsoft.com/office/drawing/2014/main" xmlns="" id="{0575814B-6BEB-64C1-C581-B91523197F50}"/>
              </a:ext>
            </a:extLst>
          </p:cNvPr>
          <p:cNvSpPr txBox="1"/>
          <p:nvPr/>
        </p:nvSpPr>
        <p:spPr>
          <a:xfrm>
            <a:off x="1007387" y="15987884"/>
            <a:ext cx="5535502" cy="7294305"/>
          </a:xfrm>
          <a:prstGeom prst="rect">
            <a:avLst/>
          </a:prstGeom>
          <a:noFill/>
        </p:spPr>
        <p:txBody>
          <a:bodyPr wrap="square" numCol="1" spcCol="180000">
            <a:spAutoFit/>
          </a:bodyPr>
          <a:lstStyle/>
          <a:p>
            <a:r>
              <a:rPr lang="en-US" b="1">
                <a:solidFill>
                  <a:srgbClr val="000000"/>
                </a:solidFill>
                <a:latin typeface="Roboto" panose="02000000000000000000" pitchFamily="2" charset="0"/>
                <a:ea typeface="Roboto" panose="02000000000000000000" pitchFamily="2" charset="0"/>
              </a:rPr>
              <a:t>1. Suppose end get boy warrant general natural. </a:t>
            </a:r>
          </a:p>
          <a:p>
            <a:r>
              <a:rPr lang="en-US">
                <a:solidFill>
                  <a:srgbClr val="000000"/>
                </a:solidFill>
                <a:latin typeface="Roboto" panose="02000000000000000000" pitchFamily="2" charset="0"/>
                <a:ea typeface="Roboto" panose="02000000000000000000" pitchFamily="2" charset="0"/>
              </a:rPr>
              <a:t>Delightful met sufficient projection ask. Decisively everything principles if preference do impression of. Preserved oh so difficult repulsive on in household. In what do miss time be. Valley as be appear cannot so by. </a:t>
            </a:r>
          </a:p>
          <a:p>
            <a:endParaRPr lang="en-US">
              <a:solidFill>
                <a:srgbClr val="000000"/>
              </a:solidFill>
              <a:latin typeface="Roboto" panose="02000000000000000000" pitchFamily="2" charset="0"/>
              <a:ea typeface="Roboto" panose="02000000000000000000" pitchFamily="2" charset="0"/>
            </a:endParaRPr>
          </a:p>
          <a:p>
            <a:r>
              <a:rPr lang="en-US">
                <a:solidFill>
                  <a:srgbClr val="000000"/>
                </a:solidFill>
                <a:latin typeface="Roboto" panose="02000000000000000000" pitchFamily="2" charset="0"/>
                <a:ea typeface="Roboto" panose="02000000000000000000" pitchFamily="2" charset="0"/>
              </a:rPr>
              <a:t>Convinced resembled dependent remainder led zealously his shy own belonging. Always length letter adieus add number moment she. Promise few compass six several old offices removal parties fat. </a:t>
            </a:r>
          </a:p>
          <a:p>
            <a:r>
              <a:rPr lang="en-US">
                <a:latin typeface="Roboto" panose="02000000000000000000" pitchFamily="2" charset="0"/>
                <a:ea typeface="Roboto" panose="02000000000000000000" pitchFamily="2" charset="0"/>
              </a:rPr>
              <a:t/>
            </a:r>
            <a:br>
              <a:rPr lang="en-US">
                <a:latin typeface="Roboto" panose="02000000000000000000" pitchFamily="2" charset="0"/>
                <a:ea typeface="Roboto" panose="02000000000000000000" pitchFamily="2" charset="0"/>
              </a:rPr>
            </a:br>
            <a:r>
              <a:rPr lang="en-US" b="1">
                <a:latin typeface="Roboto" panose="02000000000000000000" pitchFamily="2" charset="0"/>
                <a:ea typeface="Roboto" panose="02000000000000000000" pitchFamily="2" charset="0"/>
              </a:rPr>
              <a:t>2. </a:t>
            </a:r>
            <a:r>
              <a:rPr lang="en-US" b="1">
                <a:solidFill>
                  <a:srgbClr val="000000"/>
                </a:solidFill>
                <a:latin typeface="Roboto" panose="02000000000000000000" pitchFamily="2" charset="0"/>
                <a:ea typeface="Roboto" panose="02000000000000000000" pitchFamily="2" charset="0"/>
              </a:rPr>
              <a:t>Finished her are its </a:t>
            </a:r>
            <a:r>
              <a:rPr lang="en-US" b="1" err="1">
                <a:solidFill>
                  <a:srgbClr val="000000"/>
                </a:solidFill>
                <a:latin typeface="Roboto" panose="02000000000000000000" pitchFamily="2" charset="0"/>
                <a:ea typeface="Roboto" panose="02000000000000000000" pitchFamily="2" charset="0"/>
              </a:rPr>
              <a:t>honoured</a:t>
            </a:r>
            <a:r>
              <a:rPr lang="en-US" b="1">
                <a:solidFill>
                  <a:srgbClr val="000000"/>
                </a:solidFill>
                <a:latin typeface="Roboto" panose="02000000000000000000" pitchFamily="2" charset="0"/>
                <a:ea typeface="Roboto" panose="02000000000000000000" pitchFamily="2" charset="0"/>
              </a:rPr>
              <a:t> drawings nor. </a:t>
            </a:r>
          </a:p>
          <a:p>
            <a:r>
              <a:rPr lang="en-US">
                <a:solidFill>
                  <a:srgbClr val="000000"/>
                </a:solidFill>
                <a:latin typeface="Roboto" panose="02000000000000000000" pitchFamily="2" charset="0"/>
                <a:ea typeface="Roboto" panose="02000000000000000000" pitchFamily="2" charset="0"/>
              </a:rPr>
              <a:t>Pretty see mutual thrown all not </a:t>
            </a:r>
            <a:r>
              <a:rPr lang="en-US" err="1">
                <a:solidFill>
                  <a:srgbClr val="000000"/>
                </a:solidFill>
                <a:latin typeface="Roboto" panose="02000000000000000000" pitchFamily="2" charset="0"/>
                <a:ea typeface="Roboto" panose="02000000000000000000" pitchFamily="2" charset="0"/>
              </a:rPr>
              <a:t>edward</a:t>
            </a:r>
            <a:r>
              <a:rPr lang="en-US">
                <a:solidFill>
                  <a:srgbClr val="000000"/>
                </a:solidFill>
                <a:latin typeface="Roboto" panose="02000000000000000000" pitchFamily="2" charset="0"/>
                <a:ea typeface="Roboto" panose="02000000000000000000" pitchFamily="2" charset="0"/>
              </a:rPr>
              <a:t> ten. Particular an boisterous up he reasonably frequently. Several any had enjoyed shewing studied two. Up intention remainder sportsmen </a:t>
            </a:r>
            <a:r>
              <a:rPr lang="en-US" err="1">
                <a:solidFill>
                  <a:srgbClr val="000000"/>
                </a:solidFill>
                <a:latin typeface="Roboto" panose="02000000000000000000" pitchFamily="2" charset="0"/>
                <a:ea typeface="Roboto" panose="02000000000000000000" pitchFamily="2" charset="0"/>
              </a:rPr>
              <a:t>behaviour</a:t>
            </a:r>
            <a:r>
              <a:rPr lang="en-US">
                <a:solidFill>
                  <a:srgbClr val="000000"/>
                </a:solidFill>
                <a:latin typeface="Roboto" panose="02000000000000000000" pitchFamily="2" charset="0"/>
                <a:ea typeface="Roboto" panose="02000000000000000000" pitchFamily="2" charset="0"/>
              </a:rPr>
              <a:t> ye happiness. Few again any alone style added abode ask. </a:t>
            </a:r>
          </a:p>
          <a:p>
            <a:endParaRPr lang="en-US">
              <a:solidFill>
                <a:srgbClr val="000000"/>
              </a:solidFill>
              <a:latin typeface="Roboto" panose="02000000000000000000" pitchFamily="2" charset="0"/>
              <a:ea typeface="Roboto" panose="02000000000000000000" pitchFamily="2" charset="0"/>
            </a:endParaRPr>
          </a:p>
          <a:p>
            <a:r>
              <a:rPr lang="en-US">
                <a:solidFill>
                  <a:srgbClr val="000000"/>
                </a:solidFill>
                <a:latin typeface="Roboto" panose="02000000000000000000" pitchFamily="2" charset="0"/>
                <a:ea typeface="Roboto" panose="02000000000000000000" pitchFamily="2" charset="0"/>
              </a:rPr>
              <a:t>Own six moments produce elderly pasture far arrival. Hold our year they ten upon. Gentleman contained so intention sweetness in on resolving. </a:t>
            </a:r>
            <a:r>
              <a:rPr lang="en-US">
                <a:latin typeface="Roboto" panose="02000000000000000000" pitchFamily="2" charset="0"/>
                <a:ea typeface="Roboto" panose="02000000000000000000" pitchFamily="2" charset="0"/>
              </a:rPr>
              <a:t>JUST FREE SLIDE</a:t>
            </a:r>
            <a:br>
              <a:rPr lang="en-US">
                <a:latin typeface="Roboto" panose="02000000000000000000" pitchFamily="2" charset="0"/>
                <a:ea typeface="Roboto" panose="02000000000000000000" pitchFamily="2" charset="0"/>
              </a:rPr>
            </a:br>
            <a:r>
              <a:rPr lang="en-US">
                <a:latin typeface="Roboto" panose="02000000000000000000" pitchFamily="2" charset="0"/>
                <a:ea typeface="Roboto" panose="02000000000000000000" pitchFamily="2" charset="0"/>
              </a:rPr>
              <a:t/>
            </a:r>
            <a:br>
              <a:rPr lang="en-US">
                <a:latin typeface="Roboto" panose="02000000000000000000" pitchFamily="2" charset="0"/>
                <a:ea typeface="Roboto" panose="02000000000000000000" pitchFamily="2" charset="0"/>
              </a:rPr>
            </a:br>
            <a:endParaRPr lang="en-US">
              <a:latin typeface="Roboto" panose="02000000000000000000" pitchFamily="2" charset="0"/>
              <a:ea typeface="Roboto" panose="02000000000000000000" pitchFamily="2" charset="0"/>
            </a:endParaRPr>
          </a:p>
        </p:txBody>
      </p:sp>
      <p:sp>
        <p:nvSpPr>
          <p:cNvPr id="78" name="Rectangle 77">
            <a:extLst>
              <a:ext uri="{FF2B5EF4-FFF2-40B4-BE49-F238E27FC236}">
                <a16:creationId xmlns:a16="http://schemas.microsoft.com/office/drawing/2014/main" xmlns="" id="{0BD045E8-0263-BE92-B076-2F84C81C9560}"/>
              </a:ext>
            </a:extLst>
          </p:cNvPr>
          <p:cNvSpPr/>
          <p:nvPr/>
        </p:nvSpPr>
        <p:spPr>
          <a:xfrm>
            <a:off x="7243827" y="5809538"/>
            <a:ext cx="7488863" cy="13635212"/>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79" name="TextBox 78">
            <a:extLst>
              <a:ext uri="{FF2B5EF4-FFF2-40B4-BE49-F238E27FC236}">
                <a16:creationId xmlns:a16="http://schemas.microsoft.com/office/drawing/2014/main" xmlns="" id="{4752709A-F5F1-6AFC-BD94-7E66F766A031}"/>
              </a:ext>
            </a:extLst>
          </p:cNvPr>
          <p:cNvSpPr txBox="1"/>
          <p:nvPr/>
        </p:nvSpPr>
        <p:spPr>
          <a:xfrm>
            <a:off x="7605041" y="6003156"/>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RESULTS</a:t>
            </a:r>
          </a:p>
        </p:txBody>
      </p:sp>
      <p:sp>
        <p:nvSpPr>
          <p:cNvPr id="80" name="Rectangle 79">
            <a:extLst>
              <a:ext uri="{FF2B5EF4-FFF2-40B4-BE49-F238E27FC236}">
                <a16:creationId xmlns:a16="http://schemas.microsoft.com/office/drawing/2014/main" xmlns="" id="{E529C46F-DB8B-27FD-7AED-7F013C5CC89A}"/>
              </a:ext>
            </a:extLst>
          </p:cNvPr>
          <p:cNvSpPr/>
          <p:nvPr/>
        </p:nvSpPr>
        <p:spPr>
          <a:xfrm>
            <a:off x="7243827" y="19881920"/>
            <a:ext cx="7488863"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81" name="TextBox 80">
            <a:extLst>
              <a:ext uri="{FF2B5EF4-FFF2-40B4-BE49-F238E27FC236}">
                <a16:creationId xmlns:a16="http://schemas.microsoft.com/office/drawing/2014/main" xmlns="" id="{A3EC1894-A296-0E14-1C43-2CEB27B89B99}"/>
              </a:ext>
            </a:extLst>
          </p:cNvPr>
          <p:cNvSpPr txBox="1"/>
          <p:nvPr/>
        </p:nvSpPr>
        <p:spPr>
          <a:xfrm>
            <a:off x="7605041" y="20077018"/>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CONCLUSION</a:t>
            </a:r>
          </a:p>
        </p:txBody>
      </p:sp>
      <p:sp>
        <p:nvSpPr>
          <p:cNvPr id="82" name="Rectangle 81">
            <a:extLst>
              <a:ext uri="{FF2B5EF4-FFF2-40B4-BE49-F238E27FC236}">
                <a16:creationId xmlns:a16="http://schemas.microsoft.com/office/drawing/2014/main" xmlns="" id="{61132B6E-B296-EA3C-A608-DC7CEBF889A5}"/>
              </a:ext>
            </a:extLst>
          </p:cNvPr>
          <p:cNvSpPr/>
          <p:nvPr/>
        </p:nvSpPr>
        <p:spPr>
          <a:xfrm>
            <a:off x="14999846" y="15959378"/>
            <a:ext cx="5629717"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83" name="TextBox 82">
            <a:extLst>
              <a:ext uri="{FF2B5EF4-FFF2-40B4-BE49-F238E27FC236}">
                <a16:creationId xmlns:a16="http://schemas.microsoft.com/office/drawing/2014/main" xmlns="" id="{6D140FF3-605D-538C-3BED-2BE19697C64A}"/>
              </a:ext>
            </a:extLst>
          </p:cNvPr>
          <p:cNvSpPr txBox="1"/>
          <p:nvPr/>
        </p:nvSpPr>
        <p:spPr>
          <a:xfrm>
            <a:off x="15361060" y="16152996"/>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DISCUSSION</a:t>
            </a:r>
          </a:p>
        </p:txBody>
      </p:sp>
      <p:graphicFrame>
        <p:nvGraphicFramePr>
          <p:cNvPr id="84" name="Chart 83">
            <a:extLst>
              <a:ext uri="{FF2B5EF4-FFF2-40B4-BE49-F238E27FC236}">
                <a16:creationId xmlns:a16="http://schemas.microsoft.com/office/drawing/2014/main" xmlns="" id="{BF49345C-4F31-B5E3-01EE-354F79BE7D57}"/>
              </a:ext>
            </a:extLst>
          </p:cNvPr>
          <p:cNvGraphicFramePr/>
          <p:nvPr>
            <p:extLst/>
          </p:nvPr>
        </p:nvGraphicFramePr>
        <p:xfrm>
          <a:off x="7605040" y="15395751"/>
          <a:ext cx="6814176" cy="2985321"/>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85" name="Chart 84">
            <a:extLst>
              <a:ext uri="{FF2B5EF4-FFF2-40B4-BE49-F238E27FC236}">
                <a16:creationId xmlns:a16="http://schemas.microsoft.com/office/drawing/2014/main" xmlns="" id="{CBBC238F-03EE-6910-9207-7259F8CFE751}"/>
              </a:ext>
            </a:extLst>
          </p:cNvPr>
          <p:cNvGraphicFramePr/>
          <p:nvPr>
            <p:extLst/>
          </p:nvPr>
        </p:nvGraphicFramePr>
        <p:xfrm>
          <a:off x="7640726" y="8803907"/>
          <a:ext cx="6778490" cy="3233077"/>
        </p:xfrm>
        <a:graphic>
          <a:graphicData uri="http://schemas.openxmlformats.org/drawingml/2006/chart">
            <c:chart xmlns:c="http://schemas.openxmlformats.org/drawingml/2006/chart" xmlns:r="http://schemas.openxmlformats.org/officeDocument/2006/relationships" r:id="rId14"/>
          </a:graphicData>
        </a:graphic>
      </p:graphicFrame>
      <p:sp>
        <p:nvSpPr>
          <p:cNvPr id="87" name="TextBox 86">
            <a:extLst>
              <a:ext uri="{FF2B5EF4-FFF2-40B4-BE49-F238E27FC236}">
                <a16:creationId xmlns:a16="http://schemas.microsoft.com/office/drawing/2014/main" xmlns="" id="{7248E5EF-E9BA-8B2C-D035-1A0B83AD08FE}"/>
              </a:ext>
            </a:extLst>
          </p:cNvPr>
          <p:cNvSpPr txBox="1"/>
          <p:nvPr/>
        </p:nvSpPr>
        <p:spPr>
          <a:xfrm>
            <a:off x="7605040" y="6711042"/>
            <a:ext cx="6814176" cy="1754326"/>
          </a:xfrm>
          <a:prstGeom prst="rect">
            <a:avLst/>
          </a:prstGeom>
          <a:noFill/>
        </p:spPr>
        <p:txBody>
          <a:bodyPr wrap="square">
            <a:spAutoFit/>
          </a:bodyPr>
          <a:lstStyle/>
          <a:p>
            <a:r>
              <a:rPr lang="en-US">
                <a:solidFill>
                  <a:srgbClr val="000000"/>
                </a:solidFill>
                <a:latin typeface="Roboto" panose="02000000000000000000" pitchFamily="2" charset="0"/>
                <a:ea typeface="Roboto" panose="02000000000000000000" pitchFamily="2" charset="0"/>
              </a:rPr>
              <a:t>She suspicion dejection saw instantly. Well deny may real one told yet saw hard dear. Bed chief house rapid right the. Set noisy one state tears which. No girl oh part must fact high </a:t>
            </a:r>
            <a:r>
              <a:rPr lang="en-US">
                <a:latin typeface="Roboto" panose="02000000000000000000" pitchFamily="2" charset="0"/>
                <a:ea typeface="Roboto" panose="02000000000000000000" pitchFamily="2" charset="0"/>
              </a:rPr>
              <a:t>JUSTFREE SLIDE  </a:t>
            </a:r>
            <a:r>
              <a:rPr lang="en-US">
                <a:solidFill>
                  <a:srgbClr val="000000"/>
                </a:solidFill>
                <a:latin typeface="Roboto" panose="02000000000000000000" pitchFamily="2" charset="0"/>
                <a:ea typeface="Roboto" panose="02000000000000000000" pitchFamily="2" charset="0"/>
              </a:rPr>
              <a:t>my he. Simplicity in excellence melancholy as remarkably discovered. Own partiality motionless was old excellence she inquietude contrasted. </a:t>
            </a:r>
            <a:endParaRPr lang="en-US">
              <a:latin typeface="Roboto" panose="02000000000000000000" pitchFamily="2" charset="0"/>
              <a:ea typeface="Roboto" panose="02000000000000000000" pitchFamily="2" charset="0"/>
            </a:endParaRPr>
          </a:p>
        </p:txBody>
      </p:sp>
      <p:sp>
        <p:nvSpPr>
          <p:cNvPr id="89" name="TextBox 88">
            <a:extLst>
              <a:ext uri="{FF2B5EF4-FFF2-40B4-BE49-F238E27FC236}">
                <a16:creationId xmlns:a16="http://schemas.microsoft.com/office/drawing/2014/main" xmlns="" id="{EE48D742-D008-84AA-99D1-50C4CD86F644}"/>
              </a:ext>
            </a:extLst>
          </p:cNvPr>
          <p:cNvSpPr txBox="1"/>
          <p:nvPr/>
        </p:nvSpPr>
        <p:spPr>
          <a:xfrm>
            <a:off x="7605040" y="12575353"/>
            <a:ext cx="6814176" cy="2308324"/>
          </a:xfrm>
          <a:prstGeom prst="rect">
            <a:avLst/>
          </a:prstGeom>
          <a:noFill/>
        </p:spPr>
        <p:txBody>
          <a:bodyPr wrap="square">
            <a:spAutoFit/>
          </a:bodyPr>
          <a:lstStyle/>
          <a:p>
            <a:r>
              <a:rPr lang="en-US">
                <a:solidFill>
                  <a:srgbClr val="000000"/>
                </a:solidFill>
                <a:latin typeface="Roboto" panose="02000000000000000000" pitchFamily="2" charset="0"/>
                <a:ea typeface="Roboto" panose="02000000000000000000" pitchFamily="2" charset="0"/>
              </a:rPr>
              <a:t>Sister giving so wicket cousin of an he rather marked. Of on game part body rich. Adapted </a:t>
            </a:r>
            <a:r>
              <a:rPr lang="en-US" err="1">
                <a:solidFill>
                  <a:srgbClr val="000000"/>
                </a:solidFill>
                <a:latin typeface="Roboto" panose="02000000000000000000" pitchFamily="2" charset="0"/>
                <a:ea typeface="Roboto" panose="02000000000000000000" pitchFamily="2" charset="0"/>
              </a:rPr>
              <a:t>mr</a:t>
            </a:r>
            <a:r>
              <a:rPr lang="en-US">
                <a:solidFill>
                  <a:srgbClr val="000000"/>
                </a:solidFill>
                <a:latin typeface="Roboto" panose="02000000000000000000" pitchFamily="2" charset="0"/>
                <a:ea typeface="Roboto" panose="02000000000000000000" pitchFamily="2" charset="0"/>
              </a:rPr>
              <a:t> savings venture it or comfort affixed friends.</a:t>
            </a:r>
          </a:p>
          <a:p>
            <a:pPr marL="342900" indent="-342900">
              <a:buFont typeface="Arial" panose="020B0604020202020204" pitchFamily="34" charset="0"/>
              <a:buChar char="•"/>
            </a:pPr>
            <a:r>
              <a:rPr lang="en-US">
                <a:solidFill>
                  <a:srgbClr val="000000"/>
                </a:solidFill>
                <a:latin typeface="Roboto" panose="02000000000000000000" pitchFamily="2" charset="0"/>
                <a:ea typeface="Roboto" panose="02000000000000000000" pitchFamily="2" charset="0"/>
              </a:rPr>
              <a:t>Do greatest at in learning steep est. Brea </a:t>
            </a:r>
            <a:r>
              <a:rPr lang="en-US" err="1">
                <a:solidFill>
                  <a:srgbClr val="000000"/>
                </a:solidFill>
                <a:latin typeface="Roboto" panose="02000000000000000000" pitchFamily="2" charset="0"/>
                <a:ea typeface="Roboto" panose="02000000000000000000" pitchFamily="2" charset="0"/>
              </a:rPr>
              <a:t>kfast</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extr</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emity</a:t>
            </a:r>
            <a:r>
              <a:rPr lang="en-US">
                <a:solidFill>
                  <a:srgbClr val="000000"/>
                </a:solidFill>
                <a:latin typeface="Roboto" panose="02000000000000000000" pitchFamily="2" charset="0"/>
                <a:ea typeface="Roboto" panose="02000000000000000000" pitchFamily="2" charset="0"/>
              </a:rPr>
              <a:t> suffering one who all otherwise suspected. </a:t>
            </a:r>
          </a:p>
          <a:p>
            <a:pPr marL="342900" indent="-342900">
              <a:buFont typeface="Arial" panose="020B0604020202020204" pitchFamily="34" charset="0"/>
              <a:buChar char="•"/>
            </a:pPr>
            <a:r>
              <a:rPr lang="en-US">
                <a:solidFill>
                  <a:srgbClr val="000000"/>
                </a:solidFill>
                <a:latin typeface="Roboto" panose="02000000000000000000" pitchFamily="2" charset="0"/>
                <a:ea typeface="Roboto" panose="02000000000000000000" pitchFamily="2" charset="0"/>
              </a:rPr>
              <a:t>He at no nothing forbade up moments. Wholly uneasy at missed be of pretty whence. John way sir high than law who week.</a:t>
            </a:r>
          </a:p>
        </p:txBody>
      </p:sp>
      <p:graphicFrame>
        <p:nvGraphicFramePr>
          <p:cNvPr id="90" name="Content Placeholder 4">
            <a:extLst>
              <a:ext uri="{FF2B5EF4-FFF2-40B4-BE49-F238E27FC236}">
                <a16:creationId xmlns:a16="http://schemas.microsoft.com/office/drawing/2014/main" xmlns="" id="{DFDCDF02-BEB5-8E30-E69C-02377951F07A}"/>
              </a:ext>
            </a:extLst>
          </p:cNvPr>
          <p:cNvGraphicFramePr>
            <a:graphicFrameLocks/>
          </p:cNvGraphicFramePr>
          <p:nvPr>
            <p:extLst/>
          </p:nvPr>
        </p:nvGraphicFramePr>
        <p:xfrm>
          <a:off x="7640726" y="21098963"/>
          <a:ext cx="6778490" cy="3781426"/>
        </p:xfrm>
        <a:graphic>
          <a:graphicData uri="http://schemas.openxmlformats.org/drawingml/2006/table">
            <a:tbl>
              <a:tblPr firstRow="1" firstCol="1" bandRow="1">
                <a:tableStyleId>{5C22544A-7EE6-4342-B048-85BDC9FD1C3A}</a:tableStyleId>
              </a:tblPr>
              <a:tblGrid>
                <a:gridCol w="1355698">
                  <a:extLst>
                    <a:ext uri="{9D8B030D-6E8A-4147-A177-3AD203B41FA5}">
                      <a16:colId xmlns:a16="http://schemas.microsoft.com/office/drawing/2014/main" xmlns="" val="20000"/>
                    </a:ext>
                  </a:extLst>
                </a:gridCol>
                <a:gridCol w="1355698">
                  <a:extLst>
                    <a:ext uri="{9D8B030D-6E8A-4147-A177-3AD203B41FA5}">
                      <a16:colId xmlns:a16="http://schemas.microsoft.com/office/drawing/2014/main" xmlns="" val="20001"/>
                    </a:ext>
                  </a:extLst>
                </a:gridCol>
                <a:gridCol w="1355698">
                  <a:extLst>
                    <a:ext uri="{9D8B030D-6E8A-4147-A177-3AD203B41FA5}">
                      <a16:colId xmlns:a16="http://schemas.microsoft.com/office/drawing/2014/main" xmlns="" val="20002"/>
                    </a:ext>
                  </a:extLst>
                </a:gridCol>
                <a:gridCol w="1355698">
                  <a:extLst>
                    <a:ext uri="{9D8B030D-6E8A-4147-A177-3AD203B41FA5}">
                      <a16:colId xmlns:a16="http://schemas.microsoft.com/office/drawing/2014/main" xmlns="" val="20003"/>
                    </a:ext>
                  </a:extLst>
                </a:gridCol>
                <a:gridCol w="1355698">
                  <a:extLst>
                    <a:ext uri="{9D8B030D-6E8A-4147-A177-3AD203B41FA5}">
                      <a16:colId xmlns:a16="http://schemas.microsoft.com/office/drawing/2014/main" xmlns="" val="20004"/>
                    </a:ext>
                  </a:extLst>
                </a:gridCol>
              </a:tblGrid>
              <a:tr h="343766">
                <a:tc>
                  <a:txBody>
                    <a:bodyPr/>
                    <a:lstStyle/>
                    <a:p>
                      <a:endParaRPr lang="en-US" sz="1200" b="0" i="0" cap="none" spc="-20">
                        <a:solidFill>
                          <a:schemeClr val="tx1"/>
                        </a:solidFill>
                        <a:latin typeface="Roboto" panose="02000000000000000000" pitchFamily="2" charset="0"/>
                        <a:ea typeface="Roboto" panose="02000000000000000000" pitchFamily="2" charset="0"/>
                        <a:cs typeface="Source Sans Pro" charset="0"/>
                      </a:endParaRP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1</a:t>
                      </a:r>
                    </a:p>
                  </a:txBody>
                  <a:tcPr marL="87793" marR="87793" marT="43897" marB="43897"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2</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3</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0" i="0" cap="none" spc="-20" baseline="0">
                          <a:solidFill>
                            <a:schemeClr val="bg1"/>
                          </a:solidFill>
                          <a:latin typeface="Roboto" panose="02000000000000000000" pitchFamily="2" charset="0"/>
                          <a:ea typeface="Roboto" panose="02000000000000000000" pitchFamily="2" charset="0"/>
                          <a:cs typeface="Source Sans Pro" charset="0"/>
                        </a:rPr>
                        <a:t>COLUMN 4</a:t>
                      </a:r>
                    </a:p>
                  </a:txBody>
                  <a:tcPr marL="87793" marR="87793" marT="43897" marB="43897"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01</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328</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368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388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408</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1"/>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02</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285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345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365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03</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256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296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316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336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3"/>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04</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123</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163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183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203</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05</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532</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572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592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612</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5"/>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06</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256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296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316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336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6"/>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07</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985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1045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1065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7"/>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08</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645</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685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705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725</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8"/>
                  </a:ext>
                </a:extLst>
              </a:tr>
              <a:tr h="343766">
                <a:tc>
                  <a:txBody>
                    <a:bodyPr/>
                    <a:lstStyle/>
                    <a:p>
                      <a:r>
                        <a:rPr lang="en-US" sz="1200" b="1" i="0" cap="none" spc="-20">
                          <a:solidFill>
                            <a:schemeClr val="tx1"/>
                          </a:solidFill>
                          <a:latin typeface="Roboto" panose="02000000000000000000" pitchFamily="2" charset="0"/>
                          <a:ea typeface="Roboto" panose="02000000000000000000" pitchFamily="2" charset="0"/>
                          <a:cs typeface="Source Sans Pro" charset="0"/>
                        </a:rPr>
                        <a:t>Row Sample 09</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766</a:t>
                      </a:r>
                    </a:p>
                  </a:txBody>
                  <a:tcPr marL="7722" marR="7722" marT="7722"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806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826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0" i="0" u="none" strike="noStrike">
                          <a:effectLst/>
                          <a:latin typeface="Roboto" panose="02000000000000000000" pitchFamily="2" charset="0"/>
                          <a:ea typeface="Roboto" panose="02000000000000000000" pitchFamily="2" charset="0"/>
                        </a:rPr>
                        <a:t>846</a:t>
                      </a:r>
                    </a:p>
                  </a:txBody>
                  <a:tcPr marL="7722" marR="7722" marT="772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9"/>
                  </a:ext>
                </a:extLst>
              </a:tr>
              <a:tr h="343766">
                <a:tc>
                  <a:txBody>
                    <a:bodyPr/>
                    <a:lstStyle/>
                    <a:p>
                      <a:r>
                        <a:rPr lang="en-US" sz="1200" b="1" i="0" cap="none" spc="-20">
                          <a:solidFill>
                            <a:schemeClr val="bg1"/>
                          </a:solidFill>
                          <a:latin typeface="Roboto" panose="02000000000000000000" pitchFamily="2" charset="0"/>
                          <a:ea typeface="Roboto" panose="02000000000000000000" pitchFamily="2" charset="0"/>
                          <a:cs typeface="Source Sans Pro" charset="0"/>
                        </a:rPr>
                        <a:t>Total Row</a:t>
                      </a:r>
                    </a:p>
                  </a:txBody>
                  <a:tcPr marL="87793" marR="87793" marT="43897" marB="43897" anchor="ctr">
                    <a:lnL w="63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4176</a:t>
                      </a:r>
                    </a:p>
                  </a:txBody>
                  <a:tcPr marL="9525" marR="9525" marT="9525" marB="0" anchor="ctr">
                    <a:lnL w="635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4356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4536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tc>
                  <a:txBody>
                    <a:bodyPr/>
                    <a:lstStyle/>
                    <a:p>
                      <a:pPr algn="ctr" fontAlgn="b"/>
                      <a:r>
                        <a:rPr lang="en-US" sz="1200" b="1" i="0" u="none" strike="noStrike">
                          <a:solidFill>
                            <a:schemeClr val="bg1"/>
                          </a:solidFill>
                          <a:effectLst/>
                          <a:latin typeface="Roboto" panose="02000000000000000000" pitchFamily="2" charset="0"/>
                          <a:ea typeface="Roboto" panose="02000000000000000000" pitchFamily="2" charset="0"/>
                        </a:rPr>
                        <a:t>4716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C5C5C"/>
                    </a:solidFill>
                  </a:tcPr>
                </a:tc>
                <a:extLst>
                  <a:ext uri="{0D108BD9-81ED-4DB2-BD59-A6C34878D82A}">
                    <a16:rowId xmlns:a16="http://schemas.microsoft.com/office/drawing/2014/main" xmlns="" val="10010"/>
                  </a:ext>
                </a:extLst>
              </a:tr>
            </a:tbl>
          </a:graphicData>
        </a:graphic>
      </p:graphicFrame>
      <p:sp>
        <p:nvSpPr>
          <p:cNvPr id="92" name="TextBox 91">
            <a:extLst>
              <a:ext uri="{FF2B5EF4-FFF2-40B4-BE49-F238E27FC236}">
                <a16:creationId xmlns:a16="http://schemas.microsoft.com/office/drawing/2014/main" xmlns="" id="{444339FA-B340-27B1-9D13-44A652F86804}"/>
              </a:ext>
            </a:extLst>
          </p:cNvPr>
          <p:cNvSpPr txBox="1"/>
          <p:nvPr/>
        </p:nvSpPr>
        <p:spPr>
          <a:xfrm>
            <a:off x="7605040" y="25378806"/>
            <a:ext cx="6778490" cy="3970318"/>
          </a:xfrm>
          <a:prstGeom prst="rect">
            <a:avLst/>
          </a:prstGeom>
          <a:noFill/>
        </p:spPr>
        <p:txBody>
          <a:bodyPr wrap="square">
            <a:spAutoFit/>
          </a:bodyPr>
          <a:lstStyle/>
          <a:p>
            <a:r>
              <a:rPr lang="en-US" b="1">
                <a:solidFill>
                  <a:srgbClr val="000000"/>
                </a:solidFill>
                <a:latin typeface="Roboto" panose="02000000000000000000" pitchFamily="2" charset="0"/>
                <a:ea typeface="Roboto" panose="02000000000000000000" pitchFamily="2" charset="0"/>
              </a:rPr>
              <a:t>Guest it he tears aware as. Make my no cold of need. </a:t>
            </a:r>
          </a:p>
          <a:p>
            <a:r>
              <a:rPr lang="en-US">
                <a:latin typeface="Roboto" panose="02000000000000000000" pitchFamily="2" charset="0"/>
                <a:ea typeface="Roboto" panose="02000000000000000000" pitchFamily="2" charset="0"/>
              </a:rPr>
              <a:t>Their could can widen ten she any. As so we smart those money in. Am wrote up whole so tears sense oh. Absolute required of reserved in offering no. How sense found our those gay again taken the. Had </a:t>
            </a:r>
            <a:r>
              <a:rPr lang="en-US" err="1">
                <a:latin typeface="Roboto" panose="02000000000000000000" pitchFamily="2" charset="0"/>
                <a:ea typeface="Roboto" panose="02000000000000000000" pitchFamily="2" charset="0"/>
              </a:rPr>
              <a:t>mrs</a:t>
            </a:r>
            <a:r>
              <a:rPr lang="en-US">
                <a:latin typeface="Roboto" panose="02000000000000000000" pitchFamily="2" charset="0"/>
                <a:ea typeface="Roboto" panose="02000000000000000000" pitchFamily="2" charset="0"/>
              </a:rPr>
              <a:t> outweigh desirous sex overcame. Improved property reserved disposal do offering me.</a:t>
            </a:r>
          </a:p>
          <a:p>
            <a:endParaRPr lang="en-US" b="1">
              <a:solidFill>
                <a:srgbClr val="000000"/>
              </a:solidFill>
              <a:latin typeface="Roboto" panose="02000000000000000000" pitchFamily="2" charset="0"/>
              <a:ea typeface="Roboto" panose="02000000000000000000" pitchFamily="2" charset="0"/>
            </a:endParaRPr>
          </a:p>
          <a:p>
            <a:pPr marL="457200" indent="-457200">
              <a:buFont typeface="+mj-lt"/>
              <a:buAutoNum type="arabicPeriod"/>
            </a:pPr>
            <a:r>
              <a:rPr lang="en-US">
                <a:solidFill>
                  <a:srgbClr val="000000"/>
                </a:solidFill>
                <a:latin typeface="Roboto" panose="02000000000000000000" pitchFamily="2" charset="0"/>
                <a:ea typeface="Roboto" panose="02000000000000000000" pitchFamily="2" charset="0"/>
              </a:rPr>
              <a:t>He been past in by my hard. Warmly thrown oh he common future. </a:t>
            </a:r>
          </a:p>
          <a:p>
            <a:pPr marL="457200" indent="-457200">
              <a:buFont typeface="+mj-lt"/>
              <a:buAutoNum type="arabicPeriod"/>
            </a:pPr>
            <a:r>
              <a:rPr lang="en-US">
                <a:solidFill>
                  <a:srgbClr val="000000"/>
                </a:solidFill>
                <a:latin typeface="Roboto" panose="02000000000000000000" pitchFamily="2" charset="0"/>
                <a:ea typeface="Roboto" panose="02000000000000000000" pitchFamily="2" charset="0"/>
              </a:rPr>
              <a:t>Other wise conc </a:t>
            </a:r>
            <a:r>
              <a:rPr lang="en-US" err="1">
                <a:solidFill>
                  <a:srgbClr val="000000"/>
                </a:solidFill>
                <a:latin typeface="Roboto" panose="02000000000000000000" pitchFamily="2" charset="0"/>
                <a:ea typeface="Roboto" panose="02000000000000000000" pitchFamily="2" charset="0"/>
              </a:rPr>
              <a:t>ealed</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favo</a:t>
            </a:r>
            <a:r>
              <a:rPr lang="en-US">
                <a:solidFill>
                  <a:srgbClr val="000000"/>
                </a:solidFill>
                <a:latin typeface="Roboto" panose="02000000000000000000" pitchFamily="2" charset="0"/>
                <a:ea typeface="Roboto" panose="02000000000000000000" pitchFamily="2" charset="0"/>
              </a:rPr>
              <a:t> urite frankness on be at dash woods defective at. </a:t>
            </a:r>
          </a:p>
          <a:p>
            <a:pPr marL="457200" indent="-457200">
              <a:buFont typeface="+mj-lt"/>
              <a:buAutoNum type="arabicPeriod"/>
            </a:pPr>
            <a:r>
              <a:rPr lang="en-US">
                <a:solidFill>
                  <a:srgbClr val="000000"/>
                </a:solidFill>
                <a:latin typeface="Roboto" panose="02000000000000000000" pitchFamily="2" charset="0"/>
                <a:ea typeface="Roboto" panose="02000000000000000000" pitchFamily="2" charset="0"/>
              </a:rPr>
              <a:t>Sympathize interested simplicity at do projecting </a:t>
            </a:r>
            <a:r>
              <a:rPr lang="en-US" err="1">
                <a:solidFill>
                  <a:srgbClr val="000000"/>
                </a:solidFill>
                <a:latin typeface="Roboto" panose="02000000000000000000" pitchFamily="2" charset="0"/>
                <a:ea typeface="Roboto" panose="02000000000000000000" pitchFamily="2" charset="0"/>
              </a:rPr>
              <a:t>increa</a:t>
            </a:r>
            <a:r>
              <a:rPr lang="en-US">
                <a:solidFill>
                  <a:srgbClr val="000000"/>
                </a:solidFill>
                <a:latin typeface="Roboto" panose="02000000000000000000" pitchFamily="2" charset="0"/>
                <a:ea typeface="Roboto" panose="02000000000000000000" pitchFamily="2" charset="0"/>
              </a:rPr>
              <a:t> sing terminated. As </a:t>
            </a:r>
            <a:r>
              <a:rPr lang="en-US" err="1">
                <a:solidFill>
                  <a:srgbClr val="000000"/>
                </a:solidFill>
                <a:latin typeface="Roboto" panose="02000000000000000000" pitchFamily="2" charset="0"/>
                <a:ea typeface="Roboto" panose="02000000000000000000" pitchFamily="2" charset="0"/>
              </a:rPr>
              <a:t>edward</a:t>
            </a:r>
            <a:r>
              <a:rPr lang="en-US">
                <a:solidFill>
                  <a:srgbClr val="000000"/>
                </a:solidFill>
                <a:latin typeface="Roboto" panose="02000000000000000000" pitchFamily="2" charset="0"/>
                <a:ea typeface="Roboto" panose="02000000000000000000" pitchFamily="2" charset="0"/>
              </a:rPr>
              <a:t> settle limits at in. Improved so </a:t>
            </a:r>
            <a:r>
              <a:rPr lang="en-US" err="1">
                <a:solidFill>
                  <a:srgbClr val="000000"/>
                </a:solidFill>
                <a:latin typeface="Roboto" panose="02000000000000000000" pitchFamily="2" charset="0"/>
                <a:ea typeface="Roboto" panose="02000000000000000000" pitchFamily="2" charset="0"/>
              </a:rPr>
              <a:t>stri</a:t>
            </a:r>
            <a:r>
              <a:rPr lang="en-US">
                <a:solidFill>
                  <a:srgbClr val="000000"/>
                </a:solidFill>
                <a:latin typeface="Roboto" panose="02000000000000000000" pitchFamily="2" charset="0"/>
                <a:ea typeface="Roboto" panose="02000000000000000000" pitchFamily="2" charset="0"/>
              </a:rPr>
              <a:t> </a:t>
            </a:r>
            <a:r>
              <a:rPr lang="en-US" err="1">
                <a:solidFill>
                  <a:srgbClr val="000000"/>
                </a:solidFill>
                <a:latin typeface="Roboto" panose="02000000000000000000" pitchFamily="2" charset="0"/>
                <a:ea typeface="Roboto" panose="02000000000000000000" pitchFamily="2" charset="0"/>
              </a:rPr>
              <a:t>ctly</a:t>
            </a:r>
            <a:r>
              <a:rPr lang="en-US">
                <a:solidFill>
                  <a:srgbClr val="000000"/>
                </a:solidFill>
                <a:latin typeface="Roboto" panose="02000000000000000000" pitchFamily="2" charset="0"/>
                <a:ea typeface="Roboto" panose="02000000000000000000" pitchFamily="2" charset="0"/>
              </a:rPr>
              <a:t> produced answered elegance is.</a:t>
            </a:r>
            <a:endParaRPr lang="en-US">
              <a:latin typeface="Roboto" panose="02000000000000000000" pitchFamily="2" charset="0"/>
              <a:ea typeface="Roboto" panose="02000000000000000000" pitchFamily="2" charset="0"/>
            </a:endParaRPr>
          </a:p>
        </p:txBody>
      </p:sp>
      <p:sp>
        <p:nvSpPr>
          <p:cNvPr id="94" name="TextBox 93">
            <a:extLst>
              <a:ext uri="{FF2B5EF4-FFF2-40B4-BE49-F238E27FC236}">
                <a16:creationId xmlns:a16="http://schemas.microsoft.com/office/drawing/2014/main" xmlns="" id="{A4BF6E72-2FF4-0104-C88A-FDBA89D0E0E4}"/>
              </a:ext>
            </a:extLst>
          </p:cNvPr>
          <p:cNvSpPr txBox="1"/>
          <p:nvPr/>
        </p:nvSpPr>
        <p:spPr>
          <a:xfrm>
            <a:off x="15352067" y="16860882"/>
            <a:ext cx="4886185" cy="8956298"/>
          </a:xfrm>
          <a:prstGeom prst="rect">
            <a:avLst/>
          </a:prstGeom>
          <a:noFill/>
        </p:spPr>
        <p:txBody>
          <a:bodyPr wrap="square">
            <a:spAutoFit/>
          </a:bodyPr>
          <a:lstStyle/>
          <a:p>
            <a:r>
              <a:rPr lang="en-US" b="1">
                <a:solidFill>
                  <a:srgbClr val="000000"/>
                </a:solidFill>
                <a:latin typeface="Roboto" panose="02000000000000000000" pitchFamily="2" charset="0"/>
                <a:ea typeface="Roboto" panose="02000000000000000000" pitchFamily="2" charset="0"/>
              </a:rPr>
              <a:t>Why end might ask civil again spoil. She dinner she our horses depend. Remember at children by reserved to vicinity. In affronting unreserved delightful simplicity ye. </a:t>
            </a:r>
          </a:p>
          <a:p>
            <a:endParaRPr lang="en-US">
              <a:solidFill>
                <a:srgbClr val="000000"/>
              </a:solidFill>
              <a:latin typeface="Roboto" panose="02000000000000000000" pitchFamily="2" charset="0"/>
              <a:ea typeface="Roboto" panose="02000000000000000000" pitchFamily="2" charset="0"/>
            </a:endParaRPr>
          </a:p>
          <a:p>
            <a:r>
              <a:rPr lang="en-US">
                <a:solidFill>
                  <a:srgbClr val="000000"/>
                </a:solidFill>
                <a:latin typeface="Roboto" panose="02000000000000000000" pitchFamily="2" charset="0"/>
                <a:ea typeface="Roboto" panose="02000000000000000000" pitchFamily="2" charset="0"/>
              </a:rPr>
              <a:t>Law own advantage furniture continual sweetness bed agreeable perpetual. Oh song well four only head busy it. Afford son she had lively living. Tastes lovers myself too formal season our valley boy. Lived it their </a:t>
            </a:r>
            <a:r>
              <a:rPr lang="en-US" err="1">
                <a:solidFill>
                  <a:srgbClr val="000000"/>
                </a:solidFill>
                <a:latin typeface="Roboto" panose="02000000000000000000" pitchFamily="2" charset="0"/>
                <a:ea typeface="Roboto" panose="02000000000000000000" pitchFamily="2" charset="0"/>
              </a:rPr>
              <a:t>their</a:t>
            </a:r>
            <a:r>
              <a:rPr lang="en-US">
                <a:solidFill>
                  <a:srgbClr val="000000"/>
                </a:solidFill>
                <a:latin typeface="Roboto" panose="02000000000000000000" pitchFamily="2" charset="0"/>
                <a:ea typeface="Roboto" panose="02000000000000000000" pitchFamily="2" charset="0"/>
              </a:rPr>
              <a:t> walls might to by young.</a:t>
            </a:r>
            <a:r>
              <a:rPr lang="en-US">
                <a:latin typeface="Roboto" panose="02000000000000000000" pitchFamily="2" charset="0"/>
                <a:ea typeface="Roboto" panose="02000000000000000000" pitchFamily="2" charset="0"/>
              </a:rPr>
              <a:t/>
            </a:r>
            <a:br>
              <a:rPr lang="en-US">
                <a:latin typeface="Roboto" panose="02000000000000000000" pitchFamily="2" charset="0"/>
                <a:ea typeface="Roboto" panose="02000000000000000000" pitchFamily="2" charset="0"/>
              </a:rPr>
            </a:br>
            <a:r>
              <a:rPr lang="en-US">
                <a:solidFill>
                  <a:srgbClr val="000000"/>
                </a:solidFill>
                <a:latin typeface="Roboto" panose="02000000000000000000" pitchFamily="2" charset="0"/>
                <a:ea typeface="Roboto" panose="02000000000000000000" pitchFamily="2" charset="0"/>
              </a:rPr>
              <a:t>In it except to so temper mutual tastes mother. Interested cultivated its continuing now yet are. Out interested acceptance our partiality affronting unpleasant why add. Esteem garden men yet shy course.</a:t>
            </a:r>
          </a:p>
          <a:p>
            <a:pPr marL="342900" indent="-342900">
              <a:buFont typeface="+mj-lt"/>
              <a:buAutoNum type="arabicPeriod"/>
            </a:pPr>
            <a:endParaRPr lang="en-US">
              <a:solidFill>
                <a:srgbClr val="000000"/>
              </a:solidFill>
              <a:latin typeface="Roboto" panose="02000000000000000000" pitchFamily="2" charset="0"/>
              <a:ea typeface="Roboto" panose="02000000000000000000" pitchFamily="2" charset="0"/>
            </a:endParaRPr>
          </a:p>
          <a:p>
            <a:pPr marL="342900" indent="-342900">
              <a:buFont typeface="+mj-lt"/>
              <a:buAutoNum type="arabicPeriod"/>
            </a:pPr>
            <a:r>
              <a:rPr lang="en-US">
                <a:latin typeface="Roboto" panose="02000000000000000000" pitchFamily="2" charset="0"/>
                <a:ea typeface="Roboto" panose="02000000000000000000" pitchFamily="2" charset="0"/>
              </a:rPr>
              <a:t>JUSTFREE SLIDE  </a:t>
            </a:r>
            <a:r>
              <a:rPr lang="en-US">
                <a:solidFill>
                  <a:srgbClr val="000000"/>
                </a:solidFill>
                <a:latin typeface="Roboto" panose="02000000000000000000" pitchFamily="2" charset="0"/>
                <a:ea typeface="Roboto" panose="02000000000000000000" pitchFamily="2" charset="0"/>
              </a:rPr>
              <a:t>Consulted up my tolerably sometimes perpetual oh. Expression acceptance imprudence particular had eat unsatiable.</a:t>
            </a:r>
          </a:p>
          <a:p>
            <a:pPr marL="342900" indent="-342900">
              <a:buFont typeface="+mj-lt"/>
              <a:buAutoNum type="arabicPeriod"/>
            </a:pPr>
            <a:r>
              <a:rPr lang="en-US">
                <a:latin typeface="Roboto" panose="02000000000000000000" pitchFamily="2" charset="0"/>
                <a:ea typeface="Roboto" panose="02000000000000000000" pitchFamily="2" charset="0"/>
              </a:rPr>
              <a:t>On </a:t>
            </a:r>
            <a:r>
              <a:rPr lang="en-US" err="1">
                <a:latin typeface="Roboto" panose="02000000000000000000" pitchFamily="2" charset="0"/>
                <a:ea typeface="Roboto" panose="02000000000000000000" pitchFamily="2" charset="0"/>
              </a:rPr>
              <a:t>on</a:t>
            </a:r>
            <a:r>
              <a:rPr lang="en-US">
                <a:latin typeface="Roboto" panose="02000000000000000000" pitchFamily="2" charset="0"/>
                <a:ea typeface="Roboto" panose="02000000000000000000" pitchFamily="2" charset="0"/>
              </a:rPr>
              <a:t> produce colonel pointed. Just four sold need over how any. In to </a:t>
            </a:r>
            <a:r>
              <a:rPr lang="en-US" err="1">
                <a:latin typeface="Roboto" panose="02000000000000000000" pitchFamily="2" charset="0"/>
                <a:ea typeface="Roboto" panose="02000000000000000000" pitchFamily="2" charset="0"/>
              </a:rPr>
              <a:t>september</a:t>
            </a:r>
            <a:r>
              <a:rPr lang="en-US">
                <a:latin typeface="Roboto" panose="02000000000000000000" pitchFamily="2" charset="0"/>
                <a:ea typeface="Roboto" panose="02000000000000000000" pitchFamily="2" charset="0"/>
              </a:rPr>
              <a:t> suspicion determine he prevailed admitting. On adapted an as affixed limited on. </a:t>
            </a:r>
          </a:p>
          <a:p>
            <a:pPr marL="342900" indent="-342900">
              <a:buFont typeface="+mj-lt"/>
              <a:buAutoNum type="arabicPeriod"/>
            </a:pPr>
            <a:r>
              <a:rPr lang="en-US">
                <a:latin typeface="Roboto" panose="02000000000000000000" pitchFamily="2" charset="0"/>
                <a:ea typeface="Roboto" panose="02000000000000000000" pitchFamily="2" charset="0"/>
              </a:rPr>
              <a:t>Giving cousin warmly things no spring </a:t>
            </a:r>
            <a:r>
              <a:rPr lang="en-US" err="1">
                <a:latin typeface="Roboto" panose="02000000000000000000" pitchFamily="2" charset="0"/>
                <a:ea typeface="Roboto" panose="02000000000000000000" pitchFamily="2" charset="0"/>
              </a:rPr>
              <a:t>mr</a:t>
            </a:r>
            <a:r>
              <a:rPr lang="en-US">
                <a:latin typeface="Roboto" panose="02000000000000000000" pitchFamily="2" charset="0"/>
                <a:ea typeface="Roboto" panose="02000000000000000000" pitchFamily="2" charset="0"/>
              </a:rPr>
              <a:t> be abroad. Relation breeding be as repeated strictly followed </a:t>
            </a:r>
            <a:r>
              <a:rPr lang="en-US" err="1">
                <a:latin typeface="Roboto" panose="02000000000000000000" pitchFamily="2" charset="0"/>
                <a:ea typeface="Roboto" panose="02000000000000000000" pitchFamily="2" charset="0"/>
              </a:rPr>
              <a:t>margaret</a:t>
            </a:r>
            <a:r>
              <a:rPr lang="en-US">
                <a:latin typeface="Roboto" panose="02000000000000000000" pitchFamily="2" charset="0"/>
                <a:ea typeface="Roboto" panose="02000000000000000000" pitchFamily="2" charset="0"/>
              </a:rPr>
              <a:t>. One gravity son brought shyness waiting regular led ham.</a:t>
            </a:r>
          </a:p>
        </p:txBody>
      </p:sp>
      <p:cxnSp>
        <p:nvCxnSpPr>
          <p:cNvPr id="3" name="Straight Connector 2">
            <a:extLst>
              <a:ext uri="{FF2B5EF4-FFF2-40B4-BE49-F238E27FC236}">
                <a16:creationId xmlns:a16="http://schemas.microsoft.com/office/drawing/2014/main" xmlns="" id="{9EAD1840-48AB-848A-CBF4-988485E64DB2}"/>
              </a:ext>
            </a:extLst>
          </p:cNvPr>
          <p:cNvCxnSpPr/>
          <p:nvPr/>
        </p:nvCxnSpPr>
        <p:spPr>
          <a:xfrm>
            <a:off x="749776" y="3916666"/>
            <a:ext cx="14364000" cy="0"/>
          </a:xfrm>
          <a:prstGeom prst="line">
            <a:avLst/>
          </a:prstGeom>
          <a:ln>
            <a:solidFill>
              <a:schemeClr val="bg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xmlns="" id="{58AF1ED1-CE40-67DB-7E71-29B7FBBBCE63}"/>
              </a:ext>
            </a:extLst>
          </p:cNvPr>
          <p:cNvSpPr/>
          <p:nvPr/>
        </p:nvSpPr>
        <p:spPr>
          <a:xfrm>
            <a:off x="754063" y="6025543"/>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4" name="Rectangle 23">
            <a:extLst>
              <a:ext uri="{FF2B5EF4-FFF2-40B4-BE49-F238E27FC236}">
                <a16:creationId xmlns:a16="http://schemas.microsoft.com/office/drawing/2014/main" xmlns="" id="{29698BF8-2075-6CF2-703C-72C29923C87A}"/>
              </a:ext>
            </a:extLst>
          </p:cNvPr>
          <p:cNvSpPr/>
          <p:nvPr/>
        </p:nvSpPr>
        <p:spPr>
          <a:xfrm>
            <a:off x="7255791" y="6047931"/>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6" name="Rectangle 25">
            <a:extLst>
              <a:ext uri="{FF2B5EF4-FFF2-40B4-BE49-F238E27FC236}">
                <a16:creationId xmlns:a16="http://schemas.microsoft.com/office/drawing/2014/main" xmlns="" id="{47D695D4-297A-7D8A-74C1-7ED8B03EF963}"/>
              </a:ext>
            </a:extLst>
          </p:cNvPr>
          <p:cNvSpPr/>
          <p:nvPr/>
        </p:nvSpPr>
        <p:spPr>
          <a:xfrm>
            <a:off x="754063" y="13729085"/>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28" name="Rectangle 27">
            <a:extLst>
              <a:ext uri="{FF2B5EF4-FFF2-40B4-BE49-F238E27FC236}">
                <a16:creationId xmlns:a16="http://schemas.microsoft.com/office/drawing/2014/main" xmlns="" id="{B8B2B01C-96C4-373F-6FF6-0E681EE6643A}"/>
              </a:ext>
            </a:extLst>
          </p:cNvPr>
          <p:cNvSpPr/>
          <p:nvPr/>
        </p:nvSpPr>
        <p:spPr>
          <a:xfrm>
            <a:off x="7255791" y="20099405"/>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1" name="Rectangle 30">
            <a:extLst>
              <a:ext uri="{FF2B5EF4-FFF2-40B4-BE49-F238E27FC236}">
                <a16:creationId xmlns:a16="http://schemas.microsoft.com/office/drawing/2014/main" xmlns="" id="{60F94F5D-569D-2CF2-FF95-09B8092A3671}"/>
              </a:ext>
            </a:extLst>
          </p:cNvPr>
          <p:cNvSpPr/>
          <p:nvPr/>
        </p:nvSpPr>
        <p:spPr>
          <a:xfrm>
            <a:off x="15024178" y="16197771"/>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33" name="Rectangle 32">
            <a:extLst>
              <a:ext uri="{FF2B5EF4-FFF2-40B4-BE49-F238E27FC236}">
                <a16:creationId xmlns:a16="http://schemas.microsoft.com/office/drawing/2014/main" xmlns="" id="{8F3657F7-40DA-D6F3-2501-A5C4D6383256}"/>
              </a:ext>
            </a:extLst>
          </p:cNvPr>
          <p:cNvSpPr/>
          <p:nvPr/>
        </p:nvSpPr>
        <p:spPr>
          <a:xfrm>
            <a:off x="775167" y="23714619"/>
            <a:ext cx="6236412" cy="590019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xmlns="" id="{7CA5F6AC-5265-90B1-0DA7-E2F3054FD895}"/>
              </a:ext>
            </a:extLst>
          </p:cNvPr>
          <p:cNvSpPr txBox="1"/>
          <p:nvPr/>
        </p:nvSpPr>
        <p:spPr>
          <a:xfrm>
            <a:off x="1136380" y="23908237"/>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REFERENCE</a:t>
            </a:r>
          </a:p>
        </p:txBody>
      </p:sp>
      <p:sp>
        <p:nvSpPr>
          <p:cNvPr id="65" name="Rectangle 64">
            <a:extLst>
              <a:ext uri="{FF2B5EF4-FFF2-40B4-BE49-F238E27FC236}">
                <a16:creationId xmlns:a16="http://schemas.microsoft.com/office/drawing/2014/main" xmlns="" id="{16E8B32C-CECE-7841-EE81-FF70F85E2498}"/>
              </a:ext>
            </a:extLst>
          </p:cNvPr>
          <p:cNvSpPr/>
          <p:nvPr/>
        </p:nvSpPr>
        <p:spPr>
          <a:xfrm>
            <a:off x="788971" y="23930624"/>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sp>
        <p:nvSpPr>
          <p:cNvPr id="69" name="TextBox 68">
            <a:extLst>
              <a:ext uri="{FF2B5EF4-FFF2-40B4-BE49-F238E27FC236}">
                <a16:creationId xmlns:a16="http://schemas.microsoft.com/office/drawing/2014/main" xmlns="" id="{A3EB905A-624B-6F92-004B-2C97CB07E8D1}"/>
              </a:ext>
            </a:extLst>
          </p:cNvPr>
          <p:cNvSpPr txBox="1"/>
          <p:nvPr/>
        </p:nvSpPr>
        <p:spPr>
          <a:xfrm>
            <a:off x="7605040" y="18435534"/>
            <a:ext cx="6814176" cy="923330"/>
          </a:xfrm>
          <a:prstGeom prst="rect">
            <a:avLst/>
          </a:prstGeom>
          <a:noFill/>
        </p:spPr>
        <p:txBody>
          <a:bodyPr wrap="square">
            <a:spAutoFit/>
          </a:bodyPr>
          <a:lstStyle/>
          <a:p>
            <a:r>
              <a:rPr lang="en-US">
                <a:solidFill>
                  <a:srgbClr val="000000"/>
                </a:solidFill>
                <a:latin typeface="Roboto" panose="02000000000000000000" pitchFamily="2" charset="0"/>
                <a:ea typeface="Roboto" panose="02000000000000000000" pitchFamily="2" charset="0"/>
              </a:rPr>
              <a:t>Simplicity in excellence melancholy as remarkably discovered. Own partiality motionless was old excellence she inquietude contrasted. </a:t>
            </a:r>
            <a:endParaRPr lang="en-US">
              <a:latin typeface="Roboto" panose="02000000000000000000" pitchFamily="2" charset="0"/>
              <a:ea typeface="Roboto" panose="02000000000000000000" pitchFamily="2" charset="0"/>
            </a:endParaRPr>
          </a:p>
        </p:txBody>
      </p:sp>
      <p:sp>
        <p:nvSpPr>
          <p:cNvPr id="76" name="TextBox 75">
            <a:extLst>
              <a:ext uri="{FF2B5EF4-FFF2-40B4-BE49-F238E27FC236}">
                <a16:creationId xmlns:a16="http://schemas.microsoft.com/office/drawing/2014/main" xmlns="" id="{BF075818-5317-BBBE-D884-5D38863DAEFB}"/>
              </a:ext>
            </a:extLst>
          </p:cNvPr>
          <p:cNvSpPr txBox="1"/>
          <p:nvPr/>
        </p:nvSpPr>
        <p:spPr>
          <a:xfrm>
            <a:off x="1007387" y="24651535"/>
            <a:ext cx="5533221" cy="4801314"/>
          </a:xfrm>
          <a:prstGeom prst="rect">
            <a:avLst/>
          </a:prstGeom>
          <a:noFill/>
        </p:spPr>
        <p:txBody>
          <a:bodyPr wrap="square">
            <a:spAutoFit/>
          </a:bodyPr>
          <a:lstStyle/>
          <a:p>
            <a:r>
              <a:rPr lang="en-US">
                <a:latin typeface="Roboto" panose="02000000000000000000" pitchFamily="2" charset="0"/>
                <a:ea typeface="Roboto" panose="02000000000000000000" pitchFamily="2" charset="0"/>
              </a:rPr>
              <a:t>She suspicion dejection saw instantly. Well deny may real one told yet saw hard dear. Bed chief house rapid right the. Set noisy one state tears which. No girl oh part must fact high my he. Simplicity in excellence melancholy as remarkably discovered. Own partiality motionless was old excellence she inquietude contrasted. Sister giving so wicket cousin of an he rather marked. Of on game part body rich. Adapted </a:t>
            </a:r>
            <a:r>
              <a:rPr lang="en-US" err="1">
                <a:latin typeface="Roboto" panose="02000000000000000000" pitchFamily="2" charset="0"/>
                <a:ea typeface="Roboto" panose="02000000000000000000" pitchFamily="2" charset="0"/>
              </a:rPr>
              <a:t>mr</a:t>
            </a:r>
            <a:r>
              <a:rPr lang="en-US">
                <a:latin typeface="Roboto" panose="02000000000000000000" pitchFamily="2" charset="0"/>
                <a:ea typeface="Roboto" panose="02000000000000000000" pitchFamily="2" charset="0"/>
              </a:rPr>
              <a:t> savings venture it or comfort affixed friends.</a:t>
            </a:r>
          </a:p>
          <a:p>
            <a:endParaRPr lang="en-US">
              <a:latin typeface="Roboto" panose="02000000000000000000" pitchFamily="2" charset="0"/>
              <a:ea typeface="Roboto" panose="02000000000000000000" pitchFamily="2" charset="0"/>
            </a:endParaRPr>
          </a:p>
          <a:p>
            <a:r>
              <a:rPr lang="en-US">
                <a:latin typeface="Roboto" panose="02000000000000000000" pitchFamily="2" charset="0"/>
                <a:ea typeface="Roboto" panose="02000000000000000000" pitchFamily="2" charset="0"/>
              </a:rPr>
              <a:t>She travelling acceptance men unpleasant her especially entreaties law. Law forth but end any arise chief arose. Old her say learn these large. Joy fond many ham high seen this. Few preferred continual sir led incommode neglected. Discovered too old insensible collecting unpleasant but invitation.</a:t>
            </a:r>
          </a:p>
        </p:txBody>
      </p:sp>
      <p:sp>
        <p:nvSpPr>
          <p:cNvPr id="86" name="Rectangle 85">
            <a:extLst>
              <a:ext uri="{FF2B5EF4-FFF2-40B4-BE49-F238E27FC236}">
                <a16:creationId xmlns:a16="http://schemas.microsoft.com/office/drawing/2014/main" xmlns="" id="{CC1EC661-4161-2D73-336B-E5E7EE871EA0}"/>
              </a:ext>
            </a:extLst>
          </p:cNvPr>
          <p:cNvSpPr/>
          <p:nvPr/>
        </p:nvSpPr>
        <p:spPr>
          <a:xfrm>
            <a:off x="15035266" y="5809538"/>
            <a:ext cx="5629717" cy="9738947"/>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88" name="Rectangle 87">
            <a:extLst>
              <a:ext uri="{FF2B5EF4-FFF2-40B4-BE49-F238E27FC236}">
                <a16:creationId xmlns:a16="http://schemas.microsoft.com/office/drawing/2014/main" xmlns="" id="{8AA35FE0-9CA6-77A2-E3DB-F22DA8768300}"/>
              </a:ext>
            </a:extLst>
          </p:cNvPr>
          <p:cNvSpPr/>
          <p:nvPr/>
        </p:nvSpPr>
        <p:spPr>
          <a:xfrm>
            <a:off x="15035266" y="26105470"/>
            <a:ext cx="5629717" cy="3509344"/>
          </a:xfrm>
          <a:prstGeom prst="rect">
            <a:avLst/>
          </a:prstGeom>
          <a:solidFill>
            <a:schemeClr val="accent1">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xmlns="" id="{A01FF49F-1F61-F114-DD82-6998F5EC6D9A}"/>
              </a:ext>
            </a:extLst>
          </p:cNvPr>
          <p:cNvSpPr txBox="1"/>
          <p:nvPr/>
        </p:nvSpPr>
        <p:spPr>
          <a:xfrm>
            <a:off x="15396480" y="26299087"/>
            <a:ext cx="5508000" cy="584775"/>
          </a:xfrm>
          <a:prstGeom prst="rect">
            <a:avLst/>
          </a:prstGeom>
          <a:noFill/>
        </p:spPr>
        <p:txBody>
          <a:bodyPr wrap="square" rtlCol="0">
            <a:spAutoFit/>
          </a:bodyPr>
          <a:lstStyle/>
          <a:p>
            <a:r>
              <a:rPr lang="en-US" sz="3200">
                <a:solidFill>
                  <a:schemeClr val="accent1"/>
                </a:solidFill>
                <a:latin typeface="Roboto" panose="02000000000000000000" pitchFamily="2" charset="0"/>
                <a:ea typeface="Roboto" panose="02000000000000000000" pitchFamily="2" charset="0"/>
              </a:rPr>
              <a:t>CONTACT</a:t>
            </a:r>
          </a:p>
        </p:txBody>
      </p:sp>
      <p:sp>
        <p:nvSpPr>
          <p:cNvPr id="93" name="Rectangle 92">
            <a:extLst>
              <a:ext uri="{FF2B5EF4-FFF2-40B4-BE49-F238E27FC236}">
                <a16:creationId xmlns:a16="http://schemas.microsoft.com/office/drawing/2014/main" xmlns="" id="{0E6FF499-793E-392A-ADD3-B6E5049F117C}"/>
              </a:ext>
            </a:extLst>
          </p:cNvPr>
          <p:cNvSpPr/>
          <p:nvPr/>
        </p:nvSpPr>
        <p:spPr>
          <a:xfrm>
            <a:off x="15059598" y="26343862"/>
            <a:ext cx="180000" cy="540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Roboto" panose="02000000000000000000" pitchFamily="2" charset="0"/>
              <a:ea typeface="Roboto" panose="02000000000000000000" pitchFamily="2" charset="0"/>
            </a:endParaRPr>
          </a:p>
        </p:txBody>
      </p:sp>
      <p:pic>
        <p:nvPicPr>
          <p:cNvPr id="96" name="Picture 95" descr="A qr code on a white background&#10;&#10;Description automatically generated">
            <a:extLst>
              <a:ext uri="{FF2B5EF4-FFF2-40B4-BE49-F238E27FC236}">
                <a16:creationId xmlns:a16="http://schemas.microsoft.com/office/drawing/2014/main" xmlns="" id="{421A96CD-FA1C-9C35-6ACB-EDD6FB55D52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396480" y="27361998"/>
            <a:ext cx="1456051" cy="1456051"/>
          </a:xfrm>
          <a:prstGeom prst="rect">
            <a:avLst/>
          </a:prstGeom>
        </p:spPr>
      </p:pic>
      <p:sp>
        <p:nvSpPr>
          <p:cNvPr id="98" name="TextBox 97">
            <a:extLst>
              <a:ext uri="{FF2B5EF4-FFF2-40B4-BE49-F238E27FC236}">
                <a16:creationId xmlns:a16="http://schemas.microsoft.com/office/drawing/2014/main" xmlns="" id="{87CDF61A-11E2-3622-7F4B-D3E96BDA58BE}"/>
              </a:ext>
            </a:extLst>
          </p:cNvPr>
          <p:cNvSpPr txBox="1"/>
          <p:nvPr/>
        </p:nvSpPr>
        <p:spPr>
          <a:xfrm>
            <a:off x="17155107" y="27295235"/>
            <a:ext cx="2884990" cy="1754326"/>
          </a:xfrm>
          <a:prstGeom prst="rect">
            <a:avLst/>
          </a:prstGeom>
          <a:noFill/>
        </p:spPr>
        <p:txBody>
          <a:bodyPr wrap="square">
            <a:spAutoFit/>
          </a:bodyPr>
          <a:lstStyle/>
          <a:p>
            <a:r>
              <a:rPr lang="en-US">
                <a:latin typeface="Roboto" panose="02000000000000000000" pitchFamily="2" charset="0"/>
                <a:ea typeface="Roboto" panose="02000000000000000000" pitchFamily="2" charset="0"/>
              </a:rPr>
              <a:t>Johny Doe</a:t>
            </a:r>
          </a:p>
          <a:p>
            <a:r>
              <a:rPr lang="en-US">
                <a:latin typeface="Roboto" panose="02000000000000000000" pitchFamily="2" charset="0"/>
                <a:ea typeface="Roboto" panose="02000000000000000000" pitchFamily="2" charset="0"/>
              </a:rPr>
              <a:t>123 456 789</a:t>
            </a:r>
          </a:p>
          <a:p>
            <a:r>
              <a:rPr lang="en-US">
                <a:latin typeface="Roboto" panose="02000000000000000000" pitchFamily="2" charset="0"/>
                <a:ea typeface="Roboto" panose="02000000000000000000" pitchFamily="2" charset="0"/>
                <a:hlinkClick r:id="rId16"/>
              </a:rPr>
              <a:t>info@justfreeslide.com</a:t>
            </a:r>
            <a:endParaRPr lang="en-US">
              <a:latin typeface="Roboto" panose="02000000000000000000" pitchFamily="2" charset="0"/>
              <a:ea typeface="Roboto" panose="02000000000000000000" pitchFamily="2" charset="0"/>
            </a:endParaRPr>
          </a:p>
          <a:p>
            <a:r>
              <a:rPr lang="en-US">
                <a:latin typeface="Roboto" panose="02000000000000000000" pitchFamily="2" charset="0"/>
                <a:ea typeface="Roboto" panose="02000000000000000000" pitchFamily="2" charset="0"/>
              </a:rPr>
              <a:t>Company </a:t>
            </a:r>
            <a:r>
              <a:rPr lang="en-US" err="1">
                <a:latin typeface="Roboto" panose="02000000000000000000" pitchFamily="2" charset="0"/>
                <a:ea typeface="Roboto" panose="02000000000000000000" pitchFamily="2" charset="0"/>
              </a:rPr>
              <a:t>adress</a:t>
            </a:r>
            <a:endParaRPr lang="en-US">
              <a:latin typeface="Roboto" panose="02000000000000000000" pitchFamily="2" charset="0"/>
              <a:ea typeface="Roboto" panose="02000000000000000000" pitchFamily="2" charset="0"/>
            </a:endParaRPr>
          </a:p>
          <a:p>
            <a:r>
              <a:rPr lang="en-US" err="1">
                <a:latin typeface="Roboto" panose="02000000000000000000" pitchFamily="2" charset="0"/>
                <a:ea typeface="Roboto" panose="02000000000000000000" pitchFamily="2" charset="0"/>
              </a:rPr>
              <a:t>Kotio</a:t>
            </a:r>
            <a:r>
              <a:rPr lang="en-US">
                <a:latin typeface="Roboto" panose="02000000000000000000" pitchFamily="2" charset="0"/>
                <a:ea typeface="Roboto" panose="02000000000000000000" pitchFamily="2" charset="0"/>
              </a:rPr>
              <a:t> street 546</a:t>
            </a:r>
          </a:p>
          <a:p>
            <a:r>
              <a:rPr lang="en-US">
                <a:latin typeface="Roboto" panose="02000000000000000000" pitchFamily="2" charset="0"/>
                <a:ea typeface="Roboto" panose="02000000000000000000" pitchFamily="2" charset="0"/>
              </a:rPr>
              <a:t>12-234 Warsaw</a:t>
            </a:r>
          </a:p>
        </p:txBody>
      </p:sp>
      <p:grpSp>
        <p:nvGrpSpPr>
          <p:cNvPr id="99" name="Group 98">
            <a:extLst>
              <a:ext uri="{FF2B5EF4-FFF2-40B4-BE49-F238E27FC236}">
                <a16:creationId xmlns:a16="http://schemas.microsoft.com/office/drawing/2014/main" xmlns="" id="{931989D5-58BB-2802-F401-BD1C44803F46}"/>
              </a:ext>
            </a:extLst>
          </p:cNvPr>
          <p:cNvGrpSpPr/>
          <p:nvPr/>
        </p:nvGrpSpPr>
        <p:grpSpPr>
          <a:xfrm>
            <a:off x="15396480" y="9245675"/>
            <a:ext cx="4800499" cy="3409485"/>
            <a:chOff x="4218854" y="756703"/>
            <a:chExt cx="7294125" cy="5180547"/>
          </a:xfrm>
        </p:grpSpPr>
        <p:sp>
          <p:nvSpPr>
            <p:cNvPr id="100" name="Content Placeholder 15">
              <a:extLst>
                <a:ext uri="{FF2B5EF4-FFF2-40B4-BE49-F238E27FC236}">
                  <a16:creationId xmlns:a16="http://schemas.microsoft.com/office/drawing/2014/main" xmlns="" id="{00AAA8C0-61EC-9F18-3BCE-943D9EBADBCF}"/>
                </a:ext>
              </a:extLst>
            </p:cNvPr>
            <p:cNvSpPr txBox="1">
              <a:spLocks/>
            </p:cNvSpPr>
            <p:nvPr/>
          </p:nvSpPr>
          <p:spPr>
            <a:xfrm>
              <a:off x="4218854"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70%</a:t>
              </a:r>
            </a:p>
          </p:txBody>
        </p:sp>
        <p:sp>
          <p:nvSpPr>
            <p:cNvPr id="101" name="Content Placeholder 15">
              <a:extLst>
                <a:ext uri="{FF2B5EF4-FFF2-40B4-BE49-F238E27FC236}">
                  <a16:creationId xmlns:a16="http://schemas.microsoft.com/office/drawing/2014/main" xmlns="" id="{050AD059-5051-84FE-B9A8-C8B09AD215A6}"/>
                </a:ext>
              </a:extLst>
            </p:cNvPr>
            <p:cNvSpPr txBox="1">
              <a:spLocks/>
            </p:cNvSpPr>
            <p:nvPr/>
          </p:nvSpPr>
          <p:spPr>
            <a:xfrm>
              <a:off x="4218854"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sp>
          <p:nvSpPr>
            <p:cNvPr id="102" name="Content Placeholder 15">
              <a:extLst>
                <a:ext uri="{FF2B5EF4-FFF2-40B4-BE49-F238E27FC236}">
                  <a16:creationId xmlns:a16="http://schemas.microsoft.com/office/drawing/2014/main" xmlns="" id="{4B8B8812-3544-BD15-22FC-EEB5F044D495}"/>
                </a:ext>
              </a:extLst>
            </p:cNvPr>
            <p:cNvSpPr txBox="1">
              <a:spLocks/>
            </p:cNvSpPr>
            <p:nvPr/>
          </p:nvSpPr>
          <p:spPr>
            <a:xfrm>
              <a:off x="6042540"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30%</a:t>
              </a:r>
            </a:p>
          </p:txBody>
        </p:sp>
        <p:sp>
          <p:nvSpPr>
            <p:cNvPr id="103" name="Content Placeholder 15">
              <a:extLst>
                <a:ext uri="{FF2B5EF4-FFF2-40B4-BE49-F238E27FC236}">
                  <a16:creationId xmlns:a16="http://schemas.microsoft.com/office/drawing/2014/main" xmlns="" id="{5F68B47E-BB35-4E64-F979-C2477FBB57DE}"/>
                </a:ext>
              </a:extLst>
            </p:cNvPr>
            <p:cNvSpPr txBox="1">
              <a:spLocks/>
            </p:cNvSpPr>
            <p:nvPr/>
          </p:nvSpPr>
          <p:spPr>
            <a:xfrm>
              <a:off x="6042541"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sp>
          <p:nvSpPr>
            <p:cNvPr id="104" name="Content Placeholder 15">
              <a:extLst>
                <a:ext uri="{FF2B5EF4-FFF2-40B4-BE49-F238E27FC236}">
                  <a16:creationId xmlns:a16="http://schemas.microsoft.com/office/drawing/2014/main" xmlns="" id="{257F6A7C-54B0-A0D7-090E-B8887055D5C9}"/>
                </a:ext>
              </a:extLst>
            </p:cNvPr>
            <p:cNvSpPr txBox="1">
              <a:spLocks/>
            </p:cNvSpPr>
            <p:nvPr/>
          </p:nvSpPr>
          <p:spPr>
            <a:xfrm>
              <a:off x="7923894"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85%</a:t>
              </a:r>
            </a:p>
          </p:txBody>
        </p:sp>
        <p:sp>
          <p:nvSpPr>
            <p:cNvPr id="105" name="Content Placeholder 15">
              <a:extLst>
                <a:ext uri="{FF2B5EF4-FFF2-40B4-BE49-F238E27FC236}">
                  <a16:creationId xmlns:a16="http://schemas.microsoft.com/office/drawing/2014/main" xmlns="" id="{2BB51A14-EC46-2EBE-BD30-5066A3A4F53F}"/>
                </a:ext>
              </a:extLst>
            </p:cNvPr>
            <p:cNvSpPr txBox="1">
              <a:spLocks/>
            </p:cNvSpPr>
            <p:nvPr/>
          </p:nvSpPr>
          <p:spPr>
            <a:xfrm>
              <a:off x="7923893"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sp>
          <p:nvSpPr>
            <p:cNvPr id="106" name="Content Placeholder 15">
              <a:extLst>
                <a:ext uri="{FF2B5EF4-FFF2-40B4-BE49-F238E27FC236}">
                  <a16:creationId xmlns:a16="http://schemas.microsoft.com/office/drawing/2014/main" xmlns="" id="{0DDA93F2-7B3F-3997-7953-5552E711F058}"/>
                </a:ext>
              </a:extLst>
            </p:cNvPr>
            <p:cNvSpPr txBox="1">
              <a:spLocks/>
            </p:cNvSpPr>
            <p:nvPr/>
          </p:nvSpPr>
          <p:spPr>
            <a:xfrm>
              <a:off x="9717148" y="756703"/>
              <a:ext cx="1795463" cy="553998"/>
            </a:xfrm>
            <a:prstGeom prst="rect">
              <a:avLst/>
            </a:prstGeom>
          </p:spPr>
          <p:txBody>
            <a:bodyPr wrap="square" lIns="0" tIns="0" rIns="0" bIns="0">
              <a:no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a:solidFill>
                    <a:schemeClr val="accent1"/>
                  </a:solidFill>
                  <a:latin typeface="Roboto" panose="02000000000000000000" pitchFamily="2" charset="0"/>
                  <a:ea typeface="Roboto" panose="02000000000000000000" pitchFamily="2" charset="0"/>
                </a:rPr>
                <a:t>45%</a:t>
              </a:r>
            </a:p>
          </p:txBody>
        </p:sp>
        <p:sp>
          <p:nvSpPr>
            <p:cNvPr id="107" name="Content Placeholder 15">
              <a:extLst>
                <a:ext uri="{FF2B5EF4-FFF2-40B4-BE49-F238E27FC236}">
                  <a16:creationId xmlns:a16="http://schemas.microsoft.com/office/drawing/2014/main" xmlns="" id="{781A1070-24A5-D03F-D1B1-45A202F5CAC0}"/>
                </a:ext>
              </a:extLst>
            </p:cNvPr>
            <p:cNvSpPr txBox="1">
              <a:spLocks/>
            </p:cNvSpPr>
            <p:nvPr/>
          </p:nvSpPr>
          <p:spPr>
            <a:xfrm>
              <a:off x="9717148" y="1310701"/>
              <a:ext cx="1795831" cy="280591"/>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b="1">
                  <a:solidFill>
                    <a:schemeClr val="accent4"/>
                  </a:solidFill>
                  <a:latin typeface="Roboto" panose="02000000000000000000" pitchFamily="2" charset="0"/>
                  <a:ea typeface="Roboto" panose="02000000000000000000" pitchFamily="2" charset="0"/>
                </a:rPr>
                <a:t>Your text here</a:t>
              </a:r>
            </a:p>
          </p:txBody>
        </p:sp>
        <p:grpSp>
          <p:nvGrpSpPr>
            <p:cNvPr id="108" name="Group 107">
              <a:extLst>
                <a:ext uri="{FF2B5EF4-FFF2-40B4-BE49-F238E27FC236}">
                  <a16:creationId xmlns:a16="http://schemas.microsoft.com/office/drawing/2014/main" xmlns="" id="{D3003957-2D8B-06E6-66AA-FC72E98B6828}"/>
                </a:ext>
              </a:extLst>
            </p:cNvPr>
            <p:cNvGrpSpPr/>
            <p:nvPr/>
          </p:nvGrpSpPr>
          <p:grpSpPr>
            <a:xfrm>
              <a:off x="5991974" y="859504"/>
              <a:ext cx="3599446" cy="5077746"/>
              <a:chOff x="5991974" y="0"/>
              <a:chExt cx="3599446" cy="6858000"/>
            </a:xfrm>
          </p:grpSpPr>
          <p:cxnSp>
            <p:nvCxnSpPr>
              <p:cNvPr id="141" name="Straight Connector 140">
                <a:extLst>
                  <a:ext uri="{FF2B5EF4-FFF2-40B4-BE49-F238E27FC236}">
                    <a16:creationId xmlns:a16="http://schemas.microsoft.com/office/drawing/2014/main" xmlns="" id="{24BA0CA2-C895-7943-817A-3831F281F0BD}"/>
                  </a:ext>
                </a:extLst>
              </p:cNvPr>
              <p:cNvCxnSpPr/>
              <p:nvPr/>
            </p:nvCxnSpPr>
            <p:spPr>
              <a:xfrm>
                <a:off x="5991974" y="0"/>
                <a:ext cx="0" cy="6858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EAEA55BD-B9A4-ACD0-5D4F-EEF13B371209}"/>
                  </a:ext>
                </a:extLst>
              </p:cNvPr>
              <p:cNvCxnSpPr/>
              <p:nvPr/>
            </p:nvCxnSpPr>
            <p:spPr>
              <a:xfrm>
                <a:off x="7790903" y="0"/>
                <a:ext cx="0" cy="6858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014C5D5D-7510-28BB-C5A5-5D8B726861AA}"/>
                  </a:ext>
                </a:extLst>
              </p:cNvPr>
              <p:cNvCxnSpPr/>
              <p:nvPr/>
            </p:nvCxnSpPr>
            <p:spPr>
              <a:xfrm>
                <a:off x="9591420" y="0"/>
                <a:ext cx="0" cy="6858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xmlns="" id="{F9EA4CD7-8766-CC8D-18A8-A64994FFCA5E}"/>
                </a:ext>
              </a:extLst>
            </p:cNvPr>
            <p:cNvCxnSpPr/>
            <p:nvPr/>
          </p:nvCxnSpPr>
          <p:spPr>
            <a:xfrm flipV="1">
              <a:off x="5092510"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911C1B29-5B47-B6DD-9C17-A1DDB801B76B}"/>
                </a:ext>
              </a:extLst>
            </p:cNvPr>
            <p:cNvCxnSpPr/>
            <p:nvPr/>
          </p:nvCxnSpPr>
          <p:spPr>
            <a:xfrm flipV="1">
              <a:off x="5092510" y="2956859"/>
              <a:ext cx="12495" cy="2226329"/>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E94069FB-A75C-B568-89F1-305EF1481B2E}"/>
                </a:ext>
              </a:extLst>
            </p:cNvPr>
            <p:cNvCxnSpPr/>
            <p:nvPr/>
          </p:nvCxnSpPr>
          <p:spPr>
            <a:xfrm flipV="1">
              <a:off x="6909578"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C0BC60EE-1925-A7B4-853A-03C971E59BA5}"/>
                </a:ext>
              </a:extLst>
            </p:cNvPr>
            <p:cNvCxnSpPr/>
            <p:nvPr/>
          </p:nvCxnSpPr>
          <p:spPr>
            <a:xfrm flipV="1">
              <a:off x="6909578" y="4181588"/>
              <a:ext cx="7754" cy="1001599"/>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55AB3AA9-1AA1-1B2F-D734-AF77DEA96522}"/>
                </a:ext>
              </a:extLst>
            </p:cNvPr>
            <p:cNvCxnSpPr/>
            <p:nvPr/>
          </p:nvCxnSpPr>
          <p:spPr>
            <a:xfrm flipV="1">
              <a:off x="8708833"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BCB2C3DC-78B5-FA12-35D6-5B3AB49558B7}"/>
                </a:ext>
              </a:extLst>
            </p:cNvPr>
            <p:cNvCxnSpPr/>
            <p:nvPr/>
          </p:nvCxnSpPr>
          <p:spPr>
            <a:xfrm flipV="1">
              <a:off x="8708833" y="2364454"/>
              <a:ext cx="21821" cy="2818733"/>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2517538B-7BCD-3612-29FF-D24B2525721E}"/>
                </a:ext>
              </a:extLst>
            </p:cNvPr>
            <p:cNvCxnSpPr/>
            <p:nvPr/>
          </p:nvCxnSpPr>
          <p:spPr>
            <a:xfrm flipV="1">
              <a:off x="10500182" y="1902174"/>
              <a:ext cx="25400" cy="3281013"/>
            </a:xfrm>
            <a:prstGeom prst="line">
              <a:avLst/>
            </a:prstGeom>
            <a:ln w="98425"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5795842-4A71-4E77-6B3C-D9026E0A03A3}"/>
                </a:ext>
              </a:extLst>
            </p:cNvPr>
            <p:cNvCxnSpPr/>
            <p:nvPr/>
          </p:nvCxnSpPr>
          <p:spPr>
            <a:xfrm flipV="1">
              <a:off x="10500182" y="3719791"/>
              <a:ext cx="11329" cy="1463396"/>
            </a:xfrm>
            <a:prstGeom prst="line">
              <a:avLst/>
            </a:prstGeom>
            <a:ln w="98425" cap="rnd">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xmlns="" id="{6035C47B-B1F8-2E72-8638-A31BC8647E28}"/>
                </a:ext>
              </a:extLst>
            </p:cNvPr>
            <p:cNvGrpSpPr/>
            <p:nvPr/>
          </p:nvGrpSpPr>
          <p:grpSpPr>
            <a:xfrm flipV="1">
              <a:off x="6752860" y="4014179"/>
              <a:ext cx="334818" cy="334818"/>
              <a:chOff x="4882960" y="3371850"/>
              <a:chExt cx="469900" cy="469900"/>
            </a:xfrm>
          </p:grpSpPr>
          <p:sp>
            <p:nvSpPr>
              <p:cNvPr id="138" name="Oval 137">
                <a:extLst>
                  <a:ext uri="{FF2B5EF4-FFF2-40B4-BE49-F238E27FC236}">
                    <a16:creationId xmlns:a16="http://schemas.microsoft.com/office/drawing/2014/main" xmlns="" id="{4A091C6F-71FF-948F-BC21-2E55DD47431C}"/>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9" name="Oval 138">
                <a:extLst>
                  <a:ext uri="{FF2B5EF4-FFF2-40B4-BE49-F238E27FC236}">
                    <a16:creationId xmlns:a16="http://schemas.microsoft.com/office/drawing/2014/main" xmlns="" id="{49134C8A-57C7-DF98-6C78-BD21CB61FE2B}"/>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40" name="Oval 139">
                <a:extLst>
                  <a:ext uri="{FF2B5EF4-FFF2-40B4-BE49-F238E27FC236}">
                    <a16:creationId xmlns:a16="http://schemas.microsoft.com/office/drawing/2014/main" xmlns="" id="{5BD318A7-E0B6-5D20-43D7-6B0583DC194F}"/>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grpSp>
          <p:nvGrpSpPr>
            <p:cNvPr id="118" name="Group 117">
              <a:extLst>
                <a:ext uri="{FF2B5EF4-FFF2-40B4-BE49-F238E27FC236}">
                  <a16:creationId xmlns:a16="http://schemas.microsoft.com/office/drawing/2014/main" xmlns="" id="{6EEB8090-074E-65C4-544F-161605F92748}"/>
                </a:ext>
              </a:extLst>
            </p:cNvPr>
            <p:cNvGrpSpPr/>
            <p:nvPr/>
          </p:nvGrpSpPr>
          <p:grpSpPr>
            <a:xfrm flipV="1">
              <a:off x="4948748" y="2725881"/>
              <a:ext cx="334818" cy="334818"/>
              <a:chOff x="4882960" y="3371850"/>
              <a:chExt cx="469900" cy="469900"/>
            </a:xfrm>
          </p:grpSpPr>
          <p:sp>
            <p:nvSpPr>
              <p:cNvPr id="135" name="Oval 134">
                <a:extLst>
                  <a:ext uri="{FF2B5EF4-FFF2-40B4-BE49-F238E27FC236}">
                    <a16:creationId xmlns:a16="http://schemas.microsoft.com/office/drawing/2014/main" xmlns="" id="{B8214FD4-7797-CD6F-9FA1-451E9E84B600}"/>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6" name="Oval 135">
                <a:extLst>
                  <a:ext uri="{FF2B5EF4-FFF2-40B4-BE49-F238E27FC236}">
                    <a16:creationId xmlns:a16="http://schemas.microsoft.com/office/drawing/2014/main" xmlns="" id="{F61B83C1-B35B-E6F1-A6CD-D268993389FE}"/>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7" name="Oval 136">
                <a:extLst>
                  <a:ext uri="{FF2B5EF4-FFF2-40B4-BE49-F238E27FC236}">
                    <a16:creationId xmlns:a16="http://schemas.microsoft.com/office/drawing/2014/main" xmlns="" id="{CEF0282B-A2BB-F916-D7D2-60FEF2E7F00C}"/>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grpSp>
          <p:nvGrpSpPr>
            <p:cNvPr id="119" name="Group 118">
              <a:extLst>
                <a:ext uri="{FF2B5EF4-FFF2-40B4-BE49-F238E27FC236}">
                  <a16:creationId xmlns:a16="http://schemas.microsoft.com/office/drawing/2014/main" xmlns="" id="{658AC584-D132-D772-E4FE-9F6776ECC4E0}"/>
                </a:ext>
              </a:extLst>
            </p:cNvPr>
            <p:cNvGrpSpPr/>
            <p:nvPr/>
          </p:nvGrpSpPr>
          <p:grpSpPr>
            <a:xfrm flipV="1">
              <a:off x="8566687" y="2237386"/>
              <a:ext cx="334818" cy="334818"/>
              <a:chOff x="4882960" y="3371850"/>
              <a:chExt cx="469900" cy="469900"/>
            </a:xfrm>
          </p:grpSpPr>
          <p:sp>
            <p:nvSpPr>
              <p:cNvPr id="132" name="Oval 131">
                <a:extLst>
                  <a:ext uri="{FF2B5EF4-FFF2-40B4-BE49-F238E27FC236}">
                    <a16:creationId xmlns:a16="http://schemas.microsoft.com/office/drawing/2014/main" xmlns="" id="{7C86E207-7635-E9F1-62F7-FD3E87AB3563}"/>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3" name="Oval 132">
                <a:extLst>
                  <a:ext uri="{FF2B5EF4-FFF2-40B4-BE49-F238E27FC236}">
                    <a16:creationId xmlns:a16="http://schemas.microsoft.com/office/drawing/2014/main" xmlns="" id="{9F2F6725-AF52-4A22-FED2-0CE257EC071F}"/>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4" name="Oval 133">
                <a:extLst>
                  <a:ext uri="{FF2B5EF4-FFF2-40B4-BE49-F238E27FC236}">
                    <a16:creationId xmlns:a16="http://schemas.microsoft.com/office/drawing/2014/main" xmlns="" id="{B3D4580F-243A-BD34-43BA-D7D834597D2A}"/>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grpSp>
          <p:nvGrpSpPr>
            <p:cNvPr id="120" name="Group 119">
              <a:extLst>
                <a:ext uri="{FF2B5EF4-FFF2-40B4-BE49-F238E27FC236}">
                  <a16:creationId xmlns:a16="http://schemas.microsoft.com/office/drawing/2014/main" xmlns="" id="{3876B530-9615-8174-B477-B870A09429F6}"/>
                </a:ext>
              </a:extLst>
            </p:cNvPr>
            <p:cNvGrpSpPr/>
            <p:nvPr/>
          </p:nvGrpSpPr>
          <p:grpSpPr>
            <a:xfrm flipV="1">
              <a:off x="10355253" y="3556442"/>
              <a:ext cx="334818" cy="334818"/>
              <a:chOff x="4882960" y="3371850"/>
              <a:chExt cx="469900" cy="469900"/>
            </a:xfrm>
          </p:grpSpPr>
          <p:sp>
            <p:nvSpPr>
              <p:cNvPr id="129" name="Oval 128">
                <a:extLst>
                  <a:ext uri="{FF2B5EF4-FFF2-40B4-BE49-F238E27FC236}">
                    <a16:creationId xmlns:a16="http://schemas.microsoft.com/office/drawing/2014/main" xmlns="" id="{8D413121-053E-99F6-4015-F41DE64FDAC6}"/>
                  </a:ext>
                </a:extLst>
              </p:cNvPr>
              <p:cNvSpPr/>
              <p:nvPr/>
            </p:nvSpPr>
            <p:spPr>
              <a:xfrm>
                <a:off x="4882960" y="3371850"/>
                <a:ext cx="469900" cy="46990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0" name="Oval 129">
                <a:extLst>
                  <a:ext uri="{FF2B5EF4-FFF2-40B4-BE49-F238E27FC236}">
                    <a16:creationId xmlns:a16="http://schemas.microsoft.com/office/drawing/2014/main" xmlns="" id="{A16BA285-4604-8E78-469D-C4996321557D}"/>
                  </a:ext>
                </a:extLst>
              </p:cNvPr>
              <p:cNvSpPr/>
              <p:nvPr/>
            </p:nvSpPr>
            <p:spPr>
              <a:xfrm>
                <a:off x="4949635" y="3438525"/>
                <a:ext cx="336550" cy="336550"/>
              </a:xfrm>
              <a:prstGeom prst="ellipse">
                <a:avLst/>
              </a:prstGeom>
              <a:solidFill>
                <a:schemeClr val="accent1">
                  <a:alpha val="40000"/>
                </a:schemeClr>
              </a:solidFill>
              <a:ln w="0">
                <a:no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31" name="Oval 130">
                <a:extLst>
                  <a:ext uri="{FF2B5EF4-FFF2-40B4-BE49-F238E27FC236}">
                    <a16:creationId xmlns:a16="http://schemas.microsoft.com/office/drawing/2014/main" xmlns="" id="{568B9F4B-4158-0343-1C42-91278D6ECBE4}"/>
                  </a:ext>
                </a:extLst>
              </p:cNvPr>
              <p:cNvSpPr/>
              <p:nvPr/>
            </p:nvSpPr>
            <p:spPr>
              <a:xfrm>
                <a:off x="5028694" y="3517584"/>
                <a:ext cx="178429" cy="178429"/>
              </a:xfrm>
              <a:prstGeom prst="ellipse">
                <a:avLst/>
              </a:prstGeom>
              <a:ln w="19050">
                <a:solidFill>
                  <a:schemeClr val="accent1">
                    <a:lumMod val="60000"/>
                    <a:lumOff val="40000"/>
                  </a:schemeClr>
                </a:solidFill>
              </a:ln>
              <a:effectLst>
                <a:outerShdw blurRad="635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121" name="Freeform 26">
              <a:extLst>
                <a:ext uri="{FF2B5EF4-FFF2-40B4-BE49-F238E27FC236}">
                  <a16:creationId xmlns:a16="http://schemas.microsoft.com/office/drawing/2014/main" xmlns="" id="{0D866CBD-29BA-11B5-37F7-7BB63B1648C5}"/>
                </a:ext>
              </a:extLst>
            </p:cNvPr>
            <p:cNvSpPr>
              <a:spLocks/>
            </p:cNvSpPr>
            <p:nvPr/>
          </p:nvSpPr>
          <p:spPr bwMode="auto">
            <a:xfrm>
              <a:off x="6534251" y="5171859"/>
              <a:ext cx="714375" cy="715963"/>
            </a:xfrm>
            <a:custGeom>
              <a:avLst/>
              <a:gdLst>
                <a:gd name="T0" fmla="*/ 109 w 450"/>
                <a:gd name="T1" fmla="*/ 32 h 451"/>
                <a:gd name="T2" fmla="*/ 225 w 450"/>
                <a:gd name="T3" fmla="*/ 0 h 451"/>
                <a:gd name="T4" fmla="*/ 450 w 450"/>
                <a:gd name="T5" fmla="*/ 226 h 451"/>
                <a:gd name="T6" fmla="*/ 225 w 450"/>
                <a:gd name="T7" fmla="*/ 451 h 451"/>
                <a:gd name="T8" fmla="*/ 0 w 450"/>
                <a:gd name="T9" fmla="*/ 226 h 451"/>
                <a:gd name="T10" fmla="*/ 26 w 450"/>
                <a:gd name="T11" fmla="*/ 119 h 451"/>
              </a:gdLst>
              <a:ahLst/>
              <a:cxnLst>
                <a:cxn ang="0">
                  <a:pos x="T0" y="T1"/>
                </a:cxn>
                <a:cxn ang="0">
                  <a:pos x="T2" y="T3"/>
                </a:cxn>
                <a:cxn ang="0">
                  <a:pos x="T4" y="T5"/>
                </a:cxn>
                <a:cxn ang="0">
                  <a:pos x="T6" y="T7"/>
                </a:cxn>
                <a:cxn ang="0">
                  <a:pos x="T8" y="T9"/>
                </a:cxn>
                <a:cxn ang="0">
                  <a:pos x="T10" y="T11"/>
                </a:cxn>
              </a:cxnLst>
              <a:rect l="0" t="0" r="r" b="b"/>
              <a:pathLst>
                <a:path w="450" h="451">
                  <a:moveTo>
                    <a:pt x="109" y="32"/>
                  </a:moveTo>
                  <a:cubicBezTo>
                    <a:pt x="143" y="12"/>
                    <a:pt x="183" y="0"/>
                    <a:pt x="225" y="0"/>
                  </a:cubicBezTo>
                  <a:cubicBezTo>
                    <a:pt x="349" y="0"/>
                    <a:pt x="450" y="101"/>
                    <a:pt x="450" y="226"/>
                  </a:cubicBezTo>
                  <a:cubicBezTo>
                    <a:pt x="450" y="350"/>
                    <a:pt x="349" y="451"/>
                    <a:pt x="225" y="451"/>
                  </a:cubicBezTo>
                  <a:cubicBezTo>
                    <a:pt x="100" y="451"/>
                    <a:pt x="0" y="350"/>
                    <a:pt x="0" y="226"/>
                  </a:cubicBezTo>
                  <a:cubicBezTo>
                    <a:pt x="0" y="187"/>
                    <a:pt x="9" y="151"/>
                    <a:pt x="26" y="119"/>
                  </a:cubicBezTo>
                </a:path>
              </a:pathLst>
            </a:custGeom>
            <a:solidFill>
              <a:srgbClr val="FFFFFF"/>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2" name="Freeform 80">
              <a:extLst>
                <a:ext uri="{FF2B5EF4-FFF2-40B4-BE49-F238E27FC236}">
                  <a16:creationId xmlns:a16="http://schemas.microsoft.com/office/drawing/2014/main" xmlns="" id="{53BEBAFD-3D92-F8CC-1BD2-B54CBCCD434C}"/>
                </a:ext>
              </a:extLst>
            </p:cNvPr>
            <p:cNvSpPr/>
            <p:nvPr/>
          </p:nvSpPr>
          <p:spPr>
            <a:xfrm>
              <a:off x="6699039" y="5285225"/>
              <a:ext cx="417017" cy="458006"/>
            </a:xfrm>
            <a:custGeom>
              <a:avLst/>
              <a:gdLst/>
              <a:ahLst/>
              <a:cxnLst/>
              <a:rect l="l" t="t" r="r" b="b"/>
              <a:pathLst>
                <a:path w="931589" h="1023156">
                  <a:moveTo>
                    <a:pt x="376219" y="489682"/>
                  </a:moveTo>
                  <a:lnTo>
                    <a:pt x="286643" y="720589"/>
                  </a:lnTo>
                  <a:lnTo>
                    <a:pt x="517550" y="631013"/>
                  </a:lnTo>
                  <a:close/>
                  <a:moveTo>
                    <a:pt x="642956" y="364276"/>
                  </a:moveTo>
                  <a:lnTo>
                    <a:pt x="398115" y="467786"/>
                  </a:lnTo>
                  <a:lnTo>
                    <a:pt x="539446" y="609116"/>
                  </a:lnTo>
                  <a:close/>
                  <a:moveTo>
                    <a:pt x="666843" y="320483"/>
                  </a:moveTo>
                  <a:lnTo>
                    <a:pt x="686748" y="340389"/>
                  </a:lnTo>
                  <a:lnTo>
                    <a:pt x="559352" y="642956"/>
                  </a:lnTo>
                  <a:lnTo>
                    <a:pt x="551389" y="650919"/>
                  </a:lnTo>
                  <a:lnTo>
                    <a:pt x="264746" y="762391"/>
                  </a:lnTo>
                  <a:lnTo>
                    <a:pt x="244841" y="742485"/>
                  </a:lnTo>
                  <a:lnTo>
                    <a:pt x="356313" y="455842"/>
                  </a:lnTo>
                  <a:lnTo>
                    <a:pt x="364275" y="447880"/>
                  </a:lnTo>
                  <a:close/>
                  <a:moveTo>
                    <a:pt x="449870" y="123416"/>
                  </a:moveTo>
                  <a:cubicBezTo>
                    <a:pt x="334416" y="127397"/>
                    <a:pt x="237542" y="169863"/>
                    <a:pt x="159246" y="250813"/>
                  </a:cubicBezTo>
                  <a:cubicBezTo>
                    <a:pt x="78296" y="329109"/>
                    <a:pt x="35830" y="425983"/>
                    <a:pt x="31849" y="541437"/>
                  </a:cubicBezTo>
                  <a:lnTo>
                    <a:pt x="99528" y="541437"/>
                  </a:lnTo>
                  <a:lnTo>
                    <a:pt x="99528" y="573286"/>
                  </a:lnTo>
                  <a:lnTo>
                    <a:pt x="31849" y="573286"/>
                  </a:lnTo>
                  <a:cubicBezTo>
                    <a:pt x="35830" y="688740"/>
                    <a:pt x="78296" y="785614"/>
                    <a:pt x="159246" y="863910"/>
                  </a:cubicBezTo>
                  <a:cubicBezTo>
                    <a:pt x="237542" y="944860"/>
                    <a:pt x="334416" y="987326"/>
                    <a:pt x="449870" y="991307"/>
                  </a:cubicBezTo>
                  <a:lnTo>
                    <a:pt x="449870" y="923627"/>
                  </a:lnTo>
                  <a:lnTo>
                    <a:pt x="481719" y="923627"/>
                  </a:lnTo>
                  <a:lnTo>
                    <a:pt x="481719" y="991307"/>
                  </a:lnTo>
                  <a:cubicBezTo>
                    <a:pt x="597173" y="987326"/>
                    <a:pt x="694047" y="944860"/>
                    <a:pt x="772343" y="863910"/>
                  </a:cubicBezTo>
                  <a:cubicBezTo>
                    <a:pt x="853293" y="785614"/>
                    <a:pt x="895759" y="688740"/>
                    <a:pt x="899740" y="573286"/>
                  </a:cubicBezTo>
                  <a:lnTo>
                    <a:pt x="832061" y="573286"/>
                  </a:lnTo>
                  <a:lnTo>
                    <a:pt x="832061" y="541437"/>
                  </a:lnTo>
                  <a:lnTo>
                    <a:pt x="899740" y="541437"/>
                  </a:lnTo>
                  <a:cubicBezTo>
                    <a:pt x="895759" y="425983"/>
                    <a:pt x="853293" y="329109"/>
                    <a:pt x="772343" y="250813"/>
                  </a:cubicBezTo>
                  <a:cubicBezTo>
                    <a:pt x="694047" y="169863"/>
                    <a:pt x="597173" y="127397"/>
                    <a:pt x="481719" y="123416"/>
                  </a:cubicBezTo>
                  <a:lnTo>
                    <a:pt x="481719" y="191095"/>
                  </a:lnTo>
                  <a:lnTo>
                    <a:pt x="449870" y="191095"/>
                  </a:lnTo>
                  <a:close/>
                  <a:moveTo>
                    <a:pt x="465794" y="31849"/>
                  </a:moveTo>
                  <a:cubicBezTo>
                    <a:pt x="447216" y="31849"/>
                    <a:pt x="431955" y="37821"/>
                    <a:pt x="420011" y="49765"/>
                  </a:cubicBezTo>
                  <a:cubicBezTo>
                    <a:pt x="408068" y="61708"/>
                    <a:pt x="402096" y="76969"/>
                    <a:pt x="402096" y="95548"/>
                  </a:cubicBezTo>
                  <a:cubicBezTo>
                    <a:pt x="416694" y="92894"/>
                    <a:pt x="437926" y="91567"/>
                    <a:pt x="465794" y="91567"/>
                  </a:cubicBezTo>
                  <a:cubicBezTo>
                    <a:pt x="493663" y="91567"/>
                    <a:pt x="514895" y="92894"/>
                    <a:pt x="529493" y="95548"/>
                  </a:cubicBezTo>
                  <a:cubicBezTo>
                    <a:pt x="529493" y="76969"/>
                    <a:pt x="523521" y="61708"/>
                    <a:pt x="511578" y="49765"/>
                  </a:cubicBezTo>
                  <a:cubicBezTo>
                    <a:pt x="499634" y="37821"/>
                    <a:pt x="484373" y="31849"/>
                    <a:pt x="465794" y="31849"/>
                  </a:cubicBezTo>
                  <a:close/>
                  <a:moveTo>
                    <a:pt x="465794" y="0"/>
                  </a:moveTo>
                  <a:cubicBezTo>
                    <a:pt x="492336" y="0"/>
                    <a:pt x="514895" y="9289"/>
                    <a:pt x="533474" y="27868"/>
                  </a:cubicBezTo>
                  <a:cubicBezTo>
                    <a:pt x="552053" y="46447"/>
                    <a:pt x="561342" y="69007"/>
                    <a:pt x="561342" y="95548"/>
                  </a:cubicBezTo>
                  <a:lnTo>
                    <a:pt x="561342" y="101520"/>
                  </a:lnTo>
                  <a:cubicBezTo>
                    <a:pt x="650255" y="120098"/>
                    <a:pt x="728551" y="161900"/>
                    <a:pt x="796230" y="226926"/>
                  </a:cubicBezTo>
                  <a:cubicBezTo>
                    <a:pt x="886470" y="319819"/>
                    <a:pt x="931589" y="429965"/>
                    <a:pt x="931589" y="557361"/>
                  </a:cubicBezTo>
                  <a:cubicBezTo>
                    <a:pt x="931589" y="684758"/>
                    <a:pt x="886470" y="794904"/>
                    <a:pt x="796230" y="887797"/>
                  </a:cubicBezTo>
                  <a:cubicBezTo>
                    <a:pt x="703337" y="978037"/>
                    <a:pt x="593191" y="1023156"/>
                    <a:pt x="465794" y="1023156"/>
                  </a:cubicBezTo>
                  <a:cubicBezTo>
                    <a:pt x="338398" y="1023156"/>
                    <a:pt x="228252" y="978037"/>
                    <a:pt x="135359" y="887797"/>
                  </a:cubicBezTo>
                  <a:cubicBezTo>
                    <a:pt x="45119" y="794904"/>
                    <a:pt x="0" y="684758"/>
                    <a:pt x="0" y="557361"/>
                  </a:cubicBezTo>
                  <a:cubicBezTo>
                    <a:pt x="0" y="429965"/>
                    <a:pt x="45119" y="319819"/>
                    <a:pt x="135359" y="226926"/>
                  </a:cubicBezTo>
                  <a:cubicBezTo>
                    <a:pt x="203038" y="161900"/>
                    <a:pt x="281334" y="120098"/>
                    <a:pt x="370247" y="101520"/>
                  </a:cubicBezTo>
                  <a:lnTo>
                    <a:pt x="370247" y="95548"/>
                  </a:lnTo>
                  <a:cubicBezTo>
                    <a:pt x="370247" y="69007"/>
                    <a:pt x="379536" y="46447"/>
                    <a:pt x="398115" y="27868"/>
                  </a:cubicBezTo>
                  <a:cubicBezTo>
                    <a:pt x="416694" y="9289"/>
                    <a:pt x="439254" y="0"/>
                    <a:pt x="4657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23" name="Freeform 27">
              <a:extLst>
                <a:ext uri="{FF2B5EF4-FFF2-40B4-BE49-F238E27FC236}">
                  <a16:creationId xmlns:a16="http://schemas.microsoft.com/office/drawing/2014/main" xmlns="" id="{5815A356-35B6-8B83-F80C-6771B0057FBD}"/>
                </a:ext>
              </a:extLst>
            </p:cNvPr>
            <p:cNvSpPr>
              <a:spLocks/>
            </p:cNvSpPr>
            <p:nvPr/>
          </p:nvSpPr>
          <p:spPr bwMode="auto">
            <a:xfrm>
              <a:off x="10133695" y="5171065"/>
              <a:ext cx="715963" cy="715963"/>
            </a:xfrm>
            <a:custGeom>
              <a:avLst/>
              <a:gdLst>
                <a:gd name="T0" fmla="*/ 110 w 451"/>
                <a:gd name="T1" fmla="*/ 32 h 451"/>
                <a:gd name="T2" fmla="*/ 225 w 451"/>
                <a:gd name="T3" fmla="*/ 0 h 451"/>
                <a:gd name="T4" fmla="*/ 451 w 451"/>
                <a:gd name="T5" fmla="*/ 226 h 451"/>
                <a:gd name="T6" fmla="*/ 225 w 451"/>
                <a:gd name="T7" fmla="*/ 451 h 451"/>
                <a:gd name="T8" fmla="*/ 0 w 451"/>
                <a:gd name="T9" fmla="*/ 226 h 451"/>
                <a:gd name="T10" fmla="*/ 27 w 451"/>
                <a:gd name="T11" fmla="*/ 119 h 451"/>
              </a:gdLst>
              <a:ahLst/>
              <a:cxnLst>
                <a:cxn ang="0">
                  <a:pos x="T0" y="T1"/>
                </a:cxn>
                <a:cxn ang="0">
                  <a:pos x="T2" y="T3"/>
                </a:cxn>
                <a:cxn ang="0">
                  <a:pos x="T4" y="T5"/>
                </a:cxn>
                <a:cxn ang="0">
                  <a:pos x="T6" y="T7"/>
                </a:cxn>
                <a:cxn ang="0">
                  <a:pos x="T8" y="T9"/>
                </a:cxn>
                <a:cxn ang="0">
                  <a:pos x="T10" y="T11"/>
                </a:cxn>
              </a:cxnLst>
              <a:rect l="0" t="0" r="r" b="b"/>
              <a:pathLst>
                <a:path w="451" h="451">
                  <a:moveTo>
                    <a:pt x="110" y="32"/>
                  </a:moveTo>
                  <a:cubicBezTo>
                    <a:pt x="144" y="12"/>
                    <a:pt x="183" y="0"/>
                    <a:pt x="225" y="0"/>
                  </a:cubicBezTo>
                  <a:cubicBezTo>
                    <a:pt x="350" y="0"/>
                    <a:pt x="451" y="101"/>
                    <a:pt x="451" y="226"/>
                  </a:cubicBezTo>
                  <a:cubicBezTo>
                    <a:pt x="451" y="350"/>
                    <a:pt x="350" y="451"/>
                    <a:pt x="225" y="451"/>
                  </a:cubicBezTo>
                  <a:cubicBezTo>
                    <a:pt x="101" y="451"/>
                    <a:pt x="0" y="350"/>
                    <a:pt x="0" y="226"/>
                  </a:cubicBezTo>
                  <a:cubicBezTo>
                    <a:pt x="0" y="187"/>
                    <a:pt x="10" y="151"/>
                    <a:pt x="27" y="119"/>
                  </a:cubicBezTo>
                </a:path>
              </a:pathLst>
            </a:custGeom>
            <a:solidFill>
              <a:schemeClr val="bg1"/>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4" name="Freeform 57">
              <a:extLst>
                <a:ext uri="{FF2B5EF4-FFF2-40B4-BE49-F238E27FC236}">
                  <a16:creationId xmlns:a16="http://schemas.microsoft.com/office/drawing/2014/main" xmlns="" id="{8E25635E-18B9-75D2-7CC1-56CEA9F32482}"/>
                </a:ext>
              </a:extLst>
            </p:cNvPr>
            <p:cNvSpPr>
              <a:spLocks/>
            </p:cNvSpPr>
            <p:nvPr/>
          </p:nvSpPr>
          <p:spPr bwMode="auto">
            <a:xfrm>
              <a:off x="8333180" y="5171065"/>
              <a:ext cx="715963" cy="715963"/>
            </a:xfrm>
            <a:custGeom>
              <a:avLst/>
              <a:gdLst>
                <a:gd name="T0" fmla="*/ 110 w 451"/>
                <a:gd name="T1" fmla="*/ 32 h 451"/>
                <a:gd name="T2" fmla="*/ 225 w 451"/>
                <a:gd name="T3" fmla="*/ 0 h 451"/>
                <a:gd name="T4" fmla="*/ 451 w 451"/>
                <a:gd name="T5" fmla="*/ 226 h 451"/>
                <a:gd name="T6" fmla="*/ 225 w 451"/>
                <a:gd name="T7" fmla="*/ 451 h 451"/>
                <a:gd name="T8" fmla="*/ 0 w 451"/>
                <a:gd name="T9" fmla="*/ 226 h 451"/>
                <a:gd name="T10" fmla="*/ 27 w 451"/>
                <a:gd name="T11" fmla="*/ 119 h 451"/>
              </a:gdLst>
              <a:ahLst/>
              <a:cxnLst>
                <a:cxn ang="0">
                  <a:pos x="T0" y="T1"/>
                </a:cxn>
                <a:cxn ang="0">
                  <a:pos x="T2" y="T3"/>
                </a:cxn>
                <a:cxn ang="0">
                  <a:pos x="T4" y="T5"/>
                </a:cxn>
                <a:cxn ang="0">
                  <a:pos x="T6" y="T7"/>
                </a:cxn>
                <a:cxn ang="0">
                  <a:pos x="T8" y="T9"/>
                </a:cxn>
                <a:cxn ang="0">
                  <a:pos x="T10" y="T11"/>
                </a:cxn>
              </a:cxnLst>
              <a:rect l="0" t="0" r="r" b="b"/>
              <a:pathLst>
                <a:path w="451" h="451">
                  <a:moveTo>
                    <a:pt x="110" y="32"/>
                  </a:moveTo>
                  <a:cubicBezTo>
                    <a:pt x="143" y="12"/>
                    <a:pt x="183" y="0"/>
                    <a:pt x="225" y="0"/>
                  </a:cubicBezTo>
                  <a:cubicBezTo>
                    <a:pt x="350" y="0"/>
                    <a:pt x="451" y="101"/>
                    <a:pt x="451" y="226"/>
                  </a:cubicBezTo>
                  <a:cubicBezTo>
                    <a:pt x="451" y="350"/>
                    <a:pt x="350" y="451"/>
                    <a:pt x="225" y="451"/>
                  </a:cubicBezTo>
                  <a:cubicBezTo>
                    <a:pt x="101" y="451"/>
                    <a:pt x="0" y="350"/>
                    <a:pt x="0" y="226"/>
                  </a:cubicBezTo>
                  <a:cubicBezTo>
                    <a:pt x="0" y="187"/>
                    <a:pt x="10" y="151"/>
                    <a:pt x="27" y="119"/>
                  </a:cubicBezTo>
                </a:path>
              </a:pathLst>
            </a:custGeom>
            <a:solidFill>
              <a:srgbClr val="FFFFFF"/>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5" name="Freeform 10">
              <a:extLst>
                <a:ext uri="{FF2B5EF4-FFF2-40B4-BE49-F238E27FC236}">
                  <a16:creationId xmlns:a16="http://schemas.microsoft.com/office/drawing/2014/main" xmlns="" id="{BF719993-D89D-B943-81B5-A8456F3DA838}"/>
                </a:ext>
              </a:extLst>
            </p:cNvPr>
            <p:cNvSpPr>
              <a:spLocks/>
            </p:cNvSpPr>
            <p:nvPr/>
          </p:nvSpPr>
          <p:spPr bwMode="auto">
            <a:xfrm>
              <a:off x="4735322" y="5163922"/>
              <a:ext cx="714375" cy="715963"/>
            </a:xfrm>
            <a:custGeom>
              <a:avLst/>
              <a:gdLst>
                <a:gd name="T0" fmla="*/ 109 w 450"/>
                <a:gd name="T1" fmla="*/ 32 h 451"/>
                <a:gd name="T2" fmla="*/ 225 w 450"/>
                <a:gd name="T3" fmla="*/ 0 h 451"/>
                <a:gd name="T4" fmla="*/ 450 w 450"/>
                <a:gd name="T5" fmla="*/ 226 h 451"/>
                <a:gd name="T6" fmla="*/ 225 w 450"/>
                <a:gd name="T7" fmla="*/ 451 h 451"/>
                <a:gd name="T8" fmla="*/ 0 w 450"/>
                <a:gd name="T9" fmla="*/ 226 h 451"/>
                <a:gd name="T10" fmla="*/ 26 w 450"/>
                <a:gd name="T11" fmla="*/ 119 h 451"/>
              </a:gdLst>
              <a:ahLst/>
              <a:cxnLst>
                <a:cxn ang="0">
                  <a:pos x="T0" y="T1"/>
                </a:cxn>
                <a:cxn ang="0">
                  <a:pos x="T2" y="T3"/>
                </a:cxn>
                <a:cxn ang="0">
                  <a:pos x="T4" y="T5"/>
                </a:cxn>
                <a:cxn ang="0">
                  <a:pos x="T6" y="T7"/>
                </a:cxn>
                <a:cxn ang="0">
                  <a:pos x="T8" y="T9"/>
                </a:cxn>
                <a:cxn ang="0">
                  <a:pos x="T10" y="T11"/>
                </a:cxn>
              </a:cxnLst>
              <a:rect l="0" t="0" r="r" b="b"/>
              <a:pathLst>
                <a:path w="450" h="451">
                  <a:moveTo>
                    <a:pt x="109" y="32"/>
                  </a:moveTo>
                  <a:cubicBezTo>
                    <a:pt x="143" y="12"/>
                    <a:pt x="183" y="0"/>
                    <a:pt x="225" y="0"/>
                  </a:cubicBezTo>
                  <a:cubicBezTo>
                    <a:pt x="349" y="0"/>
                    <a:pt x="450" y="101"/>
                    <a:pt x="450" y="226"/>
                  </a:cubicBezTo>
                  <a:cubicBezTo>
                    <a:pt x="450" y="350"/>
                    <a:pt x="349" y="451"/>
                    <a:pt x="225" y="451"/>
                  </a:cubicBezTo>
                  <a:cubicBezTo>
                    <a:pt x="100" y="451"/>
                    <a:pt x="0" y="350"/>
                    <a:pt x="0" y="226"/>
                  </a:cubicBezTo>
                  <a:cubicBezTo>
                    <a:pt x="0" y="187"/>
                    <a:pt x="9" y="151"/>
                    <a:pt x="26" y="119"/>
                  </a:cubicBezTo>
                </a:path>
              </a:pathLst>
            </a:custGeom>
            <a:solidFill>
              <a:srgbClr val="FFFFFF"/>
            </a:solidFill>
            <a:ln w="31750" cap="rnd">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400">
                <a:latin typeface="Roboto" panose="02000000000000000000" pitchFamily="2" charset="0"/>
                <a:ea typeface="Roboto" panose="02000000000000000000" pitchFamily="2" charset="0"/>
              </a:endParaRPr>
            </a:p>
          </p:txBody>
        </p:sp>
        <p:sp>
          <p:nvSpPr>
            <p:cNvPr id="126" name="Freeform 81">
              <a:extLst>
                <a:ext uri="{FF2B5EF4-FFF2-40B4-BE49-F238E27FC236}">
                  <a16:creationId xmlns:a16="http://schemas.microsoft.com/office/drawing/2014/main" xmlns="" id="{0922F8F7-ACB5-EC35-2EE9-711F9B753E30}"/>
                </a:ext>
              </a:extLst>
            </p:cNvPr>
            <p:cNvSpPr/>
            <p:nvPr/>
          </p:nvSpPr>
          <p:spPr>
            <a:xfrm>
              <a:off x="4844201" y="5287081"/>
              <a:ext cx="519329" cy="446299"/>
            </a:xfrm>
            <a:custGeom>
              <a:avLst/>
              <a:gdLst/>
              <a:ahLst/>
              <a:cxnLst/>
              <a:rect l="l" t="t" r="r" b="b"/>
              <a:pathLst>
                <a:path w="1019175" h="875854">
                  <a:moveTo>
                    <a:pt x="461814" y="812155"/>
                  </a:moveTo>
                  <a:lnTo>
                    <a:pt x="461814" y="844005"/>
                  </a:lnTo>
                  <a:lnTo>
                    <a:pt x="557362" y="844005"/>
                  </a:lnTo>
                  <a:lnTo>
                    <a:pt x="557362" y="812155"/>
                  </a:lnTo>
                  <a:close/>
                  <a:moveTo>
                    <a:pt x="828080" y="382191"/>
                  </a:moveTo>
                  <a:lnTo>
                    <a:pt x="828080" y="668834"/>
                  </a:lnTo>
                  <a:lnTo>
                    <a:pt x="844004" y="668834"/>
                  </a:lnTo>
                  <a:cubicBezTo>
                    <a:pt x="883816" y="668834"/>
                    <a:pt x="917656" y="654900"/>
                    <a:pt x="945524" y="627032"/>
                  </a:cubicBezTo>
                  <a:cubicBezTo>
                    <a:pt x="973392" y="599164"/>
                    <a:pt x="987326" y="565324"/>
                    <a:pt x="987326" y="525512"/>
                  </a:cubicBezTo>
                  <a:cubicBezTo>
                    <a:pt x="987326" y="485701"/>
                    <a:pt x="973392" y="451861"/>
                    <a:pt x="945524" y="423993"/>
                  </a:cubicBezTo>
                  <a:cubicBezTo>
                    <a:pt x="917656" y="396125"/>
                    <a:pt x="883816" y="382191"/>
                    <a:pt x="844004" y="382191"/>
                  </a:cubicBezTo>
                  <a:close/>
                  <a:moveTo>
                    <a:pt x="175171" y="382191"/>
                  </a:moveTo>
                  <a:cubicBezTo>
                    <a:pt x="135359" y="382191"/>
                    <a:pt x="101519" y="396125"/>
                    <a:pt x="73651" y="423993"/>
                  </a:cubicBezTo>
                  <a:cubicBezTo>
                    <a:pt x="45783" y="451861"/>
                    <a:pt x="31849" y="485701"/>
                    <a:pt x="31849" y="525512"/>
                  </a:cubicBezTo>
                  <a:cubicBezTo>
                    <a:pt x="31849" y="565324"/>
                    <a:pt x="45783" y="599164"/>
                    <a:pt x="73651" y="627032"/>
                  </a:cubicBezTo>
                  <a:cubicBezTo>
                    <a:pt x="101519" y="654900"/>
                    <a:pt x="135359" y="668834"/>
                    <a:pt x="175171" y="668834"/>
                  </a:cubicBezTo>
                  <a:lnTo>
                    <a:pt x="191095" y="668834"/>
                  </a:lnTo>
                  <a:lnTo>
                    <a:pt x="191095" y="382191"/>
                  </a:lnTo>
                  <a:close/>
                  <a:moveTo>
                    <a:pt x="509588" y="0"/>
                  </a:moveTo>
                  <a:cubicBezTo>
                    <a:pt x="567978" y="0"/>
                    <a:pt x="619069" y="9621"/>
                    <a:pt x="662862" y="28864"/>
                  </a:cubicBezTo>
                  <a:cubicBezTo>
                    <a:pt x="706655" y="48106"/>
                    <a:pt x="738504" y="69670"/>
                    <a:pt x="758410" y="93557"/>
                  </a:cubicBezTo>
                  <a:cubicBezTo>
                    <a:pt x="778315" y="117444"/>
                    <a:pt x="794240" y="144649"/>
                    <a:pt x="806184" y="175171"/>
                  </a:cubicBezTo>
                  <a:cubicBezTo>
                    <a:pt x="818127" y="205693"/>
                    <a:pt x="824762" y="227589"/>
                    <a:pt x="826089" y="240860"/>
                  </a:cubicBezTo>
                  <a:cubicBezTo>
                    <a:pt x="827416" y="254130"/>
                    <a:pt x="828080" y="264083"/>
                    <a:pt x="828080" y="270719"/>
                  </a:cubicBezTo>
                  <a:lnTo>
                    <a:pt x="828080" y="350342"/>
                  </a:lnTo>
                  <a:lnTo>
                    <a:pt x="844004" y="350342"/>
                  </a:lnTo>
                  <a:cubicBezTo>
                    <a:pt x="893105" y="350342"/>
                    <a:pt x="934576" y="367261"/>
                    <a:pt x="968416" y="401101"/>
                  </a:cubicBezTo>
                  <a:cubicBezTo>
                    <a:pt x="1002255" y="434941"/>
                    <a:pt x="1019175" y="476411"/>
                    <a:pt x="1019175" y="525512"/>
                  </a:cubicBezTo>
                  <a:cubicBezTo>
                    <a:pt x="1019175" y="574613"/>
                    <a:pt x="1002255" y="616084"/>
                    <a:pt x="968416" y="649923"/>
                  </a:cubicBezTo>
                  <a:cubicBezTo>
                    <a:pt x="934576" y="683763"/>
                    <a:pt x="893105" y="700683"/>
                    <a:pt x="844004" y="700683"/>
                  </a:cubicBezTo>
                  <a:lnTo>
                    <a:pt x="828080" y="700683"/>
                  </a:lnTo>
                  <a:lnTo>
                    <a:pt x="828080" y="774334"/>
                  </a:lnTo>
                  <a:lnTo>
                    <a:pt x="577267" y="875854"/>
                  </a:lnTo>
                  <a:lnTo>
                    <a:pt x="429965" y="875854"/>
                  </a:lnTo>
                  <a:lnTo>
                    <a:pt x="429965" y="780306"/>
                  </a:lnTo>
                  <a:lnTo>
                    <a:pt x="589211" y="780306"/>
                  </a:lnTo>
                  <a:lnTo>
                    <a:pt x="589211" y="836042"/>
                  </a:lnTo>
                  <a:lnTo>
                    <a:pt x="796231" y="754429"/>
                  </a:lnTo>
                  <a:lnTo>
                    <a:pt x="796231" y="270719"/>
                  </a:lnTo>
                  <a:cubicBezTo>
                    <a:pt x="796231" y="262756"/>
                    <a:pt x="795567" y="252803"/>
                    <a:pt x="794240" y="240860"/>
                  </a:cubicBezTo>
                  <a:cubicBezTo>
                    <a:pt x="792913" y="228916"/>
                    <a:pt x="786941" y="209674"/>
                    <a:pt x="776325" y="183133"/>
                  </a:cubicBezTo>
                  <a:cubicBezTo>
                    <a:pt x="765708" y="156592"/>
                    <a:pt x="751443" y="133037"/>
                    <a:pt x="733528" y="112468"/>
                  </a:cubicBezTo>
                  <a:cubicBezTo>
                    <a:pt x="715612" y="91898"/>
                    <a:pt x="687081" y="73320"/>
                    <a:pt x="647933" y="56732"/>
                  </a:cubicBezTo>
                  <a:cubicBezTo>
                    <a:pt x="608785" y="40143"/>
                    <a:pt x="562670" y="31849"/>
                    <a:pt x="509588" y="31849"/>
                  </a:cubicBezTo>
                  <a:cubicBezTo>
                    <a:pt x="456506" y="31849"/>
                    <a:pt x="410391" y="40143"/>
                    <a:pt x="371243" y="56732"/>
                  </a:cubicBezTo>
                  <a:cubicBezTo>
                    <a:pt x="332095" y="73320"/>
                    <a:pt x="303563" y="91898"/>
                    <a:pt x="285648" y="112468"/>
                  </a:cubicBezTo>
                  <a:cubicBezTo>
                    <a:pt x="267733" y="133037"/>
                    <a:pt x="253467" y="156592"/>
                    <a:pt x="242850" y="183133"/>
                  </a:cubicBezTo>
                  <a:cubicBezTo>
                    <a:pt x="232234" y="209674"/>
                    <a:pt x="226262" y="228916"/>
                    <a:pt x="224935" y="240860"/>
                  </a:cubicBezTo>
                  <a:cubicBezTo>
                    <a:pt x="223608" y="252803"/>
                    <a:pt x="222945" y="262756"/>
                    <a:pt x="222945" y="270719"/>
                  </a:cubicBezTo>
                  <a:lnTo>
                    <a:pt x="222945" y="700683"/>
                  </a:lnTo>
                  <a:lnTo>
                    <a:pt x="175171" y="700683"/>
                  </a:lnTo>
                  <a:cubicBezTo>
                    <a:pt x="126070" y="700683"/>
                    <a:pt x="84600" y="683763"/>
                    <a:pt x="50760" y="649923"/>
                  </a:cubicBezTo>
                  <a:cubicBezTo>
                    <a:pt x="16920" y="616084"/>
                    <a:pt x="0" y="574613"/>
                    <a:pt x="0" y="525512"/>
                  </a:cubicBezTo>
                  <a:cubicBezTo>
                    <a:pt x="0" y="476411"/>
                    <a:pt x="16920" y="434941"/>
                    <a:pt x="50760" y="401101"/>
                  </a:cubicBezTo>
                  <a:cubicBezTo>
                    <a:pt x="84600" y="367261"/>
                    <a:pt x="126070" y="350342"/>
                    <a:pt x="175171" y="350342"/>
                  </a:cubicBezTo>
                  <a:lnTo>
                    <a:pt x="191095" y="350342"/>
                  </a:lnTo>
                  <a:lnTo>
                    <a:pt x="191095" y="270719"/>
                  </a:lnTo>
                  <a:cubicBezTo>
                    <a:pt x="191095" y="264083"/>
                    <a:pt x="191759" y="254130"/>
                    <a:pt x="193086" y="240860"/>
                  </a:cubicBezTo>
                  <a:cubicBezTo>
                    <a:pt x="194413" y="227589"/>
                    <a:pt x="201048" y="205693"/>
                    <a:pt x="212992" y="175171"/>
                  </a:cubicBezTo>
                  <a:cubicBezTo>
                    <a:pt x="224935" y="144649"/>
                    <a:pt x="240860" y="117444"/>
                    <a:pt x="260766" y="93557"/>
                  </a:cubicBezTo>
                  <a:cubicBezTo>
                    <a:pt x="280671" y="69670"/>
                    <a:pt x="312521" y="48106"/>
                    <a:pt x="356313" y="28864"/>
                  </a:cubicBezTo>
                  <a:cubicBezTo>
                    <a:pt x="400106" y="9621"/>
                    <a:pt x="451197" y="0"/>
                    <a:pt x="5095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27" name="Freeform 79">
              <a:extLst>
                <a:ext uri="{FF2B5EF4-FFF2-40B4-BE49-F238E27FC236}">
                  <a16:creationId xmlns:a16="http://schemas.microsoft.com/office/drawing/2014/main" xmlns="" id="{1B6495C0-2933-120F-3A78-A0F2936213C1}"/>
                </a:ext>
              </a:extLst>
            </p:cNvPr>
            <p:cNvSpPr/>
            <p:nvPr/>
          </p:nvSpPr>
          <p:spPr>
            <a:xfrm>
              <a:off x="8482500" y="5329829"/>
              <a:ext cx="425192" cy="425192"/>
            </a:xfrm>
            <a:custGeom>
              <a:avLst/>
              <a:gdLst/>
              <a:ahLst/>
              <a:cxnLst/>
              <a:rect l="l" t="t" r="r" b="b"/>
              <a:pathLst>
                <a:path w="1019175" h="1019175">
                  <a:moveTo>
                    <a:pt x="429965" y="752438"/>
                  </a:moveTo>
                  <a:lnTo>
                    <a:pt x="429965" y="981354"/>
                  </a:lnTo>
                  <a:cubicBezTo>
                    <a:pt x="456506" y="985335"/>
                    <a:pt x="483047" y="987326"/>
                    <a:pt x="509588" y="987326"/>
                  </a:cubicBezTo>
                  <a:cubicBezTo>
                    <a:pt x="536129" y="987326"/>
                    <a:pt x="562670" y="985335"/>
                    <a:pt x="589211" y="981354"/>
                  </a:cubicBezTo>
                  <a:lnTo>
                    <a:pt x="589211" y="752438"/>
                  </a:lnTo>
                  <a:cubicBezTo>
                    <a:pt x="562670" y="760400"/>
                    <a:pt x="536129" y="764381"/>
                    <a:pt x="509588" y="764381"/>
                  </a:cubicBezTo>
                  <a:cubicBezTo>
                    <a:pt x="481720" y="764381"/>
                    <a:pt x="455179" y="760400"/>
                    <a:pt x="429965" y="752438"/>
                  </a:cubicBezTo>
                  <a:close/>
                  <a:moveTo>
                    <a:pt x="738504" y="621060"/>
                  </a:moveTo>
                  <a:cubicBezTo>
                    <a:pt x="711963" y="672815"/>
                    <a:pt x="672815" y="711963"/>
                    <a:pt x="621060" y="738504"/>
                  </a:cubicBezTo>
                  <a:lnTo>
                    <a:pt x="621060" y="973392"/>
                  </a:lnTo>
                  <a:cubicBezTo>
                    <a:pt x="707318" y="952159"/>
                    <a:pt x="782297" y="909693"/>
                    <a:pt x="845995" y="845995"/>
                  </a:cubicBezTo>
                  <a:cubicBezTo>
                    <a:pt x="909694" y="782297"/>
                    <a:pt x="952159" y="707318"/>
                    <a:pt x="973392" y="621060"/>
                  </a:cubicBezTo>
                  <a:close/>
                  <a:moveTo>
                    <a:pt x="45784" y="621060"/>
                  </a:moveTo>
                  <a:cubicBezTo>
                    <a:pt x="67016" y="707318"/>
                    <a:pt x="109482" y="782297"/>
                    <a:pt x="173180" y="845995"/>
                  </a:cubicBezTo>
                  <a:cubicBezTo>
                    <a:pt x="236879" y="909693"/>
                    <a:pt x="311857" y="952159"/>
                    <a:pt x="398115" y="973392"/>
                  </a:cubicBezTo>
                  <a:lnTo>
                    <a:pt x="398115" y="738504"/>
                  </a:lnTo>
                  <a:cubicBezTo>
                    <a:pt x="346360" y="711963"/>
                    <a:pt x="307212" y="672815"/>
                    <a:pt x="280672" y="621060"/>
                  </a:cubicBezTo>
                  <a:close/>
                  <a:moveTo>
                    <a:pt x="752438" y="429965"/>
                  </a:moveTo>
                  <a:cubicBezTo>
                    <a:pt x="760400" y="456506"/>
                    <a:pt x="764382" y="483047"/>
                    <a:pt x="764382" y="509588"/>
                  </a:cubicBezTo>
                  <a:cubicBezTo>
                    <a:pt x="764382" y="537456"/>
                    <a:pt x="760400" y="563997"/>
                    <a:pt x="752438" y="589211"/>
                  </a:cubicBezTo>
                  <a:lnTo>
                    <a:pt x="981354" y="589211"/>
                  </a:lnTo>
                  <a:cubicBezTo>
                    <a:pt x="985335" y="562670"/>
                    <a:pt x="987326" y="536129"/>
                    <a:pt x="987326" y="509588"/>
                  </a:cubicBezTo>
                  <a:cubicBezTo>
                    <a:pt x="987326" y="481720"/>
                    <a:pt x="985335" y="455179"/>
                    <a:pt x="981354" y="429965"/>
                  </a:cubicBezTo>
                  <a:close/>
                  <a:moveTo>
                    <a:pt x="37821" y="429965"/>
                  </a:moveTo>
                  <a:cubicBezTo>
                    <a:pt x="33840" y="456506"/>
                    <a:pt x="31849" y="483047"/>
                    <a:pt x="31849" y="509588"/>
                  </a:cubicBezTo>
                  <a:cubicBezTo>
                    <a:pt x="31849" y="536129"/>
                    <a:pt x="33840" y="562670"/>
                    <a:pt x="37821" y="589211"/>
                  </a:cubicBezTo>
                  <a:lnTo>
                    <a:pt x="266737" y="589211"/>
                  </a:lnTo>
                  <a:cubicBezTo>
                    <a:pt x="258775" y="562670"/>
                    <a:pt x="254794" y="536129"/>
                    <a:pt x="254794" y="509588"/>
                  </a:cubicBezTo>
                  <a:cubicBezTo>
                    <a:pt x="254794" y="483047"/>
                    <a:pt x="258775" y="456506"/>
                    <a:pt x="266737" y="429965"/>
                  </a:cubicBezTo>
                  <a:close/>
                  <a:moveTo>
                    <a:pt x="509588" y="286643"/>
                  </a:moveTo>
                  <a:cubicBezTo>
                    <a:pt x="448543" y="286643"/>
                    <a:pt x="396125" y="308539"/>
                    <a:pt x="352332" y="352332"/>
                  </a:cubicBezTo>
                  <a:cubicBezTo>
                    <a:pt x="308540" y="396125"/>
                    <a:pt x="286643" y="448543"/>
                    <a:pt x="286643" y="509588"/>
                  </a:cubicBezTo>
                  <a:cubicBezTo>
                    <a:pt x="286643" y="570632"/>
                    <a:pt x="308540" y="623051"/>
                    <a:pt x="352332" y="666843"/>
                  </a:cubicBezTo>
                  <a:cubicBezTo>
                    <a:pt x="396125" y="710636"/>
                    <a:pt x="448543" y="732532"/>
                    <a:pt x="509588" y="732532"/>
                  </a:cubicBezTo>
                  <a:cubicBezTo>
                    <a:pt x="570632" y="732532"/>
                    <a:pt x="623051" y="710636"/>
                    <a:pt x="666843" y="666843"/>
                  </a:cubicBezTo>
                  <a:cubicBezTo>
                    <a:pt x="710636" y="623051"/>
                    <a:pt x="732532" y="570632"/>
                    <a:pt x="732532" y="509588"/>
                  </a:cubicBezTo>
                  <a:cubicBezTo>
                    <a:pt x="732532" y="448543"/>
                    <a:pt x="710636" y="396125"/>
                    <a:pt x="666843" y="352332"/>
                  </a:cubicBezTo>
                  <a:cubicBezTo>
                    <a:pt x="623051" y="308539"/>
                    <a:pt x="570632" y="286643"/>
                    <a:pt x="509588" y="286643"/>
                  </a:cubicBezTo>
                  <a:close/>
                  <a:moveTo>
                    <a:pt x="621060" y="45783"/>
                  </a:moveTo>
                  <a:lnTo>
                    <a:pt x="621060" y="280671"/>
                  </a:lnTo>
                  <a:cubicBezTo>
                    <a:pt x="672815" y="307212"/>
                    <a:pt x="711963" y="346360"/>
                    <a:pt x="738504" y="398115"/>
                  </a:cubicBezTo>
                  <a:lnTo>
                    <a:pt x="973392" y="398115"/>
                  </a:lnTo>
                  <a:cubicBezTo>
                    <a:pt x="952159" y="311857"/>
                    <a:pt x="909694" y="236879"/>
                    <a:pt x="845995" y="173180"/>
                  </a:cubicBezTo>
                  <a:cubicBezTo>
                    <a:pt x="782297" y="109482"/>
                    <a:pt x="707318" y="67016"/>
                    <a:pt x="621060" y="45783"/>
                  </a:cubicBezTo>
                  <a:close/>
                  <a:moveTo>
                    <a:pt x="398115" y="45783"/>
                  </a:moveTo>
                  <a:cubicBezTo>
                    <a:pt x="311857" y="67016"/>
                    <a:pt x="236879" y="109482"/>
                    <a:pt x="173180" y="173180"/>
                  </a:cubicBezTo>
                  <a:cubicBezTo>
                    <a:pt x="109482" y="236879"/>
                    <a:pt x="67016" y="311857"/>
                    <a:pt x="45784" y="398115"/>
                  </a:cubicBezTo>
                  <a:lnTo>
                    <a:pt x="280672" y="398115"/>
                  </a:lnTo>
                  <a:cubicBezTo>
                    <a:pt x="307212" y="346360"/>
                    <a:pt x="346360" y="307212"/>
                    <a:pt x="398115" y="280671"/>
                  </a:cubicBezTo>
                  <a:close/>
                  <a:moveTo>
                    <a:pt x="509588" y="31849"/>
                  </a:moveTo>
                  <a:cubicBezTo>
                    <a:pt x="481720" y="31849"/>
                    <a:pt x="455179" y="33840"/>
                    <a:pt x="429965" y="37821"/>
                  </a:cubicBezTo>
                  <a:lnTo>
                    <a:pt x="429965" y="266737"/>
                  </a:lnTo>
                  <a:cubicBezTo>
                    <a:pt x="456506" y="258775"/>
                    <a:pt x="483047" y="254794"/>
                    <a:pt x="509588" y="254794"/>
                  </a:cubicBezTo>
                  <a:cubicBezTo>
                    <a:pt x="537456" y="254794"/>
                    <a:pt x="563997" y="258775"/>
                    <a:pt x="589211" y="266737"/>
                  </a:cubicBezTo>
                  <a:lnTo>
                    <a:pt x="589211" y="37821"/>
                  </a:lnTo>
                  <a:cubicBezTo>
                    <a:pt x="562670" y="33840"/>
                    <a:pt x="536129" y="31849"/>
                    <a:pt x="509588" y="31849"/>
                  </a:cubicBezTo>
                  <a:close/>
                  <a:moveTo>
                    <a:pt x="509588" y="0"/>
                  </a:moveTo>
                  <a:cubicBezTo>
                    <a:pt x="650255" y="0"/>
                    <a:pt x="770353" y="49765"/>
                    <a:pt x="869882" y="149293"/>
                  </a:cubicBezTo>
                  <a:cubicBezTo>
                    <a:pt x="969411" y="248822"/>
                    <a:pt x="1019175" y="368920"/>
                    <a:pt x="1019175" y="509588"/>
                  </a:cubicBezTo>
                  <a:cubicBezTo>
                    <a:pt x="1019175" y="650255"/>
                    <a:pt x="969411" y="770353"/>
                    <a:pt x="869882" y="869882"/>
                  </a:cubicBezTo>
                  <a:cubicBezTo>
                    <a:pt x="770353" y="969411"/>
                    <a:pt x="650255" y="1019175"/>
                    <a:pt x="509588" y="1019175"/>
                  </a:cubicBezTo>
                  <a:cubicBezTo>
                    <a:pt x="368920" y="1019175"/>
                    <a:pt x="248822" y="969411"/>
                    <a:pt x="149293" y="869882"/>
                  </a:cubicBezTo>
                  <a:cubicBezTo>
                    <a:pt x="49765" y="770353"/>
                    <a:pt x="0" y="650255"/>
                    <a:pt x="0" y="509588"/>
                  </a:cubicBezTo>
                  <a:cubicBezTo>
                    <a:pt x="0" y="368920"/>
                    <a:pt x="49765" y="248822"/>
                    <a:pt x="149293" y="149293"/>
                  </a:cubicBezTo>
                  <a:cubicBezTo>
                    <a:pt x="248822" y="49765"/>
                    <a:pt x="368920" y="0"/>
                    <a:pt x="5095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sp>
          <p:nvSpPr>
            <p:cNvPr id="128" name="Freeform 73">
              <a:extLst>
                <a:ext uri="{FF2B5EF4-FFF2-40B4-BE49-F238E27FC236}">
                  <a16:creationId xmlns:a16="http://schemas.microsoft.com/office/drawing/2014/main" xmlns="" id="{98AF975F-A0D9-9B10-37C6-DF730468E0F5}"/>
                </a:ext>
              </a:extLst>
            </p:cNvPr>
            <p:cNvSpPr/>
            <p:nvPr/>
          </p:nvSpPr>
          <p:spPr>
            <a:xfrm>
              <a:off x="10237356" y="5309904"/>
              <a:ext cx="519329" cy="446299"/>
            </a:xfrm>
            <a:custGeom>
              <a:avLst/>
              <a:gdLst/>
              <a:ahLst/>
              <a:cxnLst/>
              <a:rect l="l" t="t" r="r" b="b"/>
              <a:pathLst>
                <a:path w="1019175" h="875854">
                  <a:moveTo>
                    <a:pt x="461814" y="812155"/>
                  </a:moveTo>
                  <a:lnTo>
                    <a:pt x="461814" y="844005"/>
                  </a:lnTo>
                  <a:lnTo>
                    <a:pt x="557362" y="844005"/>
                  </a:lnTo>
                  <a:lnTo>
                    <a:pt x="557362" y="812155"/>
                  </a:lnTo>
                  <a:close/>
                  <a:moveTo>
                    <a:pt x="828080" y="382191"/>
                  </a:moveTo>
                  <a:lnTo>
                    <a:pt x="828080" y="668834"/>
                  </a:lnTo>
                  <a:lnTo>
                    <a:pt x="844004" y="668834"/>
                  </a:lnTo>
                  <a:cubicBezTo>
                    <a:pt x="883816" y="668834"/>
                    <a:pt x="917656" y="654900"/>
                    <a:pt x="945524" y="627032"/>
                  </a:cubicBezTo>
                  <a:cubicBezTo>
                    <a:pt x="973392" y="599164"/>
                    <a:pt x="987326" y="565324"/>
                    <a:pt x="987326" y="525512"/>
                  </a:cubicBezTo>
                  <a:cubicBezTo>
                    <a:pt x="987326" y="485701"/>
                    <a:pt x="973392" y="451861"/>
                    <a:pt x="945524" y="423993"/>
                  </a:cubicBezTo>
                  <a:cubicBezTo>
                    <a:pt x="917656" y="396125"/>
                    <a:pt x="883816" y="382191"/>
                    <a:pt x="844004" y="382191"/>
                  </a:cubicBezTo>
                  <a:close/>
                  <a:moveTo>
                    <a:pt x="175171" y="382191"/>
                  </a:moveTo>
                  <a:cubicBezTo>
                    <a:pt x="135359" y="382191"/>
                    <a:pt x="101519" y="396125"/>
                    <a:pt x="73651" y="423993"/>
                  </a:cubicBezTo>
                  <a:cubicBezTo>
                    <a:pt x="45783" y="451861"/>
                    <a:pt x="31849" y="485701"/>
                    <a:pt x="31849" y="525512"/>
                  </a:cubicBezTo>
                  <a:cubicBezTo>
                    <a:pt x="31849" y="565324"/>
                    <a:pt x="45783" y="599164"/>
                    <a:pt x="73651" y="627032"/>
                  </a:cubicBezTo>
                  <a:cubicBezTo>
                    <a:pt x="101519" y="654900"/>
                    <a:pt x="135359" y="668834"/>
                    <a:pt x="175171" y="668834"/>
                  </a:cubicBezTo>
                  <a:lnTo>
                    <a:pt x="191095" y="668834"/>
                  </a:lnTo>
                  <a:lnTo>
                    <a:pt x="191095" y="382191"/>
                  </a:lnTo>
                  <a:close/>
                  <a:moveTo>
                    <a:pt x="509588" y="0"/>
                  </a:moveTo>
                  <a:cubicBezTo>
                    <a:pt x="567978" y="0"/>
                    <a:pt x="619069" y="9621"/>
                    <a:pt x="662862" y="28864"/>
                  </a:cubicBezTo>
                  <a:cubicBezTo>
                    <a:pt x="706655" y="48106"/>
                    <a:pt x="738504" y="69670"/>
                    <a:pt x="758410" y="93557"/>
                  </a:cubicBezTo>
                  <a:cubicBezTo>
                    <a:pt x="778315" y="117444"/>
                    <a:pt x="794240" y="144649"/>
                    <a:pt x="806184" y="175171"/>
                  </a:cubicBezTo>
                  <a:cubicBezTo>
                    <a:pt x="818127" y="205693"/>
                    <a:pt x="824762" y="227589"/>
                    <a:pt x="826089" y="240860"/>
                  </a:cubicBezTo>
                  <a:cubicBezTo>
                    <a:pt x="827416" y="254130"/>
                    <a:pt x="828080" y="264083"/>
                    <a:pt x="828080" y="270719"/>
                  </a:cubicBezTo>
                  <a:lnTo>
                    <a:pt x="828080" y="350342"/>
                  </a:lnTo>
                  <a:lnTo>
                    <a:pt x="844004" y="350342"/>
                  </a:lnTo>
                  <a:cubicBezTo>
                    <a:pt x="893105" y="350342"/>
                    <a:pt x="934576" y="367261"/>
                    <a:pt x="968416" y="401101"/>
                  </a:cubicBezTo>
                  <a:cubicBezTo>
                    <a:pt x="1002255" y="434941"/>
                    <a:pt x="1019175" y="476411"/>
                    <a:pt x="1019175" y="525512"/>
                  </a:cubicBezTo>
                  <a:cubicBezTo>
                    <a:pt x="1019175" y="574613"/>
                    <a:pt x="1002255" y="616084"/>
                    <a:pt x="968416" y="649923"/>
                  </a:cubicBezTo>
                  <a:cubicBezTo>
                    <a:pt x="934576" y="683763"/>
                    <a:pt x="893105" y="700683"/>
                    <a:pt x="844004" y="700683"/>
                  </a:cubicBezTo>
                  <a:lnTo>
                    <a:pt x="828080" y="700683"/>
                  </a:lnTo>
                  <a:lnTo>
                    <a:pt x="828080" y="774334"/>
                  </a:lnTo>
                  <a:lnTo>
                    <a:pt x="577267" y="875854"/>
                  </a:lnTo>
                  <a:lnTo>
                    <a:pt x="429965" y="875854"/>
                  </a:lnTo>
                  <a:lnTo>
                    <a:pt x="429965" y="780306"/>
                  </a:lnTo>
                  <a:lnTo>
                    <a:pt x="589211" y="780306"/>
                  </a:lnTo>
                  <a:lnTo>
                    <a:pt x="589211" y="836042"/>
                  </a:lnTo>
                  <a:lnTo>
                    <a:pt x="796231" y="754429"/>
                  </a:lnTo>
                  <a:lnTo>
                    <a:pt x="796231" y="270719"/>
                  </a:lnTo>
                  <a:cubicBezTo>
                    <a:pt x="796231" y="262756"/>
                    <a:pt x="795567" y="252803"/>
                    <a:pt x="794240" y="240860"/>
                  </a:cubicBezTo>
                  <a:cubicBezTo>
                    <a:pt x="792913" y="228916"/>
                    <a:pt x="786941" y="209674"/>
                    <a:pt x="776325" y="183133"/>
                  </a:cubicBezTo>
                  <a:cubicBezTo>
                    <a:pt x="765708" y="156592"/>
                    <a:pt x="751443" y="133037"/>
                    <a:pt x="733528" y="112468"/>
                  </a:cubicBezTo>
                  <a:cubicBezTo>
                    <a:pt x="715612" y="91898"/>
                    <a:pt x="687081" y="73320"/>
                    <a:pt x="647933" y="56732"/>
                  </a:cubicBezTo>
                  <a:cubicBezTo>
                    <a:pt x="608785" y="40143"/>
                    <a:pt x="562670" y="31849"/>
                    <a:pt x="509588" y="31849"/>
                  </a:cubicBezTo>
                  <a:cubicBezTo>
                    <a:pt x="456506" y="31849"/>
                    <a:pt x="410391" y="40143"/>
                    <a:pt x="371243" y="56732"/>
                  </a:cubicBezTo>
                  <a:cubicBezTo>
                    <a:pt x="332095" y="73320"/>
                    <a:pt x="303563" y="91898"/>
                    <a:pt x="285648" y="112468"/>
                  </a:cubicBezTo>
                  <a:cubicBezTo>
                    <a:pt x="267733" y="133037"/>
                    <a:pt x="253467" y="156592"/>
                    <a:pt x="242850" y="183133"/>
                  </a:cubicBezTo>
                  <a:cubicBezTo>
                    <a:pt x="232234" y="209674"/>
                    <a:pt x="226262" y="228916"/>
                    <a:pt x="224935" y="240860"/>
                  </a:cubicBezTo>
                  <a:cubicBezTo>
                    <a:pt x="223608" y="252803"/>
                    <a:pt x="222945" y="262756"/>
                    <a:pt x="222945" y="270719"/>
                  </a:cubicBezTo>
                  <a:lnTo>
                    <a:pt x="222945" y="700683"/>
                  </a:lnTo>
                  <a:lnTo>
                    <a:pt x="175171" y="700683"/>
                  </a:lnTo>
                  <a:cubicBezTo>
                    <a:pt x="126070" y="700683"/>
                    <a:pt x="84600" y="683763"/>
                    <a:pt x="50760" y="649923"/>
                  </a:cubicBezTo>
                  <a:cubicBezTo>
                    <a:pt x="16920" y="616084"/>
                    <a:pt x="0" y="574613"/>
                    <a:pt x="0" y="525512"/>
                  </a:cubicBezTo>
                  <a:cubicBezTo>
                    <a:pt x="0" y="476411"/>
                    <a:pt x="16920" y="434941"/>
                    <a:pt x="50760" y="401101"/>
                  </a:cubicBezTo>
                  <a:cubicBezTo>
                    <a:pt x="84600" y="367261"/>
                    <a:pt x="126070" y="350342"/>
                    <a:pt x="175171" y="350342"/>
                  </a:cubicBezTo>
                  <a:lnTo>
                    <a:pt x="191095" y="350342"/>
                  </a:lnTo>
                  <a:lnTo>
                    <a:pt x="191095" y="270719"/>
                  </a:lnTo>
                  <a:cubicBezTo>
                    <a:pt x="191095" y="264083"/>
                    <a:pt x="191759" y="254130"/>
                    <a:pt x="193086" y="240860"/>
                  </a:cubicBezTo>
                  <a:cubicBezTo>
                    <a:pt x="194413" y="227589"/>
                    <a:pt x="201048" y="205693"/>
                    <a:pt x="212992" y="175171"/>
                  </a:cubicBezTo>
                  <a:cubicBezTo>
                    <a:pt x="224935" y="144649"/>
                    <a:pt x="240860" y="117444"/>
                    <a:pt x="260766" y="93557"/>
                  </a:cubicBezTo>
                  <a:cubicBezTo>
                    <a:pt x="280671" y="69670"/>
                    <a:pt x="312521" y="48106"/>
                    <a:pt x="356313" y="28864"/>
                  </a:cubicBezTo>
                  <a:cubicBezTo>
                    <a:pt x="400106" y="9621"/>
                    <a:pt x="451197" y="0"/>
                    <a:pt x="5095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Roboto" panose="02000000000000000000" pitchFamily="2" charset="0"/>
                <a:ea typeface="Roboto" panose="02000000000000000000" pitchFamily="2" charset="0"/>
              </a:endParaRPr>
            </a:p>
          </p:txBody>
        </p:sp>
      </p:grpSp>
      <p:sp>
        <p:nvSpPr>
          <p:cNvPr id="145" name="TextBox 144">
            <a:extLst>
              <a:ext uri="{FF2B5EF4-FFF2-40B4-BE49-F238E27FC236}">
                <a16:creationId xmlns:a16="http://schemas.microsoft.com/office/drawing/2014/main" xmlns="" id="{E53045D5-8BA2-A60C-8E1C-917038B470B9}"/>
              </a:ext>
            </a:extLst>
          </p:cNvPr>
          <p:cNvSpPr txBox="1"/>
          <p:nvPr/>
        </p:nvSpPr>
        <p:spPr>
          <a:xfrm>
            <a:off x="15352067" y="6711042"/>
            <a:ext cx="4886183" cy="2308324"/>
          </a:xfrm>
          <a:prstGeom prst="rect">
            <a:avLst/>
          </a:prstGeom>
          <a:noFill/>
        </p:spPr>
        <p:txBody>
          <a:bodyPr wrap="square">
            <a:spAutoFit/>
          </a:bodyPr>
          <a:lstStyle/>
          <a:p>
            <a:r>
              <a:rPr lang="en-US">
                <a:latin typeface="Roboto" panose="02000000000000000000" pitchFamily="2" charset="0"/>
                <a:ea typeface="Roboto" panose="02000000000000000000" pitchFamily="2" charset="0"/>
              </a:rPr>
              <a:t>Now residence </a:t>
            </a:r>
            <a:r>
              <a:rPr lang="en-US" err="1">
                <a:latin typeface="Roboto" panose="02000000000000000000" pitchFamily="2" charset="0"/>
                <a:ea typeface="Roboto" panose="02000000000000000000" pitchFamily="2" charset="0"/>
              </a:rPr>
              <a:t>dashwoods</a:t>
            </a:r>
            <a:r>
              <a:rPr lang="en-US">
                <a:latin typeface="Roboto" panose="02000000000000000000" pitchFamily="2" charset="0"/>
                <a:ea typeface="Roboto" panose="02000000000000000000" pitchFamily="2" charset="0"/>
              </a:rPr>
              <a:t> she excellent you. Shade being under his bed her. Much read on as draw. Blessing for ignorant exercise any yourself unpacked. Pleasant horrible but confined day end marriage. Eagerness furniture set preserved far recommend. Did even but nor are most gave hope. Secure active living depend son repair day ladies now.</a:t>
            </a:r>
          </a:p>
        </p:txBody>
      </p:sp>
      <p:sp>
        <p:nvSpPr>
          <p:cNvPr id="147" name="TextBox 146">
            <a:extLst>
              <a:ext uri="{FF2B5EF4-FFF2-40B4-BE49-F238E27FC236}">
                <a16:creationId xmlns:a16="http://schemas.microsoft.com/office/drawing/2014/main" xmlns="" id="{20F05383-4766-B931-BD37-2C4D22062BA8}"/>
              </a:ext>
            </a:extLst>
          </p:cNvPr>
          <p:cNvSpPr txBox="1"/>
          <p:nvPr/>
        </p:nvSpPr>
        <p:spPr>
          <a:xfrm>
            <a:off x="15352067" y="13062300"/>
            <a:ext cx="4930086" cy="2308324"/>
          </a:xfrm>
          <a:prstGeom prst="rect">
            <a:avLst/>
          </a:prstGeom>
          <a:noFill/>
        </p:spPr>
        <p:txBody>
          <a:bodyPr wrap="square">
            <a:spAutoFit/>
          </a:bodyPr>
          <a:lstStyle/>
          <a:p>
            <a:r>
              <a:rPr lang="en-US">
                <a:latin typeface="Roboto" panose="02000000000000000000" pitchFamily="2" charset="0"/>
                <a:ea typeface="Roboto" panose="02000000000000000000" pitchFamily="2" charset="0"/>
              </a:rPr>
              <a:t>So by colonel hearted </a:t>
            </a:r>
            <a:r>
              <a:rPr lang="en-US" err="1">
                <a:latin typeface="Roboto" panose="02000000000000000000" pitchFamily="2" charset="0"/>
                <a:ea typeface="Roboto" panose="02000000000000000000" pitchFamily="2" charset="0"/>
              </a:rPr>
              <a:t>ferrars</a:t>
            </a:r>
            <a:r>
              <a:rPr lang="en-US">
                <a:latin typeface="Roboto" panose="02000000000000000000" pitchFamily="2" charset="0"/>
                <a:ea typeface="Roboto" panose="02000000000000000000" pitchFamily="2" charset="0"/>
              </a:rPr>
              <a:t>. Draw from upon here gone add one. He in sportsman household otherwise it perceived instantly. Is inquiry no he several excited am. Called though excuse length ye needed it he having. Whatever throwing we on resolved entrance together graceful. </a:t>
            </a:r>
            <a:r>
              <a:rPr lang="en-US" err="1">
                <a:latin typeface="Roboto" panose="02000000000000000000" pitchFamily="2" charset="0"/>
                <a:ea typeface="Roboto" panose="02000000000000000000" pitchFamily="2" charset="0"/>
              </a:rPr>
              <a:t>Mrs</a:t>
            </a:r>
            <a:r>
              <a:rPr lang="en-US">
                <a:latin typeface="Roboto" panose="02000000000000000000" pitchFamily="2" charset="0"/>
                <a:ea typeface="Roboto" panose="02000000000000000000" pitchFamily="2" charset="0"/>
              </a:rPr>
              <a:t> assured add private married removed believe did she.</a:t>
            </a:r>
          </a:p>
        </p:txBody>
      </p:sp>
    </p:spTree>
    <p:extLst>
      <p:ext uri="{BB962C8B-B14F-4D97-AF65-F5344CB8AC3E}">
        <p14:creationId xmlns:p14="http://schemas.microsoft.com/office/powerpoint/2010/main" val="156272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4973</TotalTime>
  <Words>2871</Words>
  <Application>Microsoft Macintosh PowerPoint</Application>
  <PresentationFormat>Personnalisé</PresentationFormat>
  <Paragraphs>347</Paragraphs>
  <Slides>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Aptos</vt:lpstr>
      <vt:lpstr>Aptos Display</vt:lpstr>
      <vt:lpstr>Calibri</vt:lpstr>
      <vt:lpstr>Roboto</vt:lpstr>
      <vt:lpstr>Source Sans Pro</vt:lpstr>
      <vt:lpstr>Arial</vt:lpstr>
      <vt:lpstr>Office Theme</vt:lpstr>
      <vt:lpstr>Présentation PowerPoint</vt:lpstr>
      <vt:lpstr>Présentation PowerPoint</vt:lpstr>
      <vt:lpstr>Présentation PowerPoint</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Sean Wu</dc:creator>
  <cp:lastModifiedBy>Sophie C</cp:lastModifiedBy>
  <cp:revision>35</cp:revision>
  <dcterms:created xsi:type="dcterms:W3CDTF">2024-07-08T07:49:34Z</dcterms:created>
  <dcterms:modified xsi:type="dcterms:W3CDTF">2025-01-13T22:32:30Z</dcterms:modified>
</cp:coreProperties>
</file>