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37"/>
    <p:restoredTop sz="94704"/>
  </p:normalViewPr>
  <p:slideViewPr>
    <p:cSldViewPr snapToGrid="0">
      <p:cViewPr varScale="1">
        <p:scale>
          <a:sx n="134" d="100"/>
          <a:sy n="134" d="100"/>
        </p:scale>
        <p:origin x="8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E46B-FB05-1CDD-C7D9-54E4AE49E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1B42D-EAD7-FFB8-A363-C4F3C854F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5F836-7593-98A5-4F1A-6E6A2105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3B4E-C7FB-F94D-982A-8EBD4BF236F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2F34E-3CFF-DF2D-94D7-58F3F6E9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9EC8C-1785-78D5-887C-F698BF51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027-2D92-884D-ABB3-141109C45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EC67-6803-DD0E-36CE-BDDD8872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58269-8822-A959-FD1A-41DDDCDDC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FA6D-7B1A-35DB-F880-2D336C11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3B4E-C7FB-F94D-982A-8EBD4BF236F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7533-96B2-E7F2-A1B4-89DADCC2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AD8A8-5AB5-E1B2-AA32-5F803790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027-2D92-884D-ABB3-141109C45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F0552-716C-D3BE-6E27-E0114D6E6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CC554-6321-BBE5-2A8F-EF9C868CC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1829A-D789-046A-6350-05C8F446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3B4E-C7FB-F94D-982A-8EBD4BF236F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A674E-ADF4-8BA1-3B4B-CAC03BE3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7176-99B0-A17B-9640-B043E5F5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027-2D92-884D-ABB3-141109C45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05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BA82-7760-AC0E-6EC5-718BB99E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DF9B-7EF0-E0FA-568E-0718F8D88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DF10-B2CC-FA2F-3094-0C072B42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3B4E-C7FB-F94D-982A-8EBD4BF236F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722B3-66B7-174A-F6EF-97C9DD4E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94FB-0DCF-F859-0D98-99610CB3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027-2D92-884D-ABB3-141109C45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D324-1DC6-545C-2B4C-85CFA13B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38893-B12F-2A49-C680-83BFB300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49D05-E37F-22AA-57A6-D615DDB5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3B4E-C7FB-F94D-982A-8EBD4BF236F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8BB8-99EF-F7AA-7245-286F9F40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490A-F565-C0C4-27B6-B0C62761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027-2D92-884D-ABB3-141109C45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06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AF3F-FABB-3C4D-CD26-EDC92056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6177-DA02-0A81-AB78-B9D3C45A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10D1B-B1CE-B7EA-8EC8-3B5422D32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B88A0-ACE3-CF49-CFA3-63F20760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3B4E-C7FB-F94D-982A-8EBD4BF236F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95324-1697-18C2-BBF4-A81D2BAA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65776-289D-4430-A5C0-C98895E8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027-2D92-884D-ABB3-141109C45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4EC4-F33E-39A5-6327-D60EA091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3ACCE-98BA-C112-8576-3F017802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68772-73B1-3243-18FA-55DF5D62D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AB2F6-CB9C-FAAD-3EC7-27EAF2F0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6EBDB-C2DF-4F65-46B0-3706B412D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0EC20-DCD3-8709-A78A-61C946F1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3B4E-C7FB-F94D-982A-8EBD4BF236F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C2FBD-112D-6ED0-29E9-6BB95274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63BA5-7DB6-D1A3-66DF-A9291CEB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027-2D92-884D-ABB3-141109C45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98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96C4-3716-63C2-13E5-5B1A261F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76DE6-CB24-DD52-5D27-CC3B3596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3B4E-C7FB-F94D-982A-8EBD4BF236F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9B4BB-AC62-2707-67C5-7001FA78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FDAF2-EC9B-69CC-DA81-1071CDF7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027-2D92-884D-ABB3-141109C45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35529-1DD4-A248-8431-1C2D84D9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3B4E-C7FB-F94D-982A-8EBD4BF236F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E351F-7057-6907-0362-87FFCDE5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C20CB-71CE-8E46-A4BF-EA70EB82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027-2D92-884D-ABB3-141109C45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37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D033-7283-3D75-9EF5-9A002DD3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3930-6740-17C0-5980-F5381B01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FA22A-FC00-2744-9C55-F37679F8F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3D4FC-1967-42E6-F8A8-7DBE9223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3B4E-C7FB-F94D-982A-8EBD4BF236F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B7828-B6E6-6F25-896E-6F3AF0EC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F45D0-0DB0-4EA4-41AC-AA00F141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027-2D92-884D-ABB3-141109C45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99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F5C7-4A5B-C8E5-2939-259CDFF4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ACF08-05E7-3A59-AA9A-D21B57ACA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B100D-10EF-6195-06A6-A8D432F6E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A2957-E4AD-1007-331E-E3922440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3B4E-C7FB-F94D-982A-8EBD4BF236F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2F362-5C6E-B718-4189-D4119DE0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63473-136B-77E8-AF18-BD8E9F3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5027-2D92-884D-ABB3-141109C45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8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0E14F-0B48-B6AE-4CFA-4A002A16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E3C4-4961-FEA8-1F9C-8A89E892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0FAE0-CFB4-3DE4-2F59-FCCA108DE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D3B4E-C7FB-F94D-982A-8EBD4BF236F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A4683-B31B-E8C9-51F1-74D6574B8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198D-2D39-5F50-9D19-994ACA1AC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CA5027-2D92-884D-ABB3-141109C45F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0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F70B9-F940-3FFA-3A45-6C5C748D6E8D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D0E73-908A-AE98-19C3-4ABEDEB66112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5B608-CC93-B667-FFA2-FA0BF3A0B540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FC22C-F0F0-1A11-BCF7-1E81D59C2B15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C6509-E0AB-DD6A-734C-AD430731DB42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C3865-C497-CF9A-FBC4-0C56FA1788D6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04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95A78-C858-8FE5-DE29-C3BB1AB9D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DA0A36-086E-3577-54F1-AA7700296168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C9A5E-F698-E757-09A3-E4D535BFDA0C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B5FB4D-5C5D-A693-9D6A-7F9903C6002F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8312A-B147-753F-8C92-1528E414C1CD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7D5DA-914F-9E86-238D-96398B1C394F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906A9-ADEF-D0EA-3691-31090B26BC88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73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59BCD-4241-BC48-EB13-6CEED99A8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876221-EE36-4165-7E56-D3E52B62F34C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E6884-75D0-A0E3-66ED-DABA13B92338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55CCB-56C1-573C-9016-26CA62AFAC30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A0797-2EAC-DECA-7DD7-0816E37D5C59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EEDB0-1BEC-28E5-12D9-02760EA8344A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BC689-150C-22B8-4D49-3CF6113B6521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88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8B9F-1A92-E19F-EB4B-946168D97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927C16-FF7D-6843-54E0-19D22DAC375A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BBE69-7B97-E36A-6728-47B260DEFA31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9C392-9800-8448-545B-734568DD389E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DF090-2BE8-FD0A-D50D-56D96FE06A7F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B7BE8-B55D-3898-DAE1-C524CA45FE00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346E-B91C-46F8-9F3E-63D67CEA27D9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14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3314D-79DB-F904-CA62-AC2862EE6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E95BFA-4220-83B2-E05D-E4F141DF1E70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CEFEF-48CE-9853-23B8-196E7C621D94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3E024-4FBE-F884-041B-5C39F042DF0B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4C229-F0EB-CA4D-5F52-8A97AEA8B199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C83DF-CB21-9A3B-5F8F-9BE5AE105296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25598-8529-05AF-E1C3-8F0980BCC50A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08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26C13-42C2-5B8F-F0A7-D2BA9E053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19D9E-44D0-6EB6-A0C8-A4324CB50CF1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CF5A0-1416-6D40-EC8D-2EF52D9978E9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4144D-45E5-0677-6A5C-71904C5937EA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72E93-F206-A914-673B-CBC46C774384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34F6E-95AE-20E3-441C-DEB54B0E0A14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C60A6-C468-FC9D-CA70-53004295FAE6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5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D8E94-A71A-1958-0A0D-42D6C44C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2527C-1F6C-FF66-0CBB-134DCE9CE149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391BC-CDE3-F4DA-D18D-AEDB4580C940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D49FA-9D00-005B-4755-6D58467CB569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7B921-1D2E-B20C-6EE5-A1D1E12CCC52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87E2E-2482-9B37-4158-BAEC134D1D99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38BCF-4855-C978-8012-488FB3DD53BD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58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2D08A-CC36-2BF8-8D06-132A8DEC3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8D140-453A-5F94-A68C-18EDF802A365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84F0-F466-851E-7175-415CEC904380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E2CF8-D125-4489-709B-A7933D5AA287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56D45-8FAB-58E8-6066-1EDEE88E29EB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B4929-097D-0428-C651-39759926C4AB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00DFF-9DE6-8F5B-1D06-6B709B9B8B7C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048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618A7-5A6E-B125-9F94-4F8C5F41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36FFB5-8A18-FA5B-FCD9-2C61DBBCD8FD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B877C-6047-F9B2-7DE2-461E68798548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48876-45B2-0DC3-9C56-692B522D7D3E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7F975-A47E-B3E3-077C-55D36F3B9E33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70461-122D-C403-2D48-0C87426E37B8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AA1F1-1B8C-DAE3-974A-0A108E68A0C2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15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BFB9A-E8AA-D59D-119D-A73E23A8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ACB0FA-1704-2BB3-BC82-6B10F82A586B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1D73C-CA80-7817-BFB9-C366DDEC5981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680D-274A-4406-CC3C-8EAC52D8DCD0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8C936-7A88-6D04-78A8-09F3BE4CF5A7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1FEB7-1835-66DD-6498-388E8E62EACD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A8F57-FCED-7570-ED78-46B11394AFC1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79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C8FD4-8901-8FA5-E053-C5C9A8515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F0DF8-D73E-EC1D-8684-1A61BBD2DDA8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E6468-A334-19D8-5916-9F3892BF0F39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2E24E-0F01-A2DA-A3CB-9B1F714C67FC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98229-45C4-B415-7833-DA2512C68A99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A1E4D-41A5-DD23-BF22-E8268B308477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09A9A-E49B-76ED-27A2-8C712D9D714C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67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B5CE3-3F60-39D9-F74E-A2D6239AD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28D13-0FE1-9591-09E3-C0C1EBFBE745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CE121-1A74-37DF-3AC3-21D73E24C4DF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23C0E-280E-4A28-4ED6-465A94CB401D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FB9D6-52F2-C2E3-CC07-D5AFA0ECE550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24A3F-C969-EECD-E0AC-C64ADAFD9274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697B3-2620-FDE8-0F53-F513E6134C3E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658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E3691-ED0C-27FF-2D5A-89F1D6291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1804C2-A5D9-6BED-E0DC-997C93A90170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2D9420-5BD4-D31D-39C1-6B8952F6C3F9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6739C-AB76-392A-5731-E0E8EC4EEB3D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A3355-DCB1-8FE1-C84B-74A16A2890B0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62E43-2220-9B24-882F-2D877DDC754D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A2A63-4E62-D975-0919-216A699C2489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398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2BAB2-F7B5-6464-6B48-3D0A7B483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E0B75-8C3C-A437-3157-FC08886A85F2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DB772-0580-8489-81B3-D4865FE6B629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79FCE-6FAA-B673-6F30-4E7634F65968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9E8D13-2DDE-6992-122B-3D1245C5EB6B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02737-4383-CA77-5A4E-2920CF0942EC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3B962-3370-D7EC-C5FA-2AB2ABC8BBA4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85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2A00A-BEC4-0A15-5AF6-50E03737D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710D2-FB41-0715-DE95-92178C0D6CD9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61FDA-D244-B8B7-F978-0BE84364B0A6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A0DEE-95FB-85D2-2705-D638AC39D1A6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71466-0522-CD5E-0CB9-911D873EB027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0B8ED-747D-54AD-1B1F-D9206ACF58F0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3186A-4B53-859B-2BF2-EA6D6FB44CEA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72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42BA9-64E5-2B9A-781D-E53A39431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B95F3E-41BA-2415-FB83-6341B0C5D7DB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900AA-BC51-7A41-EA5F-6C313404F328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35F09-80F2-1AE0-FDAB-C19E5574068F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F2B56-158A-44C7-700A-BE1F088C991E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B6F22-5C68-947B-9B82-373F9222F4AD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30229-5109-8807-E6D5-167AFA4FD40A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098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02F13-E49F-4E1C-289E-DEE9CC964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872163-B455-ED4E-300F-64F091A2A0AD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4FB93-236A-01EC-4259-9F2C5156B8D3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3C28D-3C8B-D237-8C5A-F2751E9E4986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C2E83-E95D-BFF8-7739-1BB12390699A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D959B-5EAD-0C66-9022-511BEA4EBE8F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EED1C-FB0C-E7C8-D22B-B567DCF01B01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131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C7D19-FCFE-BD3A-509E-FF605F67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C91435-3C0A-B8E5-076F-8CE2A2B4EC7E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8D3F9-0D46-EDC0-3417-6A03EC3ADF00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06837-E74B-B8A7-1920-C3E8448EB848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DD16B-3AB5-AF4B-D3F8-01F0AD9BFFEE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D575E-CFA9-63C2-C9E8-26C71570CF90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0CD01-1671-ECDD-97A2-B400928A41A2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68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53902-80EF-E047-FAF4-33ED5F4C4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AAC49F-6695-276A-AFFA-B901189F2E11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6092C-2780-6C02-9906-4CF6F5917B27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4851F-D82A-4702-8AA5-8277DCC8C239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A4426-059D-1BCD-20F9-C04B1B68C6DE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0BF1B-0D00-553E-A6D8-AAEEAF36C3D8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E8276-8D09-368E-1F9D-704CDA809C26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77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E8DDF-CE85-0201-1B4E-5DDE26225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85B40-DD93-56E4-3C24-9E023451452D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5E348-0C6C-3803-6A42-3335C0463BE5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00047-143C-009C-F4B7-470468B49277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9DCC1-FE1E-87E7-7E86-E1C4E7143710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C055D-1839-F2A8-DF11-92AFBBBF2C43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8D7E-6041-578B-76A3-AFBA6D43CDF6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45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FE4E1-A9D2-622C-738F-365E36EE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0A08E-A0E3-57CA-5F84-921BFD4A8365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CB5A8-1DDC-9F2D-80B5-868EED219844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15451-F20D-00BD-9859-FE603AEFAC21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0FDAB-7F6B-D7BA-C2A1-88693662BE8D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1B1B8-19D4-2096-89C3-4374139D429F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1C136-D4A9-0294-6646-3A69F3E2B468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40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04E65-8B7E-C3A3-816A-43E43850E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D20146-B702-2ABD-A933-E7F4CCBC8CF2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EC60D-9D40-5FBC-28FB-DC590C66A253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88A92-8729-1278-CDDD-1B23382B7F8E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1D981-D7B6-52D9-C2EF-A42BE36544A1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DEBA7-85DC-77F0-4A35-0817BEBF9AE2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F7933-4341-1296-40B2-F2CA560E3539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5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A9434-2828-736B-6C6F-E158131F5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D461D-F143-AF5A-A1BD-7C0B39BB1EAA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4EE3F-F0F9-D9C2-A600-1A73C9384FDE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0ABEC-AEEB-704A-90FF-F5B149BAF02F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589DC-3E0B-1C5A-900B-60DF30132BBB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E6C4C-4219-0A8D-57C5-4E6C96D3E436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375B1-ACC7-5C62-88B5-C2BEEEF8D23E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53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6A284-0BA0-66AC-3508-D3C1A4FBF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D3A05E-E7F5-3785-930C-54D7DC3E6AD4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BB502-DE92-82E3-91D9-F2B7B59EEE43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B563D-A6A4-C0CB-5501-06BCC306330B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7DF82-7684-0865-4245-F8AB225FEC29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EC8ED-2143-C359-E475-CAB4EF229C26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20755-73BD-7C94-F987-DFEED2B8090A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60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500E1-A40A-A200-9984-62A74C276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9D7E22-48CB-0C52-38BA-EF22F53577DA}"/>
              </a:ext>
            </a:extLst>
          </p:cNvPr>
          <p:cNvSpPr txBox="1"/>
          <p:nvPr/>
        </p:nvSpPr>
        <p:spPr>
          <a:xfrm>
            <a:off x="485775" y="609600"/>
            <a:ext cx="100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Slide_title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B697E-6FCA-0875-E752-0F177F051260}"/>
              </a:ext>
            </a:extLst>
          </p:cNvPr>
          <p:cNvSpPr txBox="1"/>
          <p:nvPr/>
        </p:nvSpPr>
        <p:spPr>
          <a:xfrm>
            <a:off x="485775" y="1085850"/>
            <a:ext cx="10048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err="1"/>
              <a:t>Slide_subtitle</a:t>
            </a:r>
            <a:r>
              <a:rPr lang="en-GB" sz="1100" b="1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BF8D1-F2CA-4E57-2698-561DB4AEA275}"/>
              </a:ext>
            </a:extLst>
          </p:cNvPr>
          <p:cNvSpPr txBox="1"/>
          <p:nvPr/>
        </p:nvSpPr>
        <p:spPr>
          <a:xfrm>
            <a:off x="485775" y="1742672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Key_insight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AD185-CA40-57CA-1FE4-5592C0C3850E}"/>
              </a:ext>
            </a:extLst>
          </p:cNvPr>
          <p:cNvSpPr txBox="1"/>
          <p:nvPr/>
        </p:nvSpPr>
        <p:spPr>
          <a:xfrm>
            <a:off x="561976" y="2507217"/>
            <a:ext cx="34385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4B73-3853-771D-FCD0-2FDC8BFE5156}"/>
              </a:ext>
            </a:extLst>
          </p:cNvPr>
          <p:cNvSpPr txBox="1"/>
          <p:nvPr/>
        </p:nvSpPr>
        <p:spPr>
          <a:xfrm>
            <a:off x="4533900" y="2507217"/>
            <a:ext cx="666749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Data_summary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9701E-9085-63A1-62E2-0CE4032AC50F}"/>
              </a:ext>
            </a:extLst>
          </p:cNvPr>
          <p:cNvSpPr txBox="1"/>
          <p:nvPr/>
        </p:nvSpPr>
        <p:spPr>
          <a:xfrm>
            <a:off x="4533901" y="4116943"/>
            <a:ext cx="66675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Implications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1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375</Words>
  <Application>Microsoft Macintosh PowerPoint</Application>
  <PresentationFormat>Widescreen</PresentationFormat>
  <Paragraphs>500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Barr, Eleanor</dc:creator>
  <cp:lastModifiedBy>Barr, Eleanor</cp:lastModifiedBy>
  <cp:revision>2</cp:revision>
  <dcterms:created xsi:type="dcterms:W3CDTF">2024-12-05T11:39:19Z</dcterms:created>
  <dcterms:modified xsi:type="dcterms:W3CDTF">2024-12-05T13:19:21Z</dcterms:modified>
</cp:coreProperties>
</file>