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344" r:id="rId2"/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313" r:id="rId11"/>
    <p:sldId id="314" r:id="rId12"/>
    <p:sldId id="312" r:id="rId13"/>
    <p:sldId id="266" r:id="rId14"/>
    <p:sldId id="315" r:id="rId15"/>
    <p:sldId id="287" r:id="rId16"/>
    <p:sldId id="268" r:id="rId17"/>
    <p:sldId id="269" r:id="rId18"/>
    <p:sldId id="270" r:id="rId19"/>
    <p:sldId id="289" r:id="rId20"/>
    <p:sldId id="298" r:id="rId21"/>
    <p:sldId id="271" r:id="rId22"/>
    <p:sldId id="272" r:id="rId23"/>
    <p:sldId id="273" r:id="rId24"/>
    <p:sldId id="274" r:id="rId25"/>
    <p:sldId id="294" r:id="rId26"/>
    <p:sldId id="299" r:id="rId27"/>
    <p:sldId id="300" r:id="rId28"/>
    <p:sldId id="301" r:id="rId29"/>
    <p:sldId id="302" r:id="rId30"/>
    <p:sldId id="311" r:id="rId31"/>
    <p:sldId id="304" r:id="rId32"/>
    <p:sldId id="305" r:id="rId33"/>
    <p:sldId id="306" r:id="rId34"/>
    <p:sldId id="307" r:id="rId35"/>
    <p:sldId id="309" r:id="rId36"/>
    <p:sldId id="308" r:id="rId37"/>
    <p:sldId id="276" r:id="rId38"/>
    <p:sldId id="296" r:id="rId39"/>
    <p:sldId id="290" r:id="rId40"/>
    <p:sldId id="291" r:id="rId41"/>
    <p:sldId id="330" r:id="rId42"/>
    <p:sldId id="281" r:id="rId43"/>
    <p:sldId id="316" r:id="rId44"/>
    <p:sldId id="317" r:id="rId45"/>
    <p:sldId id="310" r:id="rId46"/>
    <p:sldId id="318" r:id="rId47"/>
    <p:sldId id="319" r:id="rId48"/>
    <p:sldId id="320" r:id="rId49"/>
    <p:sldId id="345" r:id="rId50"/>
    <p:sldId id="339" r:id="rId51"/>
    <p:sldId id="340" r:id="rId52"/>
    <p:sldId id="341" r:id="rId53"/>
    <p:sldId id="342" r:id="rId54"/>
    <p:sldId id="343" r:id="rId55"/>
    <p:sldId id="321" r:id="rId56"/>
    <p:sldId id="338" r:id="rId57"/>
    <p:sldId id="324" r:id="rId58"/>
    <p:sldId id="331" r:id="rId59"/>
    <p:sldId id="337" r:id="rId60"/>
    <p:sldId id="336" r:id="rId61"/>
    <p:sldId id="285" r:id="rId62"/>
    <p:sldId id="283" r:id="rId63"/>
    <p:sldId id="334" r:id="rId64"/>
    <p:sldId id="328" r:id="rId65"/>
    <p:sldId id="280" r:id="rId66"/>
    <p:sldId id="325" r:id="rId67"/>
    <p:sldId id="329" r:id="rId68"/>
    <p:sldId id="284" r:id="rId69"/>
    <p:sldId id="335" r:id="rId70"/>
    <p:sldId id="333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ECFFEB"/>
    <a:srgbClr val="8A9DFA"/>
    <a:srgbClr val="0A2EE0"/>
    <a:srgbClr val="81B468"/>
    <a:srgbClr val="C0FFBD"/>
    <a:srgbClr val="BDFFDB"/>
    <a:srgbClr val="CF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9904B-7323-458D-971E-62A448BCB9BF}" v="257" dt="2022-11-16T05:00:39.547"/>
    <p1510:client id="{9BE4577E-F6A1-435C-AEAD-FCE96EB91C28}" v="42" dt="2022-11-16T14:33:09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94" autoAdjust="0"/>
  </p:normalViewPr>
  <p:slideViewPr>
    <p:cSldViewPr snapToGrid="0">
      <p:cViewPr varScale="1">
        <p:scale>
          <a:sx n="100" d="100"/>
          <a:sy n="100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ter, Eleanore" userId="c4885e27-8e88-45d2-8614-b7e29a65d31c" providerId="ADAL" clId="{9BE4577E-F6A1-435C-AEAD-FCE96EB91C28}"/>
    <pc:docChg chg="undo redo custSel addSld delSld modSld sldOrd">
      <pc:chgData name="Ritter, Eleanore" userId="c4885e27-8e88-45d2-8614-b7e29a65d31c" providerId="ADAL" clId="{9BE4577E-F6A1-435C-AEAD-FCE96EB91C28}" dt="2022-11-16T14:33:57.719" v="2541" actId="1076"/>
      <pc:docMkLst>
        <pc:docMk/>
      </pc:docMkLst>
      <pc:sldChg chg="addSp delSp modSp mod">
        <pc:chgData name="Ritter, Eleanore" userId="c4885e27-8e88-45d2-8614-b7e29a65d31c" providerId="ADAL" clId="{9BE4577E-F6A1-435C-AEAD-FCE96EB91C28}" dt="2022-11-16T14:25:53.550" v="2307" actId="20577"/>
        <pc:sldMkLst>
          <pc:docMk/>
          <pc:sldMk cId="881175410" sldId="262"/>
        </pc:sldMkLst>
        <pc:spChg chg="mod">
          <ac:chgData name="Ritter, Eleanore" userId="c4885e27-8e88-45d2-8614-b7e29a65d31c" providerId="ADAL" clId="{9BE4577E-F6A1-435C-AEAD-FCE96EB91C28}" dt="2022-11-16T14:25:53.550" v="2307" actId="20577"/>
          <ac:spMkLst>
            <pc:docMk/>
            <pc:sldMk cId="881175410" sldId="262"/>
            <ac:spMk id="2" creationId="{E97967FB-25DC-45AD-B85E-7840EF9B2293}"/>
          </ac:spMkLst>
        </pc:spChg>
        <pc:spChg chg="del">
          <ac:chgData name="Ritter, Eleanore" userId="c4885e27-8e88-45d2-8614-b7e29a65d31c" providerId="ADAL" clId="{9BE4577E-F6A1-435C-AEAD-FCE96EB91C28}" dt="2022-11-16T14:25:13.045" v="2294" actId="478"/>
          <ac:spMkLst>
            <pc:docMk/>
            <pc:sldMk cId="881175410" sldId="262"/>
            <ac:spMk id="3" creationId="{8D23699B-B00C-4CE0-9091-15B45EAA5A68}"/>
          </ac:spMkLst>
        </pc:spChg>
        <pc:spChg chg="del">
          <ac:chgData name="Ritter, Eleanore" userId="c4885e27-8e88-45d2-8614-b7e29a65d31c" providerId="ADAL" clId="{9BE4577E-F6A1-435C-AEAD-FCE96EB91C28}" dt="2022-11-16T14:25:42.479" v="2297" actId="478"/>
          <ac:spMkLst>
            <pc:docMk/>
            <pc:sldMk cId="881175410" sldId="262"/>
            <ac:spMk id="5" creationId="{6B1C655D-F709-42DF-8180-8853AE2954D3}"/>
          </ac:spMkLst>
        </pc:spChg>
        <pc:spChg chg="del">
          <ac:chgData name="Ritter, Eleanore" userId="c4885e27-8e88-45d2-8614-b7e29a65d31c" providerId="ADAL" clId="{9BE4577E-F6A1-435C-AEAD-FCE96EB91C28}" dt="2022-11-16T14:25:48.483" v="2301" actId="478"/>
          <ac:spMkLst>
            <pc:docMk/>
            <pc:sldMk cId="881175410" sldId="262"/>
            <ac:spMk id="6" creationId="{EBCA113A-5CE3-405C-A08C-8FC8CAAA84D7}"/>
          </ac:spMkLst>
        </pc:spChg>
        <pc:spChg chg="del">
          <ac:chgData name="Ritter, Eleanore" userId="c4885e27-8e88-45d2-8614-b7e29a65d31c" providerId="ADAL" clId="{9BE4577E-F6A1-435C-AEAD-FCE96EB91C28}" dt="2022-11-16T14:25:45.800" v="2298" actId="478"/>
          <ac:spMkLst>
            <pc:docMk/>
            <pc:sldMk cId="881175410" sldId="262"/>
            <ac:spMk id="7" creationId="{AF89B801-C190-4F29-BEC9-A42E9621FEF3}"/>
          </ac:spMkLst>
        </pc:spChg>
        <pc:spChg chg="add del mod">
          <ac:chgData name="Ritter, Eleanore" userId="c4885e27-8e88-45d2-8614-b7e29a65d31c" providerId="ADAL" clId="{9BE4577E-F6A1-435C-AEAD-FCE96EB91C28}" dt="2022-11-16T14:25:38.380" v="2295" actId="478"/>
          <ac:spMkLst>
            <pc:docMk/>
            <pc:sldMk cId="881175410" sldId="262"/>
            <ac:spMk id="10" creationId="{8CFA5827-67A7-F8E3-8260-E103AB1FC60E}"/>
          </ac:spMkLst>
        </pc:spChg>
        <pc:cxnChg chg="del">
          <ac:chgData name="Ritter, Eleanore" userId="c4885e27-8e88-45d2-8614-b7e29a65d31c" providerId="ADAL" clId="{9BE4577E-F6A1-435C-AEAD-FCE96EB91C28}" dt="2022-11-16T14:25:40.577" v="2296" actId="478"/>
          <ac:cxnSpMkLst>
            <pc:docMk/>
            <pc:sldMk cId="881175410" sldId="262"/>
            <ac:cxnSpMk id="9" creationId="{DB31D889-6F4E-4CBD-A441-5DBC4C417D73}"/>
          </ac:cxnSpMkLst>
        </pc:cxnChg>
        <pc:cxnChg chg="del">
          <ac:chgData name="Ritter, Eleanore" userId="c4885e27-8e88-45d2-8614-b7e29a65d31c" providerId="ADAL" clId="{9BE4577E-F6A1-435C-AEAD-FCE96EB91C28}" dt="2022-11-16T14:25:47.304" v="2300" actId="478"/>
          <ac:cxnSpMkLst>
            <pc:docMk/>
            <pc:sldMk cId="881175410" sldId="262"/>
            <ac:cxnSpMk id="11" creationId="{19541173-654E-4976-9C30-6B13BFB0FA43}"/>
          </ac:cxnSpMkLst>
        </pc:cxnChg>
        <pc:cxnChg chg="del">
          <ac:chgData name="Ritter, Eleanore" userId="c4885e27-8e88-45d2-8614-b7e29a65d31c" providerId="ADAL" clId="{9BE4577E-F6A1-435C-AEAD-FCE96EB91C28}" dt="2022-11-16T14:25:46.364" v="2299" actId="478"/>
          <ac:cxnSpMkLst>
            <pc:docMk/>
            <pc:sldMk cId="881175410" sldId="262"/>
            <ac:cxnSpMk id="13" creationId="{DA8C296C-E0CE-42FC-B8FC-3ABDF4B70B8E}"/>
          </ac:cxnSpMkLst>
        </pc:cxnChg>
        <pc:cxnChg chg="del">
          <ac:chgData name="Ritter, Eleanore" userId="c4885e27-8e88-45d2-8614-b7e29a65d31c" providerId="ADAL" clId="{9BE4577E-F6A1-435C-AEAD-FCE96EB91C28}" dt="2022-11-16T14:25:45.800" v="2298" actId="478"/>
          <ac:cxnSpMkLst>
            <pc:docMk/>
            <pc:sldMk cId="881175410" sldId="262"/>
            <ac:cxnSpMk id="15" creationId="{8966566F-D337-4877-B883-17C07CBD10A2}"/>
          </ac:cxnSpMkLst>
        </pc:cxnChg>
        <pc:cxnChg chg="del">
          <ac:chgData name="Ritter, Eleanore" userId="c4885e27-8e88-45d2-8614-b7e29a65d31c" providerId="ADAL" clId="{9BE4577E-F6A1-435C-AEAD-FCE96EB91C28}" dt="2022-11-16T14:25:45.800" v="2298" actId="478"/>
          <ac:cxnSpMkLst>
            <pc:docMk/>
            <pc:sldMk cId="881175410" sldId="262"/>
            <ac:cxnSpMk id="18" creationId="{34E5C39A-99AE-46A4-803D-119DDD426D00}"/>
          </ac:cxnSpMkLst>
        </pc:cxnChg>
      </pc:sldChg>
      <pc:sldChg chg="modSp mod">
        <pc:chgData name="Ritter, Eleanore" userId="c4885e27-8e88-45d2-8614-b7e29a65d31c" providerId="ADAL" clId="{9BE4577E-F6A1-435C-AEAD-FCE96EB91C28}" dt="2022-11-16T14:27:59.083" v="2315"/>
        <pc:sldMkLst>
          <pc:docMk/>
          <pc:sldMk cId="1240359006" sldId="265"/>
        </pc:sldMkLst>
        <pc:spChg chg="mod">
          <ac:chgData name="Ritter, Eleanore" userId="c4885e27-8e88-45d2-8614-b7e29a65d31c" providerId="ADAL" clId="{9BE4577E-F6A1-435C-AEAD-FCE96EB91C28}" dt="2022-11-16T14:27:59.083" v="2315"/>
          <ac:spMkLst>
            <pc:docMk/>
            <pc:sldMk cId="1240359006" sldId="265"/>
            <ac:spMk id="3" creationId="{7F460560-265B-4951-992A-13C74549E635}"/>
          </ac:spMkLst>
        </pc:spChg>
      </pc:sldChg>
      <pc:sldChg chg="modSp mod">
        <pc:chgData name="Ritter, Eleanore" userId="c4885e27-8e88-45d2-8614-b7e29a65d31c" providerId="ADAL" clId="{9BE4577E-F6A1-435C-AEAD-FCE96EB91C28}" dt="2022-11-16T14:31:21.512" v="2369" actId="20577"/>
        <pc:sldMkLst>
          <pc:docMk/>
          <pc:sldMk cId="2282637919" sldId="276"/>
        </pc:sldMkLst>
        <pc:spChg chg="mod">
          <ac:chgData name="Ritter, Eleanore" userId="c4885e27-8e88-45d2-8614-b7e29a65d31c" providerId="ADAL" clId="{9BE4577E-F6A1-435C-AEAD-FCE96EB91C28}" dt="2022-11-16T14:31:21.512" v="2369" actId="20577"/>
          <ac:spMkLst>
            <pc:docMk/>
            <pc:sldMk cId="2282637919" sldId="276"/>
            <ac:spMk id="3" creationId="{C7A54B11-8E29-497B-A4BE-ABAF4D400ED3}"/>
          </ac:spMkLst>
        </pc:spChg>
      </pc:sldChg>
      <pc:sldChg chg="modSp del mod">
        <pc:chgData name="Ritter, Eleanore" userId="c4885e27-8e88-45d2-8614-b7e29a65d31c" providerId="ADAL" clId="{9BE4577E-F6A1-435C-AEAD-FCE96EB91C28}" dt="2022-11-15T16:09:31.086" v="1056" actId="47"/>
        <pc:sldMkLst>
          <pc:docMk/>
          <pc:sldMk cId="3670196387" sldId="279"/>
        </pc:sldMkLst>
        <pc:spChg chg="mod">
          <ac:chgData name="Ritter, Eleanore" userId="c4885e27-8e88-45d2-8614-b7e29a65d31c" providerId="ADAL" clId="{9BE4577E-F6A1-435C-AEAD-FCE96EB91C28}" dt="2022-11-15T16:07:56.753" v="889" actId="27636"/>
          <ac:spMkLst>
            <pc:docMk/>
            <pc:sldMk cId="3670196387" sldId="279"/>
            <ac:spMk id="3" creationId="{55C3AA7D-261E-4439-96E6-85CE9CF48AEA}"/>
          </ac:spMkLst>
        </pc:spChg>
      </pc:sldChg>
      <pc:sldChg chg="modSp mod">
        <pc:chgData name="Ritter, Eleanore" userId="c4885e27-8e88-45d2-8614-b7e29a65d31c" providerId="ADAL" clId="{9BE4577E-F6A1-435C-AEAD-FCE96EB91C28}" dt="2022-11-15T15:59:36.830" v="305" actId="20577"/>
        <pc:sldMkLst>
          <pc:docMk/>
          <pc:sldMk cId="985572296" sldId="280"/>
        </pc:sldMkLst>
        <pc:spChg chg="mod">
          <ac:chgData name="Ritter, Eleanore" userId="c4885e27-8e88-45d2-8614-b7e29a65d31c" providerId="ADAL" clId="{9BE4577E-F6A1-435C-AEAD-FCE96EB91C28}" dt="2022-11-15T15:59:36.830" v="305" actId="20577"/>
          <ac:spMkLst>
            <pc:docMk/>
            <pc:sldMk cId="985572296" sldId="280"/>
            <ac:spMk id="3" creationId="{50817201-1062-4E2B-823F-0C405C8A70F3}"/>
          </ac:spMkLst>
        </pc:spChg>
      </pc:sldChg>
      <pc:sldChg chg="modSp mod ord">
        <pc:chgData name="Ritter, Eleanore" userId="c4885e27-8e88-45d2-8614-b7e29a65d31c" providerId="ADAL" clId="{9BE4577E-F6A1-435C-AEAD-FCE96EB91C28}" dt="2022-11-15T16:10:45.843" v="1111"/>
        <pc:sldMkLst>
          <pc:docMk/>
          <pc:sldMk cId="4458829" sldId="284"/>
        </pc:sldMkLst>
        <pc:spChg chg="mod">
          <ac:chgData name="Ritter, Eleanore" userId="c4885e27-8e88-45d2-8614-b7e29a65d31c" providerId="ADAL" clId="{9BE4577E-F6A1-435C-AEAD-FCE96EB91C28}" dt="2022-11-15T16:01:11.773" v="316" actId="20577"/>
          <ac:spMkLst>
            <pc:docMk/>
            <pc:sldMk cId="4458829" sldId="284"/>
            <ac:spMk id="2" creationId="{2FA84CD0-2D0E-4A57-922A-61A0E1306FFF}"/>
          </ac:spMkLst>
        </pc:spChg>
      </pc:sldChg>
      <pc:sldChg chg="addSp delSp modSp mod">
        <pc:chgData name="Ritter, Eleanore" userId="c4885e27-8e88-45d2-8614-b7e29a65d31c" providerId="ADAL" clId="{9BE4577E-F6A1-435C-AEAD-FCE96EB91C28}" dt="2022-11-15T16:00:03.510" v="313" actId="1076"/>
        <pc:sldMkLst>
          <pc:docMk/>
          <pc:sldMk cId="506267469" sldId="297"/>
        </pc:sldMkLst>
        <pc:spChg chg="mod">
          <ac:chgData name="Ritter, Eleanore" userId="c4885e27-8e88-45d2-8614-b7e29a65d31c" providerId="ADAL" clId="{9BE4577E-F6A1-435C-AEAD-FCE96EB91C28}" dt="2022-11-15T15:59:41.334" v="306" actId="20577"/>
          <ac:spMkLst>
            <pc:docMk/>
            <pc:sldMk cId="506267469" sldId="297"/>
            <ac:spMk id="2" creationId="{F3D3AA40-3B38-4D0A-B681-3C135B42B27C}"/>
          </ac:spMkLst>
        </pc:spChg>
        <pc:spChg chg="del">
          <ac:chgData name="Ritter, Eleanore" userId="c4885e27-8e88-45d2-8614-b7e29a65d31c" providerId="ADAL" clId="{9BE4577E-F6A1-435C-AEAD-FCE96EB91C28}" dt="2022-11-15T15:59:55.673" v="312" actId="478"/>
          <ac:spMkLst>
            <pc:docMk/>
            <pc:sldMk cId="506267469" sldId="297"/>
            <ac:spMk id="7" creationId="{2F860D30-2E51-49F7-B2CE-A3023EF1257B}"/>
          </ac:spMkLst>
        </pc:spChg>
        <pc:spChg chg="del">
          <ac:chgData name="Ritter, Eleanore" userId="c4885e27-8e88-45d2-8614-b7e29a65d31c" providerId="ADAL" clId="{9BE4577E-F6A1-435C-AEAD-FCE96EB91C28}" dt="2022-11-15T15:59:48.646" v="309" actId="478"/>
          <ac:spMkLst>
            <pc:docMk/>
            <pc:sldMk cId="506267469" sldId="297"/>
            <ac:spMk id="8" creationId="{C3B5412F-E3DF-4E10-A4D8-0C993A7EC1F4}"/>
          </ac:spMkLst>
        </pc:spChg>
        <pc:spChg chg="mod">
          <ac:chgData name="Ritter, Eleanore" userId="c4885e27-8e88-45d2-8614-b7e29a65d31c" providerId="ADAL" clId="{9BE4577E-F6A1-435C-AEAD-FCE96EB91C28}" dt="2022-11-15T16:00:03.510" v="313" actId="1076"/>
          <ac:spMkLst>
            <pc:docMk/>
            <pc:sldMk cId="506267469" sldId="297"/>
            <ac:spMk id="9" creationId="{4FAABB1D-BF76-4837-9243-D2E522148364}"/>
          </ac:spMkLst>
        </pc:spChg>
        <pc:spChg chg="del">
          <ac:chgData name="Ritter, Eleanore" userId="c4885e27-8e88-45d2-8614-b7e29a65d31c" providerId="ADAL" clId="{9BE4577E-F6A1-435C-AEAD-FCE96EB91C28}" dt="2022-11-15T15:59:47.662" v="308" actId="478"/>
          <ac:spMkLst>
            <pc:docMk/>
            <pc:sldMk cId="506267469" sldId="297"/>
            <ac:spMk id="10" creationId="{75833889-77C0-4B46-A483-92597588EB18}"/>
          </ac:spMkLst>
        </pc:spChg>
        <pc:picChg chg="del">
          <ac:chgData name="Ritter, Eleanore" userId="c4885e27-8e88-45d2-8614-b7e29a65d31c" providerId="ADAL" clId="{9BE4577E-F6A1-435C-AEAD-FCE96EB91C28}" dt="2022-11-15T15:59:45.888" v="307" actId="478"/>
          <ac:picMkLst>
            <pc:docMk/>
            <pc:sldMk cId="506267469" sldId="297"/>
            <ac:picMk id="4" creationId="{A47D102C-A268-4407-81CD-0705298B33F3}"/>
          </ac:picMkLst>
        </pc:picChg>
        <pc:picChg chg="add del mod">
          <ac:chgData name="Ritter, Eleanore" userId="c4885e27-8e88-45d2-8614-b7e29a65d31c" providerId="ADAL" clId="{9BE4577E-F6A1-435C-AEAD-FCE96EB91C28}" dt="2022-11-15T16:00:03.510" v="313" actId="1076"/>
          <ac:picMkLst>
            <pc:docMk/>
            <pc:sldMk cId="506267469" sldId="297"/>
            <ac:picMk id="6" creationId="{C3CA94C7-A974-4FE5-BE2F-320EFFDCC8FE}"/>
          </ac:picMkLst>
        </pc:picChg>
      </pc:sldChg>
      <pc:sldChg chg="modSp mod modAnim">
        <pc:chgData name="Ritter, Eleanore" userId="c4885e27-8e88-45d2-8614-b7e29a65d31c" providerId="ADAL" clId="{9BE4577E-F6A1-435C-AEAD-FCE96EB91C28}" dt="2022-11-16T14:29:57.662" v="2360"/>
        <pc:sldMkLst>
          <pc:docMk/>
          <pc:sldMk cId="2497767013" sldId="312"/>
        </pc:sldMkLst>
        <pc:spChg chg="mod">
          <ac:chgData name="Ritter, Eleanore" userId="c4885e27-8e88-45d2-8614-b7e29a65d31c" providerId="ADAL" clId="{9BE4577E-F6A1-435C-AEAD-FCE96EB91C28}" dt="2022-11-16T14:28:50.238" v="2335" actId="20577"/>
          <ac:spMkLst>
            <pc:docMk/>
            <pc:sldMk cId="2497767013" sldId="312"/>
            <ac:spMk id="3" creationId="{7F460560-265B-4951-992A-13C74549E635}"/>
          </ac:spMkLst>
        </pc:spChg>
        <pc:spChg chg="mod">
          <ac:chgData name="Ritter, Eleanore" userId="c4885e27-8e88-45d2-8614-b7e29a65d31c" providerId="ADAL" clId="{9BE4577E-F6A1-435C-AEAD-FCE96EB91C28}" dt="2022-11-16T14:28:55.193" v="2352" actId="20577"/>
          <ac:spMkLst>
            <pc:docMk/>
            <pc:sldMk cId="2497767013" sldId="312"/>
            <ac:spMk id="10" creationId="{E59DD623-3752-176E-53B7-5CCB0496A29E}"/>
          </ac:spMkLst>
        </pc:spChg>
        <pc:cxnChg chg="mod">
          <ac:chgData name="Ritter, Eleanore" userId="c4885e27-8e88-45d2-8614-b7e29a65d31c" providerId="ADAL" clId="{9BE4577E-F6A1-435C-AEAD-FCE96EB91C28}" dt="2022-11-16T14:28:59.361" v="2353" actId="14100"/>
          <ac:cxnSpMkLst>
            <pc:docMk/>
            <pc:sldMk cId="2497767013" sldId="312"/>
            <ac:cxnSpMk id="15" creationId="{DCBC7235-D65D-E3AD-80E4-29A996DF9D36}"/>
          </ac:cxnSpMkLst>
        </pc:cxnChg>
        <pc:cxnChg chg="mod">
          <ac:chgData name="Ritter, Eleanore" userId="c4885e27-8e88-45d2-8614-b7e29a65d31c" providerId="ADAL" clId="{9BE4577E-F6A1-435C-AEAD-FCE96EB91C28}" dt="2022-11-16T14:29:18.143" v="2357" actId="14100"/>
          <ac:cxnSpMkLst>
            <pc:docMk/>
            <pc:sldMk cId="2497767013" sldId="312"/>
            <ac:cxnSpMk id="22" creationId="{C649A3BB-E8CC-B44F-C93E-33612C10FD6C}"/>
          </ac:cxnSpMkLst>
        </pc:cxnChg>
      </pc:sldChg>
      <pc:sldChg chg="modSp mod">
        <pc:chgData name="Ritter, Eleanore" userId="c4885e27-8e88-45d2-8614-b7e29a65d31c" providerId="ADAL" clId="{9BE4577E-F6A1-435C-AEAD-FCE96EB91C28}" dt="2022-11-16T14:27:40.215" v="2312" actId="20577"/>
        <pc:sldMkLst>
          <pc:docMk/>
          <pc:sldMk cId="2332819745" sldId="313"/>
        </pc:sldMkLst>
        <pc:spChg chg="mod">
          <ac:chgData name="Ritter, Eleanore" userId="c4885e27-8e88-45d2-8614-b7e29a65d31c" providerId="ADAL" clId="{9BE4577E-F6A1-435C-AEAD-FCE96EB91C28}" dt="2022-11-16T14:27:40.215" v="2312" actId="20577"/>
          <ac:spMkLst>
            <pc:docMk/>
            <pc:sldMk cId="2332819745" sldId="313"/>
            <ac:spMk id="3" creationId="{7F460560-265B-4951-992A-13C74549E635}"/>
          </ac:spMkLst>
        </pc:spChg>
      </pc:sldChg>
      <pc:sldChg chg="addSp delSp modSp add mod">
        <pc:chgData name="Ritter, Eleanore" userId="c4885e27-8e88-45d2-8614-b7e29a65d31c" providerId="ADAL" clId="{9BE4577E-F6A1-435C-AEAD-FCE96EB91C28}" dt="2022-11-15T14:39:37.020" v="85" actId="1076"/>
        <pc:sldMkLst>
          <pc:docMk/>
          <pc:sldMk cId="686114961" sldId="318"/>
        </pc:sldMkLst>
        <pc:spChg chg="mod">
          <ac:chgData name="Ritter, Eleanore" userId="c4885e27-8e88-45d2-8614-b7e29a65d31c" providerId="ADAL" clId="{9BE4577E-F6A1-435C-AEAD-FCE96EB91C28}" dt="2022-11-15T14:35:46.259" v="45" actId="20577"/>
          <ac:spMkLst>
            <pc:docMk/>
            <pc:sldMk cId="686114961" sldId="318"/>
            <ac:spMk id="2" creationId="{0285EA78-2FC8-4711-A595-4725677F443F}"/>
          </ac:spMkLst>
        </pc:spChg>
        <pc:spChg chg="mod ord">
          <ac:chgData name="Ritter, Eleanore" userId="c4885e27-8e88-45d2-8614-b7e29a65d31c" providerId="ADAL" clId="{9BE4577E-F6A1-435C-AEAD-FCE96EB91C28}" dt="2022-11-15T14:39:19.397" v="81" actId="1076"/>
          <ac:spMkLst>
            <pc:docMk/>
            <pc:sldMk cId="686114961" sldId="318"/>
            <ac:spMk id="5" creationId="{7ADD1566-863F-4483-864A-B3197128E83B}"/>
          </ac:spMkLst>
        </pc:spChg>
        <pc:spChg chg="mod">
          <ac:chgData name="Ritter, Eleanore" userId="c4885e27-8e88-45d2-8614-b7e29a65d31c" providerId="ADAL" clId="{9BE4577E-F6A1-435C-AEAD-FCE96EB91C28}" dt="2022-11-15T14:36:22.549" v="58" actId="14100"/>
          <ac:spMkLst>
            <pc:docMk/>
            <pc:sldMk cId="686114961" sldId="318"/>
            <ac:spMk id="6" creationId="{AC2E41EE-7B97-4AF0-A44D-5048A17A4B58}"/>
          </ac:spMkLst>
        </pc:spChg>
        <pc:spChg chg="add mod">
          <ac:chgData name="Ritter, Eleanore" userId="c4885e27-8e88-45d2-8614-b7e29a65d31c" providerId="ADAL" clId="{9BE4577E-F6A1-435C-AEAD-FCE96EB91C28}" dt="2022-11-15T14:39:37.020" v="85" actId="1076"/>
          <ac:spMkLst>
            <pc:docMk/>
            <pc:sldMk cId="686114961" sldId="318"/>
            <ac:spMk id="8" creationId="{EA826F2A-A24E-C0CB-F997-8F1ADD3A32B6}"/>
          </ac:spMkLst>
        </pc:spChg>
        <pc:picChg chg="add mod">
          <ac:chgData name="Ritter, Eleanore" userId="c4885e27-8e88-45d2-8614-b7e29a65d31c" providerId="ADAL" clId="{9BE4577E-F6A1-435C-AEAD-FCE96EB91C28}" dt="2022-11-15T14:39:19.397" v="81" actId="1076"/>
          <ac:picMkLst>
            <pc:docMk/>
            <pc:sldMk cId="686114961" sldId="318"/>
            <ac:picMk id="4" creationId="{474A4287-DB01-2366-8320-F63540EFEB2A}"/>
          </ac:picMkLst>
        </pc:picChg>
        <pc:picChg chg="del">
          <ac:chgData name="Ritter, Eleanore" userId="c4885e27-8e88-45d2-8614-b7e29a65d31c" providerId="ADAL" clId="{9BE4577E-F6A1-435C-AEAD-FCE96EB91C28}" dt="2022-11-15T14:34:54.405" v="1" actId="478"/>
          <ac:picMkLst>
            <pc:docMk/>
            <pc:sldMk cId="686114961" sldId="318"/>
            <ac:picMk id="7" creationId="{BDCE10FC-C67A-56C2-A61F-F49B10F0FFE9}"/>
          </ac:picMkLst>
        </pc:picChg>
      </pc:sldChg>
      <pc:sldChg chg="add">
        <pc:chgData name="Ritter, Eleanore" userId="c4885e27-8e88-45d2-8614-b7e29a65d31c" providerId="ADAL" clId="{9BE4577E-F6A1-435C-AEAD-FCE96EB91C28}" dt="2022-11-15T14:36:55.408" v="59"/>
        <pc:sldMkLst>
          <pc:docMk/>
          <pc:sldMk cId="208706316" sldId="319"/>
        </pc:sldMkLst>
      </pc:sldChg>
      <pc:sldChg chg="addSp delSp modSp add mod">
        <pc:chgData name="Ritter, Eleanore" userId="c4885e27-8e88-45d2-8614-b7e29a65d31c" providerId="ADAL" clId="{9BE4577E-F6A1-435C-AEAD-FCE96EB91C28}" dt="2022-11-16T14:33:57.719" v="2541" actId="1076"/>
        <pc:sldMkLst>
          <pc:docMk/>
          <pc:sldMk cId="709899913" sldId="320"/>
        </pc:sldMkLst>
        <pc:spChg chg="mod">
          <ac:chgData name="Ritter, Eleanore" userId="c4885e27-8e88-45d2-8614-b7e29a65d31c" providerId="ADAL" clId="{9BE4577E-F6A1-435C-AEAD-FCE96EB91C28}" dt="2022-11-15T14:55:58.472" v="158" actId="20577"/>
          <ac:spMkLst>
            <pc:docMk/>
            <pc:sldMk cId="709899913" sldId="320"/>
            <ac:spMk id="2" creationId="{14AE9C3A-6476-4C2F-9DDA-B183F97EE7FF}"/>
          </ac:spMkLst>
        </pc:spChg>
        <pc:spChg chg="add mod">
          <ac:chgData name="Ritter, Eleanore" userId="c4885e27-8e88-45d2-8614-b7e29a65d31c" providerId="ADAL" clId="{9BE4577E-F6A1-435C-AEAD-FCE96EB91C28}" dt="2022-11-16T14:33:57.719" v="2541" actId="1076"/>
          <ac:spMkLst>
            <pc:docMk/>
            <pc:sldMk cId="709899913" sldId="320"/>
            <ac:spMk id="3" creationId="{05A4A645-13D3-BBDE-B526-15C82F41AB8A}"/>
          </ac:spMkLst>
        </pc:spChg>
        <pc:spChg chg="mod ord">
          <ac:chgData name="Ritter, Eleanore" userId="c4885e27-8e88-45d2-8614-b7e29a65d31c" providerId="ADAL" clId="{9BE4577E-F6A1-435C-AEAD-FCE96EB91C28}" dt="2022-11-15T14:55:08.262" v="98" actId="14100"/>
          <ac:spMkLst>
            <pc:docMk/>
            <pc:sldMk cId="709899913" sldId="320"/>
            <ac:spMk id="5" creationId="{BC9AE3EF-F85F-410E-9AD2-8F5DAE87844F}"/>
          </ac:spMkLst>
        </pc:spChg>
        <pc:spChg chg="del">
          <ac:chgData name="Ritter, Eleanore" userId="c4885e27-8e88-45d2-8614-b7e29a65d31c" providerId="ADAL" clId="{9BE4577E-F6A1-435C-AEAD-FCE96EB91C28}" dt="2022-11-15T14:54:39.145" v="87" actId="478"/>
          <ac:spMkLst>
            <pc:docMk/>
            <pc:sldMk cId="709899913" sldId="320"/>
            <ac:spMk id="6" creationId="{BE754A43-CA35-4007-A6A2-834B60D5E70F}"/>
          </ac:spMkLst>
        </pc:spChg>
        <pc:spChg chg="mod">
          <ac:chgData name="Ritter, Eleanore" userId="c4885e27-8e88-45d2-8614-b7e29a65d31c" providerId="ADAL" clId="{9BE4577E-F6A1-435C-AEAD-FCE96EB91C28}" dt="2022-11-15T14:55:39.806" v="113" actId="20577"/>
          <ac:spMkLst>
            <pc:docMk/>
            <pc:sldMk cId="709899913" sldId="320"/>
            <ac:spMk id="7" creationId="{2F5A3250-6DBF-4E8F-A595-45536D50D3D8}"/>
          </ac:spMkLst>
        </pc:spChg>
        <pc:spChg chg="add mod">
          <ac:chgData name="Ritter, Eleanore" userId="c4885e27-8e88-45d2-8614-b7e29a65d31c" providerId="ADAL" clId="{9BE4577E-F6A1-435C-AEAD-FCE96EB91C28}" dt="2022-11-15T14:55:20.942" v="101" actId="14100"/>
          <ac:spMkLst>
            <pc:docMk/>
            <pc:sldMk cId="709899913" sldId="320"/>
            <ac:spMk id="9" creationId="{C8D036DA-7EB0-D3BF-F0D2-B163DF4CC193}"/>
          </ac:spMkLst>
        </pc:spChg>
        <pc:picChg chg="del">
          <ac:chgData name="Ritter, Eleanore" userId="c4885e27-8e88-45d2-8614-b7e29a65d31c" providerId="ADAL" clId="{9BE4577E-F6A1-435C-AEAD-FCE96EB91C28}" dt="2022-11-15T14:54:40.056" v="88" actId="478"/>
          <ac:picMkLst>
            <pc:docMk/>
            <pc:sldMk cId="709899913" sldId="320"/>
            <ac:picMk id="4" creationId="{4F05C959-E2F1-4212-B5AE-718A976E4C05}"/>
          </ac:picMkLst>
        </pc:picChg>
        <pc:picChg chg="add mod">
          <ac:chgData name="Ritter, Eleanore" userId="c4885e27-8e88-45d2-8614-b7e29a65d31c" providerId="ADAL" clId="{9BE4577E-F6A1-435C-AEAD-FCE96EB91C28}" dt="2022-11-15T14:54:46.750" v="90" actId="1076"/>
          <ac:picMkLst>
            <pc:docMk/>
            <pc:sldMk cId="709899913" sldId="320"/>
            <ac:picMk id="8" creationId="{B5FE07BD-3455-5ECC-AF31-F5F58BE748AB}"/>
          </ac:picMkLst>
        </pc:picChg>
      </pc:sldChg>
      <pc:sldChg chg="addSp delSp modSp add mod ord">
        <pc:chgData name="Ritter, Eleanore" userId="c4885e27-8e88-45d2-8614-b7e29a65d31c" providerId="ADAL" clId="{9BE4577E-F6A1-435C-AEAD-FCE96EB91C28}" dt="2022-11-15T15:24:37.324" v="275" actId="27636"/>
        <pc:sldMkLst>
          <pc:docMk/>
          <pc:sldMk cId="320399899" sldId="321"/>
        </pc:sldMkLst>
        <pc:spChg chg="mod">
          <ac:chgData name="Ritter, Eleanore" userId="c4885e27-8e88-45d2-8614-b7e29a65d31c" providerId="ADAL" clId="{9BE4577E-F6A1-435C-AEAD-FCE96EB91C28}" dt="2022-11-15T15:24:37.324" v="275" actId="27636"/>
          <ac:spMkLst>
            <pc:docMk/>
            <pc:sldMk cId="320399899" sldId="321"/>
            <ac:spMk id="2" creationId="{14AE9C3A-6476-4C2F-9DDA-B183F97EE7FF}"/>
          </ac:spMkLst>
        </pc:spChg>
        <pc:spChg chg="mod ord">
          <ac:chgData name="Ritter, Eleanore" userId="c4885e27-8e88-45d2-8614-b7e29a65d31c" providerId="ADAL" clId="{9BE4577E-F6A1-435C-AEAD-FCE96EB91C28}" dt="2022-11-15T15:23:54.901" v="186" actId="1076"/>
          <ac:spMkLst>
            <pc:docMk/>
            <pc:sldMk cId="320399899" sldId="321"/>
            <ac:spMk id="5" creationId="{BC9AE3EF-F85F-410E-9AD2-8F5DAE87844F}"/>
          </ac:spMkLst>
        </pc:spChg>
        <pc:spChg chg="del">
          <ac:chgData name="Ritter, Eleanore" userId="c4885e27-8e88-45d2-8614-b7e29a65d31c" providerId="ADAL" clId="{9BE4577E-F6A1-435C-AEAD-FCE96EB91C28}" dt="2022-11-15T15:24:17.598" v="187" actId="478"/>
          <ac:spMkLst>
            <pc:docMk/>
            <pc:sldMk cId="320399899" sldId="321"/>
            <ac:spMk id="6" creationId="{BE754A43-CA35-4007-A6A2-834B60D5E70F}"/>
          </ac:spMkLst>
        </pc:spChg>
        <pc:spChg chg="mod">
          <ac:chgData name="Ritter, Eleanore" userId="c4885e27-8e88-45d2-8614-b7e29a65d31c" providerId="ADAL" clId="{9BE4577E-F6A1-435C-AEAD-FCE96EB91C28}" dt="2022-11-15T15:23:42.295" v="185" actId="20577"/>
          <ac:spMkLst>
            <pc:docMk/>
            <pc:sldMk cId="320399899" sldId="321"/>
            <ac:spMk id="7" creationId="{2F5A3250-6DBF-4E8F-A595-45536D50D3D8}"/>
          </ac:spMkLst>
        </pc:spChg>
        <pc:spChg chg="add mod">
          <ac:chgData name="Ritter, Eleanore" userId="c4885e27-8e88-45d2-8614-b7e29a65d31c" providerId="ADAL" clId="{9BE4577E-F6A1-435C-AEAD-FCE96EB91C28}" dt="2022-11-15T15:23:54.901" v="186" actId="1076"/>
          <ac:spMkLst>
            <pc:docMk/>
            <pc:sldMk cId="320399899" sldId="321"/>
            <ac:spMk id="9" creationId="{C35F4CE4-0253-FCB4-613B-C96EA7E2B5EE}"/>
          </ac:spMkLst>
        </pc:spChg>
        <pc:picChg chg="del">
          <ac:chgData name="Ritter, Eleanore" userId="c4885e27-8e88-45d2-8614-b7e29a65d31c" providerId="ADAL" clId="{9BE4577E-F6A1-435C-AEAD-FCE96EB91C28}" dt="2022-11-15T15:22:44.424" v="163" actId="478"/>
          <ac:picMkLst>
            <pc:docMk/>
            <pc:sldMk cId="320399899" sldId="321"/>
            <ac:picMk id="4" creationId="{4F05C959-E2F1-4212-B5AE-718A976E4C05}"/>
          </ac:picMkLst>
        </pc:picChg>
        <pc:picChg chg="add mod">
          <ac:chgData name="Ritter, Eleanore" userId="c4885e27-8e88-45d2-8614-b7e29a65d31c" providerId="ADAL" clId="{9BE4577E-F6A1-435C-AEAD-FCE96EB91C28}" dt="2022-11-15T15:23:54.901" v="186" actId="1076"/>
          <ac:picMkLst>
            <pc:docMk/>
            <pc:sldMk cId="320399899" sldId="321"/>
            <ac:picMk id="8" creationId="{B841986F-B5F0-D85A-D5AC-9886829B3798}"/>
          </ac:picMkLst>
        </pc:picChg>
      </pc:sldChg>
      <pc:sldChg chg="add del">
        <pc:chgData name="Ritter, Eleanore" userId="c4885e27-8e88-45d2-8614-b7e29a65d31c" providerId="ADAL" clId="{9BE4577E-F6A1-435C-AEAD-FCE96EB91C28}" dt="2022-11-15T15:50:26.705" v="287" actId="47"/>
        <pc:sldMkLst>
          <pc:docMk/>
          <pc:sldMk cId="197418901" sldId="322"/>
        </pc:sldMkLst>
      </pc:sldChg>
      <pc:sldChg chg="add del">
        <pc:chgData name="Ritter, Eleanore" userId="c4885e27-8e88-45d2-8614-b7e29a65d31c" providerId="ADAL" clId="{9BE4577E-F6A1-435C-AEAD-FCE96EB91C28}" dt="2022-11-15T16:00:13.771" v="315" actId="47"/>
        <pc:sldMkLst>
          <pc:docMk/>
          <pc:sldMk cId="122837486" sldId="323"/>
        </pc:sldMkLst>
      </pc:sldChg>
      <pc:sldChg chg="addSp delSp modSp add mod">
        <pc:chgData name="Ritter, Eleanore" userId="c4885e27-8e88-45d2-8614-b7e29a65d31c" providerId="ADAL" clId="{9BE4577E-F6A1-435C-AEAD-FCE96EB91C28}" dt="2022-11-15T15:58:55.522" v="304" actId="20577"/>
        <pc:sldMkLst>
          <pc:docMk/>
          <pc:sldMk cId="3392014212" sldId="324"/>
        </pc:sldMkLst>
        <pc:spChg chg="mod">
          <ac:chgData name="Ritter, Eleanore" userId="c4885e27-8e88-45d2-8614-b7e29a65d31c" providerId="ADAL" clId="{9BE4577E-F6A1-435C-AEAD-FCE96EB91C28}" dt="2022-11-15T15:58:25.240" v="293" actId="14100"/>
          <ac:spMkLst>
            <pc:docMk/>
            <pc:sldMk cId="3392014212" sldId="324"/>
            <ac:spMk id="2" creationId="{14AE9C3A-6476-4C2F-9DDA-B183F97EE7FF}"/>
          </ac:spMkLst>
        </pc:spChg>
        <pc:spChg chg="del">
          <ac:chgData name="Ritter, Eleanore" userId="c4885e27-8e88-45d2-8614-b7e29a65d31c" providerId="ADAL" clId="{9BE4577E-F6A1-435C-AEAD-FCE96EB91C28}" dt="2022-11-15T15:58:10.865" v="289" actId="478"/>
          <ac:spMkLst>
            <pc:docMk/>
            <pc:sldMk cId="3392014212" sldId="324"/>
            <ac:spMk id="5" creationId="{BC9AE3EF-F85F-410E-9AD2-8F5DAE87844F}"/>
          </ac:spMkLst>
        </pc:spChg>
        <pc:spChg chg="mod">
          <ac:chgData name="Ritter, Eleanore" userId="c4885e27-8e88-45d2-8614-b7e29a65d31c" providerId="ADAL" clId="{9BE4577E-F6A1-435C-AEAD-FCE96EB91C28}" dt="2022-11-15T15:58:55.522" v="304" actId="20577"/>
          <ac:spMkLst>
            <pc:docMk/>
            <pc:sldMk cId="3392014212" sldId="324"/>
            <ac:spMk id="7" creationId="{2F5A3250-6DBF-4E8F-A595-45536D50D3D8}"/>
          </ac:spMkLst>
        </pc:spChg>
        <pc:spChg chg="mod ord">
          <ac:chgData name="Ritter, Eleanore" userId="c4885e27-8e88-45d2-8614-b7e29a65d31c" providerId="ADAL" clId="{9BE4577E-F6A1-435C-AEAD-FCE96EB91C28}" dt="2022-11-15T15:58:39.071" v="299" actId="14100"/>
          <ac:spMkLst>
            <pc:docMk/>
            <pc:sldMk cId="3392014212" sldId="324"/>
            <ac:spMk id="9" creationId="{C35F4CE4-0253-FCB4-613B-C96EA7E2B5EE}"/>
          </ac:spMkLst>
        </pc:spChg>
        <pc:picChg chg="add mod">
          <ac:chgData name="Ritter, Eleanore" userId="c4885e27-8e88-45d2-8614-b7e29a65d31c" providerId="ADAL" clId="{9BE4577E-F6A1-435C-AEAD-FCE96EB91C28}" dt="2022-11-15T15:58:32.335" v="297" actId="1076"/>
          <ac:picMkLst>
            <pc:docMk/>
            <pc:sldMk cId="3392014212" sldId="324"/>
            <ac:picMk id="4" creationId="{2241C3B9-C8FF-9F2C-2F96-359A8258DE70}"/>
          </ac:picMkLst>
        </pc:picChg>
        <pc:picChg chg="del">
          <ac:chgData name="Ritter, Eleanore" userId="c4885e27-8e88-45d2-8614-b7e29a65d31c" providerId="ADAL" clId="{9BE4577E-F6A1-435C-AEAD-FCE96EB91C28}" dt="2022-11-15T15:58:09.964" v="288" actId="478"/>
          <ac:picMkLst>
            <pc:docMk/>
            <pc:sldMk cId="3392014212" sldId="324"/>
            <ac:picMk id="8" creationId="{B841986F-B5F0-D85A-D5AC-9886829B3798}"/>
          </ac:picMkLst>
        </pc:picChg>
      </pc:sldChg>
      <pc:sldChg chg="add ord">
        <pc:chgData name="Ritter, Eleanore" userId="c4885e27-8e88-45d2-8614-b7e29a65d31c" providerId="ADAL" clId="{9BE4577E-F6A1-435C-AEAD-FCE96EB91C28}" dt="2022-11-15T16:03:12.797" v="318"/>
        <pc:sldMkLst>
          <pc:docMk/>
          <pc:sldMk cId="766600735" sldId="325"/>
        </pc:sldMkLst>
      </pc:sldChg>
      <pc:sldChg chg="modSp new del mod">
        <pc:chgData name="Ritter, Eleanore" userId="c4885e27-8e88-45d2-8614-b7e29a65d31c" providerId="ADAL" clId="{9BE4577E-F6A1-435C-AEAD-FCE96EB91C28}" dt="2022-11-15T16:10:05.291" v="1069" actId="47"/>
        <pc:sldMkLst>
          <pc:docMk/>
          <pc:sldMk cId="3927006778" sldId="326"/>
        </pc:sldMkLst>
        <pc:spChg chg="mod">
          <ac:chgData name="Ritter, Eleanore" userId="c4885e27-8e88-45d2-8614-b7e29a65d31c" providerId="ADAL" clId="{9BE4577E-F6A1-435C-AEAD-FCE96EB91C28}" dt="2022-11-15T16:09:44.124" v="1068" actId="20577"/>
          <ac:spMkLst>
            <pc:docMk/>
            <pc:sldMk cId="3927006778" sldId="326"/>
            <ac:spMk id="2" creationId="{E26D5636-169F-1081-0EC0-04FADDB86681}"/>
          </ac:spMkLst>
        </pc:spChg>
        <pc:spChg chg="mod">
          <ac:chgData name="Ritter, Eleanore" userId="c4885e27-8e88-45d2-8614-b7e29a65d31c" providerId="ADAL" clId="{9BE4577E-F6A1-435C-AEAD-FCE96EB91C28}" dt="2022-11-15T16:07:41.119" v="887" actId="113"/>
          <ac:spMkLst>
            <pc:docMk/>
            <pc:sldMk cId="3927006778" sldId="326"/>
            <ac:spMk id="3" creationId="{91128D33-C9B9-7334-875A-0367821B9065}"/>
          </ac:spMkLst>
        </pc:spChg>
      </pc:sldChg>
      <pc:sldChg chg="addSp modSp add mod">
        <pc:chgData name="Ritter, Eleanore" userId="c4885e27-8e88-45d2-8614-b7e29a65d31c" providerId="ADAL" clId="{9BE4577E-F6A1-435C-AEAD-FCE96EB91C28}" dt="2022-11-15T16:09:36.315" v="1062" actId="20577"/>
        <pc:sldMkLst>
          <pc:docMk/>
          <pc:sldMk cId="2690599600" sldId="327"/>
        </pc:sldMkLst>
        <pc:spChg chg="mod">
          <ac:chgData name="Ritter, Eleanore" userId="c4885e27-8e88-45d2-8614-b7e29a65d31c" providerId="ADAL" clId="{9BE4577E-F6A1-435C-AEAD-FCE96EB91C28}" dt="2022-11-15T16:09:36.315" v="1062" actId="20577"/>
          <ac:spMkLst>
            <pc:docMk/>
            <pc:sldMk cId="2690599600" sldId="327"/>
            <ac:spMk id="2" creationId="{E26D5636-169F-1081-0EC0-04FADDB86681}"/>
          </ac:spMkLst>
        </pc:spChg>
        <pc:spChg chg="mod">
          <ac:chgData name="Ritter, Eleanore" userId="c4885e27-8e88-45d2-8614-b7e29a65d31c" providerId="ADAL" clId="{9BE4577E-F6A1-435C-AEAD-FCE96EB91C28}" dt="2022-11-15T16:09:24.291" v="1055" actId="20577"/>
          <ac:spMkLst>
            <pc:docMk/>
            <pc:sldMk cId="2690599600" sldId="327"/>
            <ac:spMk id="3" creationId="{91128D33-C9B9-7334-875A-0367821B9065}"/>
          </ac:spMkLst>
        </pc:spChg>
        <pc:spChg chg="add mod">
          <ac:chgData name="Ritter, Eleanore" userId="c4885e27-8e88-45d2-8614-b7e29a65d31c" providerId="ADAL" clId="{9BE4577E-F6A1-435C-AEAD-FCE96EB91C28}" dt="2022-11-15T16:09:17.977" v="1037" actId="20577"/>
          <ac:spMkLst>
            <pc:docMk/>
            <pc:sldMk cId="2690599600" sldId="327"/>
            <ac:spMk id="4" creationId="{CA18EDC1-2C06-03C3-2254-DE081FF1F310}"/>
          </ac:spMkLst>
        </pc:spChg>
      </pc:sldChg>
      <pc:sldChg chg="modSp add mod">
        <pc:chgData name="Ritter, Eleanore" userId="c4885e27-8e88-45d2-8614-b7e29a65d31c" providerId="ADAL" clId="{9BE4577E-F6A1-435C-AEAD-FCE96EB91C28}" dt="2022-11-15T16:10:25.977" v="1109" actId="20577"/>
        <pc:sldMkLst>
          <pc:docMk/>
          <pc:sldMk cId="2015947950" sldId="328"/>
        </pc:sldMkLst>
        <pc:spChg chg="mod">
          <ac:chgData name="Ritter, Eleanore" userId="c4885e27-8e88-45d2-8614-b7e29a65d31c" providerId="ADAL" clId="{9BE4577E-F6A1-435C-AEAD-FCE96EB91C28}" dt="2022-11-15T16:10:25.977" v="1109" actId="20577"/>
          <ac:spMkLst>
            <pc:docMk/>
            <pc:sldMk cId="2015947950" sldId="328"/>
            <ac:spMk id="4" creationId="{CA18EDC1-2C06-03C3-2254-DE081FF1F310}"/>
          </ac:spMkLst>
        </pc:spChg>
      </pc:sldChg>
      <pc:sldChg chg="modSp new mod">
        <pc:chgData name="Ritter, Eleanore" userId="c4885e27-8e88-45d2-8614-b7e29a65d31c" providerId="ADAL" clId="{9BE4577E-F6A1-435C-AEAD-FCE96EB91C28}" dt="2022-11-15T16:18:31.549" v="1709" actId="207"/>
        <pc:sldMkLst>
          <pc:docMk/>
          <pc:sldMk cId="105222644" sldId="329"/>
        </pc:sldMkLst>
        <pc:spChg chg="mod">
          <ac:chgData name="Ritter, Eleanore" userId="c4885e27-8e88-45d2-8614-b7e29a65d31c" providerId="ADAL" clId="{9BE4577E-F6A1-435C-AEAD-FCE96EB91C28}" dt="2022-11-15T16:14:00.627" v="1214" actId="20577"/>
          <ac:spMkLst>
            <pc:docMk/>
            <pc:sldMk cId="105222644" sldId="329"/>
            <ac:spMk id="2" creationId="{C538E427-6537-9101-C201-9B7725CD7EB6}"/>
          </ac:spMkLst>
        </pc:spChg>
        <pc:spChg chg="mod">
          <ac:chgData name="Ritter, Eleanore" userId="c4885e27-8e88-45d2-8614-b7e29a65d31c" providerId="ADAL" clId="{9BE4577E-F6A1-435C-AEAD-FCE96EB91C28}" dt="2022-11-15T16:18:31.549" v="1709" actId="207"/>
          <ac:spMkLst>
            <pc:docMk/>
            <pc:sldMk cId="105222644" sldId="329"/>
            <ac:spMk id="3" creationId="{24FA8445-6CBB-6E18-E383-B63B37D21D30}"/>
          </ac:spMkLst>
        </pc:spChg>
      </pc:sldChg>
      <pc:sldChg chg="addSp delSp modSp new mod modClrScheme chgLayout">
        <pc:chgData name="Ritter, Eleanore" userId="c4885e27-8e88-45d2-8614-b7e29a65d31c" providerId="ADAL" clId="{9BE4577E-F6A1-435C-AEAD-FCE96EB91C28}" dt="2022-11-16T14:23:40.361" v="2284" actId="20577"/>
        <pc:sldMkLst>
          <pc:docMk/>
          <pc:sldMk cId="1238033150" sldId="344"/>
        </pc:sldMkLst>
        <pc:spChg chg="del mod ord">
          <ac:chgData name="Ritter, Eleanore" userId="c4885e27-8e88-45d2-8614-b7e29a65d31c" providerId="ADAL" clId="{9BE4577E-F6A1-435C-AEAD-FCE96EB91C28}" dt="2022-11-16T14:18:00.571" v="1711" actId="700"/>
          <ac:spMkLst>
            <pc:docMk/>
            <pc:sldMk cId="1238033150" sldId="344"/>
            <ac:spMk id="2" creationId="{2AD49225-711A-BC91-6DBA-BCE3275ED1A0}"/>
          </ac:spMkLst>
        </pc:spChg>
        <pc:spChg chg="del mod ord">
          <ac:chgData name="Ritter, Eleanore" userId="c4885e27-8e88-45d2-8614-b7e29a65d31c" providerId="ADAL" clId="{9BE4577E-F6A1-435C-AEAD-FCE96EB91C28}" dt="2022-11-16T14:18:00.571" v="1711" actId="700"/>
          <ac:spMkLst>
            <pc:docMk/>
            <pc:sldMk cId="1238033150" sldId="344"/>
            <ac:spMk id="3" creationId="{AE3B6896-6A30-22AD-31D8-CE118C632B22}"/>
          </ac:spMkLst>
        </pc:spChg>
        <pc:spChg chg="add mod ord">
          <ac:chgData name="Ritter, Eleanore" userId="c4885e27-8e88-45d2-8614-b7e29a65d31c" providerId="ADAL" clId="{9BE4577E-F6A1-435C-AEAD-FCE96EB91C28}" dt="2022-11-16T14:18:06.515" v="1744" actId="5793"/>
          <ac:spMkLst>
            <pc:docMk/>
            <pc:sldMk cId="1238033150" sldId="344"/>
            <ac:spMk id="4" creationId="{12256377-5C29-A8C9-38C3-55AFDA1F790B}"/>
          </ac:spMkLst>
        </pc:spChg>
        <pc:spChg chg="add mod ord">
          <ac:chgData name="Ritter, Eleanore" userId="c4885e27-8e88-45d2-8614-b7e29a65d31c" providerId="ADAL" clId="{9BE4577E-F6A1-435C-AEAD-FCE96EB91C28}" dt="2022-11-16T14:23:40.361" v="2284" actId="20577"/>
          <ac:spMkLst>
            <pc:docMk/>
            <pc:sldMk cId="1238033150" sldId="344"/>
            <ac:spMk id="5" creationId="{493D7EB8-917A-6171-0D1E-37FD2D3D2277}"/>
          </ac:spMkLst>
        </pc:spChg>
        <pc:spChg chg="add del mod">
          <ac:chgData name="Ritter, Eleanore" userId="c4885e27-8e88-45d2-8614-b7e29a65d31c" providerId="ADAL" clId="{9BE4577E-F6A1-435C-AEAD-FCE96EB91C28}" dt="2022-11-16T14:20:12.155" v="2050" actId="478"/>
          <ac:spMkLst>
            <pc:docMk/>
            <pc:sldMk cId="1238033150" sldId="344"/>
            <ac:spMk id="6" creationId="{598CF5E5-D360-4151-269F-C62FEF76B3C7}"/>
          </ac:spMkLst>
        </pc:spChg>
      </pc:sldChg>
      <pc:sldChg chg="delSp add mod">
        <pc:chgData name="Ritter, Eleanore" userId="c4885e27-8e88-45d2-8614-b7e29a65d31c" providerId="ADAL" clId="{9BE4577E-F6A1-435C-AEAD-FCE96EB91C28}" dt="2022-11-16T14:32:32.333" v="2372" actId="478"/>
        <pc:sldMkLst>
          <pc:docMk/>
          <pc:sldMk cId="244366801" sldId="345"/>
        </pc:sldMkLst>
        <pc:spChg chg="del">
          <ac:chgData name="Ritter, Eleanore" userId="c4885e27-8e88-45d2-8614-b7e29a65d31c" providerId="ADAL" clId="{9BE4577E-F6A1-435C-AEAD-FCE96EB91C28}" dt="2022-11-16T14:32:32.333" v="2372" actId="478"/>
          <ac:spMkLst>
            <pc:docMk/>
            <pc:sldMk cId="244366801" sldId="345"/>
            <ac:spMk id="7" creationId="{2F5A3250-6DBF-4E8F-A595-45536D50D3D8}"/>
          </ac:spMkLst>
        </pc:spChg>
        <pc:picChg chg="del">
          <ac:chgData name="Ritter, Eleanore" userId="c4885e27-8e88-45d2-8614-b7e29a65d31c" providerId="ADAL" clId="{9BE4577E-F6A1-435C-AEAD-FCE96EB91C28}" dt="2022-11-16T14:32:30.438" v="2371" actId="478"/>
          <ac:picMkLst>
            <pc:docMk/>
            <pc:sldMk cId="244366801" sldId="345"/>
            <ac:picMk id="8" creationId="{34352CE2-983F-B602-0D20-879BEA9FF6A6}"/>
          </ac:picMkLst>
        </pc:picChg>
      </pc:sldChg>
    </pc:docChg>
  </pc:docChgLst>
  <pc:docChgLst>
    <pc:chgData name="Ritter, Eleanore" userId="c4885e27-8e88-45d2-8614-b7e29a65d31c" providerId="ADAL" clId="{3359904B-7323-458D-971E-62A448BCB9BF}"/>
    <pc:docChg chg="undo redo custSel addSld delSld modSld sldOrd">
      <pc:chgData name="Ritter, Eleanore" userId="c4885e27-8e88-45d2-8614-b7e29a65d31c" providerId="ADAL" clId="{3359904B-7323-458D-971E-62A448BCB9BF}" dt="2022-11-16T05:06:07.940" v="4263" actId="1076"/>
      <pc:docMkLst>
        <pc:docMk/>
      </pc:docMkLst>
      <pc:sldChg chg="modSp mod">
        <pc:chgData name="Ritter, Eleanore" userId="c4885e27-8e88-45d2-8614-b7e29a65d31c" providerId="ADAL" clId="{3359904B-7323-458D-971E-62A448BCB9BF}" dt="2022-11-11T18:49:00.950" v="17" actId="20577"/>
        <pc:sldMkLst>
          <pc:docMk/>
          <pc:sldMk cId="102173419" sldId="256"/>
        </pc:sldMkLst>
        <pc:spChg chg="mod">
          <ac:chgData name="Ritter, Eleanore" userId="c4885e27-8e88-45d2-8614-b7e29a65d31c" providerId="ADAL" clId="{3359904B-7323-458D-971E-62A448BCB9BF}" dt="2022-11-11T18:49:00.950" v="17" actId="20577"/>
          <ac:spMkLst>
            <pc:docMk/>
            <pc:sldMk cId="102173419" sldId="256"/>
            <ac:spMk id="3" creationId="{B7FCF644-C44E-48DF-8008-957235429E9E}"/>
          </ac:spMkLst>
        </pc:spChg>
        <pc:picChg chg="mod">
          <ac:chgData name="Ritter, Eleanore" userId="c4885e27-8e88-45d2-8614-b7e29a65d31c" providerId="ADAL" clId="{3359904B-7323-458D-971E-62A448BCB9BF}" dt="2022-11-11T18:48:53.315" v="0"/>
          <ac:picMkLst>
            <pc:docMk/>
            <pc:sldMk cId="102173419" sldId="256"/>
            <ac:picMk id="1026" creationId="{13303B83-6765-4BDC-B17F-A8B760EB1BA1}"/>
          </ac:picMkLst>
        </pc:picChg>
      </pc:sldChg>
      <pc:sldChg chg="modSp mod">
        <pc:chgData name="Ritter, Eleanore" userId="c4885e27-8e88-45d2-8614-b7e29a65d31c" providerId="ADAL" clId="{3359904B-7323-458D-971E-62A448BCB9BF}" dt="2022-11-16T00:13:03.136" v="2568" actId="403"/>
        <pc:sldMkLst>
          <pc:docMk/>
          <pc:sldMk cId="4259806714" sldId="257"/>
        </pc:sldMkLst>
        <pc:spChg chg="mod">
          <ac:chgData name="Ritter, Eleanore" userId="c4885e27-8e88-45d2-8614-b7e29a65d31c" providerId="ADAL" clId="{3359904B-7323-458D-971E-62A448BCB9BF}" dt="2022-11-16T00:13:03.136" v="2568" actId="403"/>
          <ac:spMkLst>
            <pc:docMk/>
            <pc:sldMk cId="4259806714" sldId="257"/>
            <ac:spMk id="3" creationId="{6B8A2D31-E01A-46A2-88FE-6330B4C21D82}"/>
          </ac:spMkLst>
        </pc:spChg>
      </pc:sldChg>
      <pc:sldChg chg="addSp delSp modSp mod">
        <pc:chgData name="Ritter, Eleanore" userId="c4885e27-8e88-45d2-8614-b7e29a65d31c" providerId="ADAL" clId="{3359904B-7323-458D-971E-62A448BCB9BF}" dt="2022-11-14T18:36:29.328" v="2258" actId="20577"/>
        <pc:sldMkLst>
          <pc:docMk/>
          <pc:sldMk cId="1363426215" sldId="264"/>
        </pc:sldMkLst>
        <pc:spChg chg="add mod">
          <ac:chgData name="Ritter, Eleanore" userId="c4885e27-8e88-45d2-8614-b7e29a65d31c" providerId="ADAL" clId="{3359904B-7323-458D-971E-62A448BCB9BF}" dt="2022-11-14T18:36:29.328" v="2258" actId="20577"/>
          <ac:spMkLst>
            <pc:docMk/>
            <pc:sldMk cId="1363426215" sldId="264"/>
            <ac:spMk id="10" creationId="{A2B639E8-0186-3BFC-5DE7-52D6A5BCFF71}"/>
          </ac:spMkLst>
        </pc:spChg>
        <pc:picChg chg="add mod">
          <ac:chgData name="Ritter, Eleanore" userId="c4885e27-8e88-45d2-8614-b7e29a65d31c" providerId="ADAL" clId="{3359904B-7323-458D-971E-62A448BCB9BF}" dt="2022-11-14T18:36:05.904" v="2247" actId="1076"/>
          <ac:picMkLst>
            <pc:docMk/>
            <pc:sldMk cId="1363426215" sldId="264"/>
            <ac:picMk id="5" creationId="{1C00630D-8368-AACA-84A4-39D064B90D0A}"/>
          </ac:picMkLst>
        </pc:picChg>
        <pc:picChg chg="add del mod">
          <ac:chgData name="Ritter, Eleanore" userId="c4885e27-8e88-45d2-8614-b7e29a65d31c" providerId="ADAL" clId="{3359904B-7323-458D-971E-62A448BCB9BF}" dt="2022-11-14T18:36:03.007" v="2246" actId="478"/>
          <ac:picMkLst>
            <pc:docMk/>
            <pc:sldMk cId="1363426215" sldId="264"/>
            <ac:picMk id="7" creationId="{D29EBA29-6788-8523-78AB-EE1116306940}"/>
          </ac:picMkLst>
        </pc:picChg>
        <pc:picChg chg="add del mod">
          <ac:chgData name="Ritter, Eleanore" userId="c4885e27-8e88-45d2-8614-b7e29a65d31c" providerId="ADAL" clId="{3359904B-7323-458D-971E-62A448BCB9BF}" dt="2022-11-14T18:36:01.807" v="2245" actId="478"/>
          <ac:picMkLst>
            <pc:docMk/>
            <pc:sldMk cId="1363426215" sldId="264"/>
            <ac:picMk id="9" creationId="{0BE9784B-CB6F-F26D-7CF1-C4F5306AC0C5}"/>
          </ac:picMkLst>
        </pc:picChg>
      </pc:sldChg>
      <pc:sldChg chg="addSp delSp modSp mod">
        <pc:chgData name="Ritter, Eleanore" userId="c4885e27-8e88-45d2-8614-b7e29a65d31c" providerId="ADAL" clId="{3359904B-7323-458D-971E-62A448BCB9BF}" dt="2022-11-14T15:08:50.387" v="659" actId="20577"/>
        <pc:sldMkLst>
          <pc:docMk/>
          <pc:sldMk cId="1240359006" sldId="265"/>
        </pc:sldMkLst>
        <pc:spChg chg="mod">
          <ac:chgData name="Ritter, Eleanore" userId="c4885e27-8e88-45d2-8614-b7e29a65d31c" providerId="ADAL" clId="{3359904B-7323-458D-971E-62A448BCB9BF}" dt="2022-11-14T15:08:50.387" v="659" actId="20577"/>
          <ac:spMkLst>
            <pc:docMk/>
            <pc:sldMk cId="1240359006" sldId="265"/>
            <ac:spMk id="2" creationId="{6DE9F658-E669-41E0-A78C-190DC6EFE921}"/>
          </ac:spMkLst>
        </pc:spChg>
        <pc:spChg chg="mod">
          <ac:chgData name="Ritter, Eleanore" userId="c4885e27-8e88-45d2-8614-b7e29a65d31c" providerId="ADAL" clId="{3359904B-7323-458D-971E-62A448BCB9BF}" dt="2022-11-11T18:53:19.481" v="134" actId="20577"/>
          <ac:spMkLst>
            <pc:docMk/>
            <pc:sldMk cId="1240359006" sldId="265"/>
            <ac:spMk id="3" creationId="{7F460560-265B-4951-992A-13C74549E635}"/>
          </ac:spMkLst>
        </pc:spChg>
        <pc:spChg chg="del">
          <ac:chgData name="Ritter, Eleanore" userId="c4885e27-8e88-45d2-8614-b7e29a65d31c" providerId="ADAL" clId="{3359904B-7323-458D-971E-62A448BCB9BF}" dt="2022-11-11T18:51:45.634" v="37" actId="478"/>
          <ac:spMkLst>
            <pc:docMk/>
            <pc:sldMk cId="1240359006" sldId="265"/>
            <ac:spMk id="4" creationId="{C774656F-25B6-495B-9B85-19AE187CA4C4}"/>
          </ac:spMkLst>
        </pc:spChg>
        <pc:spChg chg="del">
          <ac:chgData name="Ritter, Eleanore" userId="c4885e27-8e88-45d2-8614-b7e29a65d31c" providerId="ADAL" clId="{3359904B-7323-458D-971E-62A448BCB9BF}" dt="2022-11-11T18:51:47.410" v="38" actId="478"/>
          <ac:spMkLst>
            <pc:docMk/>
            <pc:sldMk cId="1240359006" sldId="265"/>
            <ac:spMk id="5" creationId="{1DA61558-4650-402F-A470-38FA56A04477}"/>
          </ac:spMkLst>
        </pc:spChg>
        <pc:spChg chg="del">
          <ac:chgData name="Ritter, Eleanore" userId="c4885e27-8e88-45d2-8614-b7e29a65d31c" providerId="ADAL" clId="{3359904B-7323-458D-971E-62A448BCB9BF}" dt="2022-11-11T18:51:44.679" v="36" actId="478"/>
          <ac:spMkLst>
            <pc:docMk/>
            <pc:sldMk cId="1240359006" sldId="265"/>
            <ac:spMk id="6" creationId="{AA03C016-F823-4F51-BE69-EDD9CC97A1C3}"/>
          </ac:spMkLst>
        </pc:spChg>
        <pc:spChg chg="del">
          <ac:chgData name="Ritter, Eleanore" userId="c4885e27-8e88-45d2-8614-b7e29a65d31c" providerId="ADAL" clId="{3359904B-7323-458D-971E-62A448BCB9BF}" dt="2022-11-11T18:51:42.914" v="35" actId="478"/>
          <ac:spMkLst>
            <pc:docMk/>
            <pc:sldMk cId="1240359006" sldId="265"/>
            <ac:spMk id="7" creationId="{6FDD1740-B37E-4203-98F2-EF547608F8E1}"/>
          </ac:spMkLst>
        </pc:spChg>
        <pc:spChg chg="add del mod">
          <ac:chgData name="Ritter, Eleanore" userId="c4885e27-8e88-45d2-8614-b7e29a65d31c" providerId="ADAL" clId="{3359904B-7323-458D-971E-62A448BCB9BF}" dt="2022-11-11T18:54:37.145" v="145" actId="478"/>
          <ac:spMkLst>
            <pc:docMk/>
            <pc:sldMk cId="1240359006" sldId="265"/>
            <ac:spMk id="8" creationId="{2D908A7A-5B0D-266A-D6F4-5B4E44915E76}"/>
          </ac:spMkLst>
        </pc:spChg>
        <pc:spChg chg="add del mod ord">
          <ac:chgData name="Ritter, Eleanore" userId="c4885e27-8e88-45d2-8614-b7e29a65d31c" providerId="ADAL" clId="{3359904B-7323-458D-971E-62A448BCB9BF}" dt="2022-11-11T18:55:20.057" v="154" actId="478"/>
          <ac:spMkLst>
            <pc:docMk/>
            <pc:sldMk cId="1240359006" sldId="265"/>
            <ac:spMk id="9" creationId="{8C501263-42C4-4069-2E0A-E37C7732AFAA}"/>
          </ac:spMkLst>
        </pc:spChg>
      </pc:sldChg>
      <pc:sldChg chg="addSp delSp modSp mod setBg">
        <pc:chgData name="Ritter, Eleanore" userId="c4885e27-8e88-45d2-8614-b7e29a65d31c" providerId="ADAL" clId="{3359904B-7323-458D-971E-62A448BCB9BF}" dt="2022-11-14T16:03:30.651" v="2126" actId="20577"/>
        <pc:sldMkLst>
          <pc:docMk/>
          <pc:sldMk cId="3643179196" sldId="266"/>
        </pc:sldMkLst>
        <pc:spChg chg="mod">
          <ac:chgData name="Ritter, Eleanore" userId="c4885e27-8e88-45d2-8614-b7e29a65d31c" providerId="ADAL" clId="{3359904B-7323-458D-971E-62A448BCB9BF}" dt="2022-11-14T16:01:05.405" v="2065" actId="26606"/>
          <ac:spMkLst>
            <pc:docMk/>
            <pc:sldMk cId="3643179196" sldId="266"/>
            <ac:spMk id="2" creationId="{381FD453-57E7-4199-90C9-F4E88795479B}"/>
          </ac:spMkLst>
        </pc:spChg>
        <pc:spChg chg="mod">
          <ac:chgData name="Ritter, Eleanore" userId="c4885e27-8e88-45d2-8614-b7e29a65d31c" providerId="ADAL" clId="{3359904B-7323-458D-971E-62A448BCB9BF}" dt="2022-11-14T16:01:43.414" v="2070" actId="404"/>
          <ac:spMkLst>
            <pc:docMk/>
            <pc:sldMk cId="3643179196" sldId="266"/>
            <ac:spMk id="3" creationId="{2526C321-1144-47A7-8D25-39B5D5049916}"/>
          </ac:spMkLst>
        </pc:spChg>
        <pc:spChg chg="del">
          <ac:chgData name="Ritter, Eleanore" userId="c4885e27-8e88-45d2-8614-b7e29a65d31c" providerId="ADAL" clId="{3359904B-7323-458D-971E-62A448BCB9BF}" dt="2022-11-14T16:00:32.524" v="2060" actId="478"/>
          <ac:spMkLst>
            <pc:docMk/>
            <pc:sldMk cId="3643179196" sldId="266"/>
            <ac:spMk id="6" creationId="{CF90B4C9-8713-4DC0-85BC-5F747F72F9E6}"/>
          </ac:spMkLst>
        </pc:spChg>
        <pc:spChg chg="del">
          <ac:chgData name="Ritter, Eleanore" userId="c4885e27-8e88-45d2-8614-b7e29a65d31c" providerId="ADAL" clId="{3359904B-7323-458D-971E-62A448BCB9BF}" dt="2022-11-14T16:00:32.524" v="2060" actId="478"/>
          <ac:spMkLst>
            <pc:docMk/>
            <pc:sldMk cId="3643179196" sldId="266"/>
            <ac:spMk id="7" creationId="{1DD904A1-7901-475A-B5DE-5B4D9E422EBA}"/>
          </ac:spMkLst>
        </pc:spChg>
        <pc:spChg chg="del">
          <ac:chgData name="Ritter, Eleanore" userId="c4885e27-8e88-45d2-8614-b7e29a65d31c" providerId="ADAL" clId="{3359904B-7323-458D-971E-62A448BCB9BF}" dt="2022-11-14T16:00:32.524" v="2060" actId="478"/>
          <ac:spMkLst>
            <pc:docMk/>
            <pc:sldMk cId="3643179196" sldId="266"/>
            <ac:spMk id="9" creationId="{57C58F6D-BA4E-410E-929D-8EC62D65BC64}"/>
          </ac:spMkLst>
        </pc:spChg>
        <pc:spChg chg="del">
          <ac:chgData name="Ritter, Eleanore" userId="c4885e27-8e88-45d2-8614-b7e29a65d31c" providerId="ADAL" clId="{3359904B-7323-458D-971E-62A448BCB9BF}" dt="2022-11-14T16:00:32.524" v="2060" actId="478"/>
          <ac:spMkLst>
            <pc:docMk/>
            <pc:sldMk cId="3643179196" sldId="266"/>
            <ac:spMk id="10" creationId="{0F656D48-8F3C-42EE-BA69-668227B878D8}"/>
          </ac:spMkLst>
        </pc:spChg>
        <pc:spChg chg="add mod">
          <ac:chgData name="Ritter, Eleanore" userId="c4885e27-8e88-45d2-8614-b7e29a65d31c" providerId="ADAL" clId="{3359904B-7323-458D-971E-62A448BCB9BF}" dt="2022-11-14T16:03:30.651" v="2126" actId="20577"/>
          <ac:spMkLst>
            <pc:docMk/>
            <pc:sldMk cId="3643179196" sldId="266"/>
            <ac:spMk id="16" creationId="{C2669D0F-2BEF-58B3-18C3-E34A113D3ED2}"/>
          </ac:spMkLst>
        </pc:spChg>
        <pc:spChg chg="add">
          <ac:chgData name="Ritter, Eleanore" userId="c4885e27-8e88-45d2-8614-b7e29a65d31c" providerId="ADAL" clId="{3359904B-7323-458D-971E-62A448BCB9BF}" dt="2022-11-14T16:01:05.405" v="2065" actId="26606"/>
          <ac:spMkLst>
            <pc:docMk/>
            <pc:sldMk cId="3643179196" sldId="266"/>
            <ac:spMk id="17" creationId="{F13C74B1-5B17-4795-BED0-7140497B445A}"/>
          </ac:spMkLst>
        </pc:spChg>
        <pc:spChg chg="add">
          <ac:chgData name="Ritter, Eleanore" userId="c4885e27-8e88-45d2-8614-b7e29a65d31c" providerId="ADAL" clId="{3359904B-7323-458D-971E-62A448BCB9BF}" dt="2022-11-14T16:01:05.405" v="2065" actId="26606"/>
          <ac:spMkLst>
            <pc:docMk/>
            <pc:sldMk cId="3643179196" sldId="266"/>
            <ac:spMk id="19" creationId="{D4974D33-8DC5-464E-8C6D-BE58F0669C17}"/>
          </ac:spMkLst>
        </pc:spChg>
        <pc:picChg chg="del">
          <ac:chgData name="Ritter, Eleanore" userId="c4885e27-8e88-45d2-8614-b7e29a65d31c" providerId="ADAL" clId="{3359904B-7323-458D-971E-62A448BCB9BF}" dt="2022-11-14T16:00:32.524" v="2060" actId="478"/>
          <ac:picMkLst>
            <pc:docMk/>
            <pc:sldMk cId="3643179196" sldId="266"/>
            <ac:picMk id="4" creationId="{FE4B9CE9-C1F2-4DD2-B996-76C1C426C23C}"/>
          </ac:picMkLst>
        </pc:picChg>
        <pc:picChg chg="del">
          <ac:chgData name="Ritter, Eleanore" userId="c4885e27-8e88-45d2-8614-b7e29a65d31c" providerId="ADAL" clId="{3359904B-7323-458D-971E-62A448BCB9BF}" dt="2022-11-14T16:00:32.524" v="2060" actId="478"/>
          <ac:picMkLst>
            <pc:docMk/>
            <pc:sldMk cId="3643179196" sldId="266"/>
            <ac:picMk id="5" creationId="{2E635838-9AC4-4D38-8183-E0F0CA2F3CE6}"/>
          </ac:picMkLst>
        </pc:picChg>
        <pc:picChg chg="add mod">
          <ac:chgData name="Ritter, Eleanore" userId="c4885e27-8e88-45d2-8614-b7e29a65d31c" providerId="ADAL" clId="{3359904B-7323-458D-971E-62A448BCB9BF}" dt="2022-11-14T16:01:05.405" v="2065" actId="26606"/>
          <ac:picMkLst>
            <pc:docMk/>
            <pc:sldMk cId="3643179196" sldId="266"/>
            <ac:picMk id="12" creationId="{47AF6C90-88BC-37C7-C9FA-796DDE95C56B}"/>
          </ac:picMkLst>
        </pc:picChg>
        <pc:picChg chg="add del mod">
          <ac:chgData name="Ritter, Eleanore" userId="c4885e27-8e88-45d2-8614-b7e29a65d31c" providerId="ADAL" clId="{3359904B-7323-458D-971E-62A448BCB9BF}" dt="2022-11-14T16:02:58.019" v="2072"/>
          <ac:picMkLst>
            <pc:docMk/>
            <pc:sldMk cId="3643179196" sldId="266"/>
            <ac:picMk id="14" creationId="{3FBCE3DB-279D-59BF-90B7-6D696DF6EE4F}"/>
          </ac:picMkLst>
        </pc:picChg>
        <pc:cxnChg chg="del mod">
          <ac:chgData name="Ritter, Eleanore" userId="c4885e27-8e88-45d2-8614-b7e29a65d31c" providerId="ADAL" clId="{3359904B-7323-458D-971E-62A448BCB9BF}" dt="2022-11-14T16:00:32.524" v="2060" actId="478"/>
          <ac:cxnSpMkLst>
            <pc:docMk/>
            <pc:sldMk cId="3643179196" sldId="266"/>
            <ac:cxnSpMk id="11" creationId="{08896AD6-814B-41DB-A1AE-15C359D22EB7}"/>
          </ac:cxnSpMkLst>
        </pc:cxnChg>
      </pc:sldChg>
      <pc:sldChg chg="modSp mod">
        <pc:chgData name="Ritter, Eleanore" userId="c4885e27-8e88-45d2-8614-b7e29a65d31c" providerId="ADAL" clId="{3359904B-7323-458D-971E-62A448BCB9BF}" dt="2022-11-14T18:30:22.354" v="2176" actId="20577"/>
        <pc:sldMkLst>
          <pc:docMk/>
          <pc:sldMk cId="2630745869" sldId="271"/>
        </pc:sldMkLst>
        <pc:spChg chg="mod">
          <ac:chgData name="Ritter, Eleanore" userId="c4885e27-8e88-45d2-8614-b7e29a65d31c" providerId="ADAL" clId="{3359904B-7323-458D-971E-62A448BCB9BF}" dt="2022-11-14T18:30:22.354" v="2176" actId="20577"/>
          <ac:spMkLst>
            <pc:docMk/>
            <pc:sldMk cId="2630745869" sldId="271"/>
            <ac:spMk id="11" creationId="{9CD05914-708D-494C-AF67-415E7F683CA8}"/>
          </ac:spMkLst>
        </pc:spChg>
      </pc:sldChg>
      <pc:sldChg chg="modSp mod">
        <pc:chgData name="Ritter, Eleanore" userId="c4885e27-8e88-45d2-8614-b7e29a65d31c" providerId="ADAL" clId="{3359904B-7323-458D-971E-62A448BCB9BF}" dt="2022-11-16T04:40:57.456" v="3292" actId="20577"/>
        <pc:sldMkLst>
          <pc:docMk/>
          <pc:sldMk cId="3529814238" sldId="272"/>
        </pc:sldMkLst>
        <pc:spChg chg="mod">
          <ac:chgData name="Ritter, Eleanore" userId="c4885e27-8e88-45d2-8614-b7e29a65d31c" providerId="ADAL" clId="{3359904B-7323-458D-971E-62A448BCB9BF}" dt="2022-11-16T04:40:57.456" v="3292" actId="20577"/>
          <ac:spMkLst>
            <pc:docMk/>
            <pc:sldMk cId="3529814238" sldId="272"/>
            <ac:spMk id="2" creationId="{48701C50-EEF0-4001-A64B-7A004E85D345}"/>
          </ac:spMkLst>
        </pc:spChg>
      </pc:sldChg>
      <pc:sldChg chg="modSp mod">
        <pc:chgData name="Ritter, Eleanore" userId="c4885e27-8e88-45d2-8614-b7e29a65d31c" providerId="ADAL" clId="{3359904B-7323-458D-971E-62A448BCB9BF}" dt="2022-11-16T04:41:04.458" v="3305" actId="20577"/>
        <pc:sldMkLst>
          <pc:docMk/>
          <pc:sldMk cId="1942704939" sldId="273"/>
        </pc:sldMkLst>
        <pc:spChg chg="mod">
          <ac:chgData name="Ritter, Eleanore" userId="c4885e27-8e88-45d2-8614-b7e29a65d31c" providerId="ADAL" clId="{3359904B-7323-458D-971E-62A448BCB9BF}" dt="2022-11-16T04:41:04.458" v="3305" actId="20577"/>
          <ac:spMkLst>
            <pc:docMk/>
            <pc:sldMk cId="1942704939" sldId="273"/>
            <ac:spMk id="2" creationId="{48701C50-EEF0-4001-A64B-7A004E85D345}"/>
          </ac:spMkLst>
        </pc:spChg>
        <pc:spChg chg="mod">
          <ac:chgData name="Ritter, Eleanore" userId="c4885e27-8e88-45d2-8614-b7e29a65d31c" providerId="ADAL" clId="{3359904B-7323-458D-971E-62A448BCB9BF}" dt="2022-11-14T18:31:01.631" v="2194" actId="20577"/>
          <ac:spMkLst>
            <pc:docMk/>
            <pc:sldMk cId="1942704939" sldId="273"/>
            <ac:spMk id="5" creationId="{2BEDCF7E-74F0-408B-9691-A50D716B53F7}"/>
          </ac:spMkLst>
        </pc:spChg>
      </pc:sldChg>
      <pc:sldChg chg="modSp mod">
        <pc:chgData name="Ritter, Eleanore" userId="c4885e27-8e88-45d2-8614-b7e29a65d31c" providerId="ADAL" clId="{3359904B-7323-458D-971E-62A448BCB9BF}" dt="2022-11-14T21:16:19.365" v="2358" actId="20577"/>
        <pc:sldMkLst>
          <pc:docMk/>
          <pc:sldMk cId="445060973" sldId="274"/>
        </pc:sldMkLst>
        <pc:spChg chg="mod">
          <ac:chgData name="Ritter, Eleanore" userId="c4885e27-8e88-45d2-8614-b7e29a65d31c" providerId="ADAL" clId="{3359904B-7323-458D-971E-62A448BCB9BF}" dt="2022-11-14T18:31:16.518" v="2209" actId="20577"/>
          <ac:spMkLst>
            <pc:docMk/>
            <pc:sldMk cId="445060973" sldId="274"/>
            <ac:spMk id="2" creationId="{0285EA78-2FC8-4711-A595-4725677F443F}"/>
          </ac:spMkLst>
        </pc:spChg>
        <pc:spChg chg="mod">
          <ac:chgData name="Ritter, Eleanore" userId="c4885e27-8e88-45d2-8614-b7e29a65d31c" providerId="ADAL" clId="{3359904B-7323-458D-971E-62A448BCB9BF}" dt="2022-11-14T21:16:19.365" v="2358" actId="20577"/>
          <ac:spMkLst>
            <pc:docMk/>
            <pc:sldMk cId="445060973" sldId="274"/>
            <ac:spMk id="8" creationId="{3378D0CD-D914-4E23-ADC8-B869C64B201C}"/>
          </ac:spMkLst>
        </pc:spChg>
      </pc:sldChg>
      <pc:sldChg chg="del">
        <pc:chgData name="Ritter, Eleanore" userId="c4885e27-8e88-45d2-8614-b7e29a65d31c" providerId="ADAL" clId="{3359904B-7323-458D-971E-62A448BCB9BF}" dt="2022-11-14T18:32:19.710" v="2232" actId="47"/>
        <pc:sldMkLst>
          <pc:docMk/>
          <pc:sldMk cId="1187793112" sldId="275"/>
        </pc:sldMkLst>
      </pc:sldChg>
      <pc:sldChg chg="del">
        <pc:chgData name="Ritter, Eleanore" userId="c4885e27-8e88-45d2-8614-b7e29a65d31c" providerId="ADAL" clId="{3359904B-7323-458D-971E-62A448BCB9BF}" dt="2022-11-16T04:41:51.146" v="3307" actId="47"/>
        <pc:sldMkLst>
          <pc:docMk/>
          <pc:sldMk cId="4265931333" sldId="277"/>
        </pc:sldMkLst>
      </pc:sldChg>
      <pc:sldChg chg="add del">
        <pc:chgData name="Ritter, Eleanore" userId="c4885e27-8e88-45d2-8614-b7e29a65d31c" providerId="ADAL" clId="{3359904B-7323-458D-971E-62A448BCB9BF}" dt="2022-11-16T04:42:51.341" v="3322" actId="2696"/>
        <pc:sldMkLst>
          <pc:docMk/>
          <pc:sldMk cId="985572296" sldId="280"/>
        </pc:sldMkLst>
      </pc:sldChg>
      <pc:sldChg chg="modSp add mod">
        <pc:chgData name="Ritter, Eleanore" userId="c4885e27-8e88-45d2-8614-b7e29a65d31c" providerId="ADAL" clId="{3359904B-7323-458D-971E-62A448BCB9BF}" dt="2022-11-16T04:46:31.683" v="3684" actId="113"/>
        <pc:sldMkLst>
          <pc:docMk/>
          <pc:sldMk cId="1083309425" sldId="280"/>
        </pc:sldMkLst>
        <pc:spChg chg="mod">
          <ac:chgData name="Ritter, Eleanore" userId="c4885e27-8e88-45d2-8614-b7e29a65d31c" providerId="ADAL" clId="{3359904B-7323-458D-971E-62A448BCB9BF}" dt="2022-11-16T04:45:34.381" v="3511" actId="20577"/>
          <ac:spMkLst>
            <pc:docMk/>
            <pc:sldMk cId="1083309425" sldId="280"/>
            <ac:spMk id="2" creationId="{F3D3AA40-3B38-4D0A-B681-3C135B42B27C}"/>
          </ac:spMkLst>
        </pc:spChg>
        <pc:spChg chg="mod">
          <ac:chgData name="Ritter, Eleanore" userId="c4885e27-8e88-45d2-8614-b7e29a65d31c" providerId="ADAL" clId="{3359904B-7323-458D-971E-62A448BCB9BF}" dt="2022-11-16T04:46:31.683" v="3684" actId="113"/>
          <ac:spMkLst>
            <pc:docMk/>
            <pc:sldMk cId="1083309425" sldId="280"/>
            <ac:spMk id="3" creationId="{50817201-1062-4E2B-823F-0C405C8A70F3}"/>
          </ac:spMkLst>
        </pc:spChg>
      </pc:sldChg>
      <pc:sldChg chg="modSp mod">
        <pc:chgData name="Ritter, Eleanore" userId="c4885e27-8e88-45d2-8614-b7e29a65d31c" providerId="ADAL" clId="{3359904B-7323-458D-971E-62A448BCB9BF}" dt="2022-11-14T18:53:22.428" v="2288" actId="403"/>
        <pc:sldMkLst>
          <pc:docMk/>
          <pc:sldMk cId="80687373" sldId="281"/>
        </pc:sldMkLst>
        <pc:spChg chg="mod">
          <ac:chgData name="Ritter, Eleanore" userId="c4885e27-8e88-45d2-8614-b7e29a65d31c" providerId="ADAL" clId="{3359904B-7323-458D-971E-62A448BCB9BF}" dt="2022-11-14T18:53:22.428" v="2288" actId="403"/>
          <ac:spMkLst>
            <pc:docMk/>
            <pc:sldMk cId="80687373" sldId="281"/>
            <ac:spMk id="5" creationId="{FF689865-D641-48A5-9563-B4D4355F9CC8}"/>
          </ac:spMkLst>
        </pc:spChg>
      </pc:sldChg>
      <pc:sldChg chg="modSp mod ord setBg">
        <pc:chgData name="Ritter, Eleanore" userId="c4885e27-8e88-45d2-8614-b7e29a65d31c" providerId="ADAL" clId="{3359904B-7323-458D-971E-62A448BCB9BF}" dt="2022-11-16T04:43:26.165" v="3332"/>
        <pc:sldMkLst>
          <pc:docMk/>
          <pc:sldMk cId="3587092906" sldId="283"/>
        </pc:sldMkLst>
        <pc:spChg chg="mod">
          <ac:chgData name="Ritter, Eleanore" userId="c4885e27-8e88-45d2-8614-b7e29a65d31c" providerId="ADAL" clId="{3359904B-7323-458D-971E-62A448BCB9BF}" dt="2022-11-14T19:00:01.588" v="2307" actId="20577"/>
          <ac:spMkLst>
            <pc:docMk/>
            <pc:sldMk cId="3587092906" sldId="283"/>
            <ac:spMk id="2" creationId="{5D4DFD2E-2578-410C-80EA-4F0F47D7F8C7}"/>
          </ac:spMkLst>
        </pc:spChg>
      </pc:sldChg>
      <pc:sldChg chg="modSp mod ord">
        <pc:chgData name="Ritter, Eleanore" userId="c4885e27-8e88-45d2-8614-b7e29a65d31c" providerId="ADAL" clId="{3359904B-7323-458D-971E-62A448BCB9BF}" dt="2022-11-16T04:43:13.574" v="3329"/>
        <pc:sldMkLst>
          <pc:docMk/>
          <pc:sldMk cId="2071971777" sldId="285"/>
        </pc:sldMkLst>
        <pc:spChg chg="mod">
          <ac:chgData name="Ritter, Eleanore" userId="c4885e27-8e88-45d2-8614-b7e29a65d31c" providerId="ADAL" clId="{3359904B-7323-458D-971E-62A448BCB9BF}" dt="2022-11-14T19:01:51.099" v="2311" actId="20577"/>
          <ac:spMkLst>
            <pc:docMk/>
            <pc:sldMk cId="2071971777" sldId="285"/>
            <ac:spMk id="4" creationId="{95394FCA-8AA4-47AC-86A1-A0A8FAB96815}"/>
          </ac:spMkLst>
        </pc:spChg>
        <pc:spChg chg="mod">
          <ac:chgData name="Ritter, Eleanore" userId="c4885e27-8e88-45d2-8614-b7e29a65d31c" providerId="ADAL" clId="{3359904B-7323-458D-971E-62A448BCB9BF}" dt="2022-11-14T19:03:29.747" v="2316" actId="403"/>
          <ac:spMkLst>
            <pc:docMk/>
            <pc:sldMk cId="2071971777" sldId="285"/>
            <ac:spMk id="5" creationId="{FF689865-D641-48A5-9563-B4D4355F9CC8}"/>
          </ac:spMkLst>
        </pc:spChg>
      </pc:sldChg>
      <pc:sldChg chg="addSp delSp modSp mod">
        <pc:chgData name="Ritter, Eleanore" userId="c4885e27-8e88-45d2-8614-b7e29a65d31c" providerId="ADAL" clId="{3359904B-7323-458D-971E-62A448BCB9BF}" dt="2022-11-14T18:28:38.180" v="2149"/>
        <pc:sldMkLst>
          <pc:docMk/>
          <pc:sldMk cId="389566645" sldId="287"/>
        </pc:sldMkLst>
        <pc:spChg chg="mod">
          <ac:chgData name="Ritter, Eleanore" userId="c4885e27-8e88-45d2-8614-b7e29a65d31c" providerId="ADAL" clId="{3359904B-7323-458D-971E-62A448BCB9BF}" dt="2022-11-14T18:26:24.714" v="2133" actId="20577"/>
          <ac:spMkLst>
            <pc:docMk/>
            <pc:sldMk cId="389566645" sldId="287"/>
            <ac:spMk id="2" creationId="{381FD453-57E7-4199-90C9-F4E88795479B}"/>
          </ac:spMkLst>
        </pc:spChg>
        <pc:spChg chg="add mod">
          <ac:chgData name="Ritter, Eleanore" userId="c4885e27-8e88-45d2-8614-b7e29a65d31c" providerId="ADAL" clId="{3359904B-7323-458D-971E-62A448BCB9BF}" dt="2022-11-14T18:28:38.180" v="2149"/>
          <ac:spMkLst>
            <pc:docMk/>
            <pc:sldMk cId="389566645" sldId="287"/>
            <ac:spMk id="3" creationId="{9B412719-217D-1C79-74EF-DA94E6BA2752}"/>
          </ac:spMkLst>
        </pc:spChg>
        <pc:spChg chg="mod">
          <ac:chgData name="Ritter, Eleanore" userId="c4885e27-8e88-45d2-8614-b7e29a65d31c" providerId="ADAL" clId="{3359904B-7323-458D-971E-62A448BCB9BF}" dt="2022-11-14T18:26:33.400" v="2140" actId="20577"/>
          <ac:spMkLst>
            <pc:docMk/>
            <pc:sldMk cId="389566645" sldId="287"/>
            <ac:spMk id="6" creationId="{5C67B282-D917-48BB-A870-C2B8D7DB9437}"/>
          </ac:spMkLst>
        </pc:spChg>
        <pc:spChg chg="mod">
          <ac:chgData name="Ritter, Eleanore" userId="c4885e27-8e88-45d2-8614-b7e29a65d31c" providerId="ADAL" clId="{3359904B-7323-458D-971E-62A448BCB9BF}" dt="2022-11-14T18:27:01.335" v="2146" actId="20577"/>
          <ac:spMkLst>
            <pc:docMk/>
            <pc:sldMk cId="389566645" sldId="287"/>
            <ac:spMk id="11" creationId="{02B9458B-8357-411A-B2A0-F34161CD5C7A}"/>
          </ac:spMkLst>
        </pc:spChg>
        <pc:spChg chg="del">
          <ac:chgData name="Ritter, Eleanore" userId="c4885e27-8e88-45d2-8614-b7e29a65d31c" providerId="ADAL" clId="{3359904B-7323-458D-971E-62A448BCB9BF}" dt="2022-11-14T18:28:18.405" v="2147" actId="478"/>
          <ac:spMkLst>
            <pc:docMk/>
            <pc:sldMk cId="389566645" sldId="287"/>
            <ac:spMk id="15" creationId="{F207EB6E-CA89-4A43-B3D6-C96BC86CDC4D}"/>
          </ac:spMkLst>
        </pc:spChg>
        <pc:cxnChg chg="del">
          <ac:chgData name="Ritter, Eleanore" userId="c4885e27-8e88-45d2-8614-b7e29a65d31c" providerId="ADAL" clId="{3359904B-7323-458D-971E-62A448BCB9BF}" dt="2022-11-14T18:28:18.405" v="2147" actId="478"/>
          <ac:cxnSpMkLst>
            <pc:docMk/>
            <pc:sldMk cId="389566645" sldId="287"/>
            <ac:cxnSpMk id="75" creationId="{4C2C24FC-8AAD-402C-B243-8FF116E0C600}"/>
          </ac:cxnSpMkLst>
        </pc:cxnChg>
      </pc:sldChg>
      <pc:sldChg chg="delSp del mod">
        <pc:chgData name="Ritter, Eleanore" userId="c4885e27-8e88-45d2-8614-b7e29a65d31c" providerId="ADAL" clId="{3359904B-7323-458D-971E-62A448BCB9BF}" dt="2022-11-14T18:28:41.028" v="2150" actId="47"/>
        <pc:sldMkLst>
          <pc:docMk/>
          <pc:sldMk cId="2351223947" sldId="288"/>
        </pc:sldMkLst>
        <pc:spChg chg="del">
          <ac:chgData name="Ritter, Eleanore" userId="c4885e27-8e88-45d2-8614-b7e29a65d31c" providerId="ADAL" clId="{3359904B-7323-458D-971E-62A448BCB9BF}" dt="2022-11-14T18:28:24.534" v="2148" actId="478"/>
          <ac:spMkLst>
            <pc:docMk/>
            <pc:sldMk cId="2351223947" sldId="288"/>
            <ac:spMk id="15" creationId="{F207EB6E-CA89-4A43-B3D6-C96BC86CDC4D}"/>
          </ac:spMkLst>
        </pc:spChg>
        <pc:cxnChg chg="del">
          <ac:chgData name="Ritter, Eleanore" userId="c4885e27-8e88-45d2-8614-b7e29a65d31c" providerId="ADAL" clId="{3359904B-7323-458D-971E-62A448BCB9BF}" dt="2022-11-14T18:28:24.534" v="2148" actId="478"/>
          <ac:cxnSpMkLst>
            <pc:docMk/>
            <pc:sldMk cId="2351223947" sldId="288"/>
            <ac:cxnSpMk id="75" creationId="{4C2C24FC-8AAD-402C-B243-8FF116E0C600}"/>
          </ac:cxnSpMkLst>
        </pc:cxnChg>
      </pc:sldChg>
      <pc:sldChg chg="modSp mod">
        <pc:chgData name="Ritter, Eleanore" userId="c4885e27-8e88-45d2-8614-b7e29a65d31c" providerId="ADAL" clId="{3359904B-7323-458D-971E-62A448BCB9BF}" dt="2022-11-14T18:29:32.260" v="2174" actId="113"/>
        <pc:sldMkLst>
          <pc:docMk/>
          <pc:sldMk cId="4097701121" sldId="289"/>
        </pc:sldMkLst>
        <pc:spChg chg="mod">
          <ac:chgData name="Ritter, Eleanore" userId="c4885e27-8e88-45d2-8614-b7e29a65d31c" providerId="ADAL" clId="{3359904B-7323-458D-971E-62A448BCB9BF}" dt="2022-11-14T18:29:32.260" v="2174" actId="113"/>
          <ac:spMkLst>
            <pc:docMk/>
            <pc:sldMk cId="4097701121" sldId="289"/>
            <ac:spMk id="3" creationId="{A4E2EB88-466F-4565-B066-82A31E6BCF89}"/>
          </ac:spMkLst>
        </pc:spChg>
      </pc:sldChg>
      <pc:sldChg chg="addSp delSp modSp mod ord modAnim">
        <pc:chgData name="Ritter, Eleanore" userId="c4885e27-8e88-45d2-8614-b7e29a65d31c" providerId="ADAL" clId="{3359904B-7323-458D-971E-62A448BCB9BF}" dt="2022-11-16T02:57:59.999" v="3060" actId="1076"/>
        <pc:sldMkLst>
          <pc:docMk/>
          <pc:sldMk cId="103387651" sldId="290"/>
        </pc:sldMkLst>
        <pc:spChg chg="mod">
          <ac:chgData name="Ritter, Eleanore" userId="c4885e27-8e88-45d2-8614-b7e29a65d31c" providerId="ADAL" clId="{3359904B-7323-458D-971E-62A448BCB9BF}" dt="2022-11-16T02:50:09.622" v="3033" actId="20577"/>
          <ac:spMkLst>
            <pc:docMk/>
            <pc:sldMk cId="103387651" sldId="290"/>
            <ac:spMk id="2" creationId="{C9888D84-10CC-4F6E-9CCF-000554986AC0}"/>
          </ac:spMkLst>
        </pc:spChg>
        <pc:spChg chg="mod">
          <ac:chgData name="Ritter, Eleanore" userId="c4885e27-8e88-45d2-8614-b7e29a65d31c" providerId="ADAL" clId="{3359904B-7323-458D-971E-62A448BCB9BF}" dt="2022-11-16T02:50:15.978" v="3034" actId="403"/>
          <ac:spMkLst>
            <pc:docMk/>
            <pc:sldMk cId="103387651" sldId="290"/>
            <ac:spMk id="3" creationId="{0D6185C6-FD25-4148-B3EA-CE3E0D32BE1B}"/>
          </ac:spMkLst>
        </pc:spChg>
        <pc:spChg chg="del">
          <ac:chgData name="Ritter, Eleanore" userId="c4885e27-8e88-45d2-8614-b7e29a65d31c" providerId="ADAL" clId="{3359904B-7323-458D-971E-62A448BCB9BF}" dt="2022-11-16T02:43:12.821" v="2587" actId="478"/>
          <ac:spMkLst>
            <pc:docMk/>
            <pc:sldMk cId="103387651" sldId="290"/>
            <ac:spMk id="4" creationId="{88F11233-CE1C-4264-A012-008D4C4AFB5D}"/>
          </ac:spMkLst>
        </pc:spChg>
        <pc:spChg chg="del">
          <ac:chgData name="Ritter, Eleanore" userId="c4885e27-8e88-45d2-8614-b7e29a65d31c" providerId="ADAL" clId="{3359904B-7323-458D-971E-62A448BCB9BF}" dt="2022-11-16T02:43:14.123" v="2588" actId="478"/>
          <ac:spMkLst>
            <pc:docMk/>
            <pc:sldMk cId="103387651" sldId="290"/>
            <ac:spMk id="5" creationId="{5A44A459-2939-448F-B4FC-4D5CB0406D7F}"/>
          </ac:spMkLst>
        </pc:spChg>
        <pc:spChg chg="del">
          <ac:chgData name="Ritter, Eleanore" userId="c4885e27-8e88-45d2-8614-b7e29a65d31c" providerId="ADAL" clId="{3359904B-7323-458D-971E-62A448BCB9BF}" dt="2022-11-16T02:43:18.986" v="2589" actId="478"/>
          <ac:spMkLst>
            <pc:docMk/>
            <pc:sldMk cId="103387651" sldId="290"/>
            <ac:spMk id="6" creationId="{86F41CD1-86AD-47E6-9793-956659E50273}"/>
          </ac:spMkLst>
        </pc:spChg>
        <pc:spChg chg="mod">
          <ac:chgData name="Ritter, Eleanore" userId="c4885e27-8e88-45d2-8614-b7e29a65d31c" providerId="ADAL" clId="{3359904B-7323-458D-971E-62A448BCB9BF}" dt="2022-11-16T02:57:59.999" v="3060" actId="1076"/>
          <ac:spMkLst>
            <pc:docMk/>
            <pc:sldMk cId="103387651" sldId="290"/>
            <ac:spMk id="7" creationId="{45ADC6D6-E9CF-4F9C-8A04-BCA63E936B9E}"/>
          </ac:spMkLst>
        </pc:spChg>
        <pc:spChg chg="add del">
          <ac:chgData name="Ritter, Eleanore" userId="c4885e27-8e88-45d2-8614-b7e29a65d31c" providerId="ADAL" clId="{3359904B-7323-458D-971E-62A448BCB9BF}" dt="2022-11-16T02:48:53.723" v="3016" actId="11529"/>
          <ac:spMkLst>
            <pc:docMk/>
            <pc:sldMk cId="103387651" sldId="290"/>
            <ac:spMk id="8" creationId="{42CD9C38-4BEA-86D9-9435-DB74B6B9B222}"/>
          </ac:spMkLst>
        </pc:spChg>
        <pc:spChg chg="del">
          <ac:chgData name="Ritter, Eleanore" userId="c4885e27-8e88-45d2-8614-b7e29a65d31c" providerId="ADAL" clId="{3359904B-7323-458D-971E-62A448BCB9BF}" dt="2022-11-16T02:43:10.905" v="2586" actId="478"/>
          <ac:spMkLst>
            <pc:docMk/>
            <pc:sldMk cId="103387651" sldId="290"/>
            <ac:spMk id="10" creationId="{327AA66F-52D4-4DA5-9158-53753E2B3B58}"/>
          </ac:spMkLst>
        </pc:spChg>
      </pc:sldChg>
      <pc:sldChg chg="modSp mod ord">
        <pc:chgData name="Ritter, Eleanore" userId="c4885e27-8e88-45d2-8614-b7e29a65d31c" providerId="ADAL" clId="{3359904B-7323-458D-971E-62A448BCB9BF}" dt="2022-11-16T02:58:16.288" v="3062" actId="20577"/>
        <pc:sldMkLst>
          <pc:docMk/>
          <pc:sldMk cId="745269129" sldId="291"/>
        </pc:sldMkLst>
        <pc:spChg chg="mod">
          <ac:chgData name="Ritter, Eleanore" userId="c4885e27-8e88-45d2-8614-b7e29a65d31c" providerId="ADAL" clId="{3359904B-7323-458D-971E-62A448BCB9BF}" dt="2022-11-16T02:52:37.722" v="3045" actId="20577"/>
          <ac:spMkLst>
            <pc:docMk/>
            <pc:sldMk cId="745269129" sldId="291"/>
            <ac:spMk id="2" creationId="{68E6D769-5CD8-4BCF-9584-4A6C01124735}"/>
          </ac:spMkLst>
        </pc:spChg>
        <pc:spChg chg="mod">
          <ac:chgData name="Ritter, Eleanore" userId="c4885e27-8e88-45d2-8614-b7e29a65d31c" providerId="ADAL" clId="{3359904B-7323-458D-971E-62A448BCB9BF}" dt="2022-11-16T02:58:16.288" v="3062" actId="20577"/>
          <ac:spMkLst>
            <pc:docMk/>
            <pc:sldMk cId="745269129" sldId="291"/>
            <ac:spMk id="3" creationId="{DE48AD0E-D060-443F-8EAB-FEFF1136BE5C}"/>
          </ac:spMkLst>
        </pc:spChg>
      </pc:sldChg>
      <pc:sldChg chg="del">
        <pc:chgData name="Ritter, Eleanore" userId="c4885e27-8e88-45d2-8614-b7e29a65d31c" providerId="ADAL" clId="{3359904B-7323-458D-971E-62A448BCB9BF}" dt="2022-11-14T19:00:06.625" v="2308" actId="47"/>
        <pc:sldMkLst>
          <pc:docMk/>
          <pc:sldMk cId="3935120195" sldId="292"/>
        </pc:sldMkLst>
      </pc:sldChg>
      <pc:sldChg chg="del">
        <pc:chgData name="Ritter, Eleanore" userId="c4885e27-8e88-45d2-8614-b7e29a65d31c" providerId="ADAL" clId="{3359904B-7323-458D-971E-62A448BCB9BF}" dt="2022-11-14T18:32:23.330" v="2233" actId="47"/>
        <pc:sldMkLst>
          <pc:docMk/>
          <pc:sldMk cId="3150621720" sldId="293"/>
        </pc:sldMkLst>
      </pc:sldChg>
      <pc:sldChg chg="addSp delSp modSp mod">
        <pc:chgData name="Ritter, Eleanore" userId="c4885e27-8e88-45d2-8614-b7e29a65d31c" providerId="ADAL" clId="{3359904B-7323-458D-971E-62A448BCB9BF}" dt="2022-11-14T20:53:51.868" v="2351" actId="20577"/>
        <pc:sldMkLst>
          <pc:docMk/>
          <pc:sldMk cId="3403485728" sldId="294"/>
        </pc:sldMkLst>
        <pc:spChg chg="mod">
          <ac:chgData name="Ritter, Eleanore" userId="c4885e27-8e88-45d2-8614-b7e29a65d31c" providerId="ADAL" clId="{3359904B-7323-458D-971E-62A448BCB9BF}" dt="2022-11-14T20:53:51.868" v="2351" actId="20577"/>
          <ac:spMkLst>
            <pc:docMk/>
            <pc:sldMk cId="3403485728" sldId="294"/>
            <ac:spMk id="2" creationId="{0285EA78-2FC8-4711-A595-4725677F443F}"/>
          </ac:spMkLst>
        </pc:spChg>
        <pc:spChg chg="mod ord">
          <ac:chgData name="Ritter, Eleanore" userId="c4885e27-8e88-45d2-8614-b7e29a65d31c" providerId="ADAL" clId="{3359904B-7323-458D-971E-62A448BCB9BF}" dt="2022-11-14T20:53:13.463" v="2330" actId="14100"/>
          <ac:spMkLst>
            <pc:docMk/>
            <pc:sldMk cId="3403485728" sldId="294"/>
            <ac:spMk id="5" creationId="{7ADD1566-863F-4483-864A-B3197128E83B}"/>
          </ac:spMkLst>
        </pc:spChg>
        <pc:spChg chg="mod">
          <ac:chgData name="Ritter, Eleanore" userId="c4885e27-8e88-45d2-8614-b7e29a65d31c" providerId="ADAL" clId="{3359904B-7323-458D-971E-62A448BCB9BF}" dt="2022-11-14T20:53:39.408" v="2332" actId="20577"/>
          <ac:spMkLst>
            <pc:docMk/>
            <pc:sldMk cId="3403485728" sldId="294"/>
            <ac:spMk id="6" creationId="{AC2E41EE-7B97-4AF0-A44D-5048A17A4B58}"/>
          </ac:spMkLst>
        </pc:spChg>
        <pc:picChg chg="del">
          <ac:chgData name="Ritter, Eleanore" userId="c4885e27-8e88-45d2-8614-b7e29a65d31c" providerId="ADAL" clId="{3359904B-7323-458D-971E-62A448BCB9BF}" dt="2022-11-14T20:52:08.445" v="2317" actId="478"/>
          <ac:picMkLst>
            <pc:docMk/>
            <pc:sldMk cId="3403485728" sldId="294"/>
            <ac:picMk id="4" creationId="{FDB8C565-7D44-4E1D-86B3-0F97DDC7DA8D}"/>
          </ac:picMkLst>
        </pc:picChg>
        <pc:picChg chg="add del mod">
          <ac:chgData name="Ritter, Eleanore" userId="c4885e27-8e88-45d2-8614-b7e29a65d31c" providerId="ADAL" clId="{3359904B-7323-458D-971E-62A448BCB9BF}" dt="2022-11-14T20:52:14.139" v="2320" actId="478"/>
          <ac:picMkLst>
            <pc:docMk/>
            <pc:sldMk cId="3403485728" sldId="294"/>
            <ac:picMk id="7" creationId="{540129BA-E6AC-A6C5-B6E4-EEFC9B318D92}"/>
          </ac:picMkLst>
        </pc:picChg>
        <pc:picChg chg="add mod">
          <ac:chgData name="Ritter, Eleanore" userId="c4885e27-8e88-45d2-8614-b7e29a65d31c" providerId="ADAL" clId="{3359904B-7323-458D-971E-62A448BCB9BF}" dt="2022-11-14T20:53:05.292" v="2328" actId="1076"/>
          <ac:picMkLst>
            <pc:docMk/>
            <pc:sldMk cId="3403485728" sldId="294"/>
            <ac:picMk id="9" creationId="{AA5B6D19-E1D8-D0FD-01BA-0D21F3BB6A85}"/>
          </ac:picMkLst>
        </pc:picChg>
      </pc:sldChg>
      <pc:sldChg chg="del">
        <pc:chgData name="Ritter, Eleanore" userId="c4885e27-8e88-45d2-8614-b7e29a65d31c" providerId="ADAL" clId="{3359904B-7323-458D-971E-62A448BCB9BF}" dt="2022-11-16T04:41:41.158" v="3306" actId="47"/>
        <pc:sldMkLst>
          <pc:docMk/>
          <pc:sldMk cId="1585702032" sldId="295"/>
        </pc:sldMkLst>
      </pc:sldChg>
      <pc:sldChg chg="delSp modSp mod">
        <pc:chgData name="Ritter, Eleanore" userId="c4885e27-8e88-45d2-8614-b7e29a65d31c" providerId="ADAL" clId="{3359904B-7323-458D-971E-62A448BCB9BF}" dt="2022-11-16T04:42:13.861" v="3315" actId="14100"/>
        <pc:sldMkLst>
          <pc:docMk/>
          <pc:sldMk cId="2938852928" sldId="296"/>
        </pc:sldMkLst>
        <pc:spChg chg="del">
          <ac:chgData name="Ritter, Eleanore" userId="c4885e27-8e88-45d2-8614-b7e29a65d31c" providerId="ADAL" clId="{3359904B-7323-458D-971E-62A448BCB9BF}" dt="2022-11-16T04:41:59.149" v="3309" actId="478"/>
          <ac:spMkLst>
            <pc:docMk/>
            <pc:sldMk cId="2938852928" sldId="296"/>
            <ac:spMk id="5" creationId="{075D691D-9345-499B-B0BA-8C60E5D1F230}"/>
          </ac:spMkLst>
        </pc:spChg>
        <pc:spChg chg="del">
          <ac:chgData name="Ritter, Eleanore" userId="c4885e27-8e88-45d2-8614-b7e29a65d31c" providerId="ADAL" clId="{3359904B-7323-458D-971E-62A448BCB9BF}" dt="2022-11-16T04:41:56.161" v="3308" actId="478"/>
          <ac:spMkLst>
            <pc:docMk/>
            <pc:sldMk cId="2938852928" sldId="296"/>
            <ac:spMk id="7" creationId="{6A24A693-4677-4DB7-81AA-1EFE9F9E7EB4}"/>
          </ac:spMkLst>
        </pc:spChg>
        <pc:spChg chg="mod">
          <ac:chgData name="Ritter, Eleanore" userId="c4885e27-8e88-45d2-8614-b7e29a65d31c" providerId="ADAL" clId="{3359904B-7323-458D-971E-62A448BCB9BF}" dt="2022-11-16T04:42:13.861" v="3315" actId="14100"/>
          <ac:spMkLst>
            <pc:docMk/>
            <pc:sldMk cId="2938852928" sldId="296"/>
            <ac:spMk id="8" creationId="{52FEFFEF-A13D-4B8B-83B8-BB322893D88F}"/>
          </ac:spMkLst>
        </pc:spChg>
        <pc:spChg chg="del">
          <ac:chgData name="Ritter, Eleanore" userId="c4885e27-8e88-45d2-8614-b7e29a65d31c" providerId="ADAL" clId="{3359904B-7323-458D-971E-62A448BCB9BF}" dt="2022-11-16T04:41:56.161" v="3308" actId="478"/>
          <ac:spMkLst>
            <pc:docMk/>
            <pc:sldMk cId="2938852928" sldId="296"/>
            <ac:spMk id="9" creationId="{79DDD8C9-D863-42C4-9710-6B18F2A7ABB6}"/>
          </ac:spMkLst>
        </pc:spChg>
        <pc:picChg chg="mod">
          <ac:chgData name="Ritter, Eleanore" userId="c4885e27-8e88-45d2-8614-b7e29a65d31c" providerId="ADAL" clId="{3359904B-7323-458D-971E-62A448BCB9BF}" dt="2022-11-16T04:42:08.093" v="3313" actId="1076"/>
          <ac:picMkLst>
            <pc:docMk/>
            <pc:sldMk cId="2938852928" sldId="296"/>
            <ac:picMk id="4" creationId="{E85634CF-7C60-4CBA-85EE-936F54B3233B}"/>
          </ac:picMkLst>
        </pc:picChg>
        <pc:picChg chg="del">
          <ac:chgData name="Ritter, Eleanore" userId="c4885e27-8e88-45d2-8614-b7e29a65d31c" providerId="ADAL" clId="{3359904B-7323-458D-971E-62A448BCB9BF}" dt="2022-11-16T04:41:56.161" v="3308" actId="478"/>
          <ac:picMkLst>
            <pc:docMk/>
            <pc:sldMk cId="2938852928" sldId="296"/>
            <ac:picMk id="6" creationId="{6CD3D34D-65BB-4E72-B087-1E956500DEA7}"/>
          </ac:picMkLst>
        </pc:picChg>
      </pc:sldChg>
      <pc:sldChg chg="add del">
        <pc:chgData name="Ritter, Eleanore" userId="c4885e27-8e88-45d2-8614-b7e29a65d31c" providerId="ADAL" clId="{3359904B-7323-458D-971E-62A448BCB9BF}" dt="2022-11-16T04:42:48.784" v="3321" actId="47"/>
        <pc:sldMkLst>
          <pc:docMk/>
          <pc:sldMk cId="506267469" sldId="297"/>
        </pc:sldMkLst>
      </pc:sldChg>
      <pc:sldChg chg="addSp delSp modSp mod">
        <pc:chgData name="Ritter, Eleanore" userId="c4885e27-8e88-45d2-8614-b7e29a65d31c" providerId="ADAL" clId="{3359904B-7323-458D-971E-62A448BCB9BF}" dt="2022-11-14T21:40:44.174" v="2558" actId="20577"/>
        <pc:sldMkLst>
          <pc:docMk/>
          <pc:sldMk cId="2868147416" sldId="310"/>
        </pc:sldMkLst>
        <pc:spChg chg="mod">
          <ac:chgData name="Ritter, Eleanore" userId="c4885e27-8e88-45d2-8614-b7e29a65d31c" providerId="ADAL" clId="{3359904B-7323-458D-971E-62A448BCB9BF}" dt="2022-11-14T21:40:44.174" v="2558" actId="20577"/>
          <ac:spMkLst>
            <pc:docMk/>
            <pc:sldMk cId="2868147416" sldId="310"/>
            <ac:spMk id="2" creationId="{0285EA78-2FC8-4711-A595-4725677F443F}"/>
          </ac:spMkLst>
        </pc:spChg>
        <pc:spChg chg="mod">
          <ac:chgData name="Ritter, Eleanore" userId="c4885e27-8e88-45d2-8614-b7e29a65d31c" providerId="ADAL" clId="{3359904B-7323-458D-971E-62A448BCB9BF}" dt="2022-11-14T21:40:01.160" v="2551" actId="14100"/>
          <ac:spMkLst>
            <pc:docMk/>
            <pc:sldMk cId="2868147416" sldId="310"/>
            <ac:spMk id="5" creationId="{7ADD1566-863F-4483-864A-B3197128E83B}"/>
          </ac:spMkLst>
        </pc:spChg>
        <pc:spChg chg="mod">
          <ac:chgData name="Ritter, Eleanore" userId="c4885e27-8e88-45d2-8614-b7e29a65d31c" providerId="ADAL" clId="{3359904B-7323-458D-971E-62A448BCB9BF}" dt="2022-11-14T21:40:32.233" v="2554" actId="20577"/>
          <ac:spMkLst>
            <pc:docMk/>
            <pc:sldMk cId="2868147416" sldId="310"/>
            <ac:spMk id="6" creationId="{AC2E41EE-7B97-4AF0-A44D-5048A17A4B58}"/>
          </ac:spMkLst>
        </pc:spChg>
        <pc:picChg chg="del">
          <ac:chgData name="Ritter, Eleanore" userId="c4885e27-8e88-45d2-8614-b7e29a65d31c" providerId="ADAL" clId="{3359904B-7323-458D-971E-62A448BCB9BF}" dt="2022-11-14T21:39:41.398" v="2546" actId="478"/>
          <ac:picMkLst>
            <pc:docMk/>
            <pc:sldMk cId="2868147416" sldId="310"/>
            <ac:picMk id="4" creationId="{FDB8C565-7D44-4E1D-86B3-0F97DDC7DA8D}"/>
          </ac:picMkLst>
        </pc:picChg>
        <pc:picChg chg="add mod ord">
          <ac:chgData name="Ritter, Eleanore" userId="c4885e27-8e88-45d2-8614-b7e29a65d31c" providerId="ADAL" clId="{3359904B-7323-458D-971E-62A448BCB9BF}" dt="2022-11-14T21:39:49.114" v="2549" actId="1076"/>
          <ac:picMkLst>
            <pc:docMk/>
            <pc:sldMk cId="2868147416" sldId="310"/>
            <ac:picMk id="7" creationId="{BDCE10FC-C67A-56C2-A61F-F49B10F0FFE9}"/>
          </ac:picMkLst>
        </pc:picChg>
      </pc:sldChg>
      <pc:sldChg chg="addSp delSp modSp add mod modClrScheme modAnim chgLayout">
        <pc:chgData name="Ritter, Eleanore" userId="c4885e27-8e88-45d2-8614-b7e29a65d31c" providerId="ADAL" clId="{3359904B-7323-458D-971E-62A448BCB9BF}" dt="2022-11-14T15:59:31.891" v="2024"/>
        <pc:sldMkLst>
          <pc:docMk/>
          <pc:sldMk cId="2497767013" sldId="312"/>
        </pc:sldMkLst>
        <pc:spChg chg="mod ord">
          <ac:chgData name="Ritter, Eleanore" userId="c4885e27-8e88-45d2-8614-b7e29a65d31c" providerId="ADAL" clId="{3359904B-7323-458D-971E-62A448BCB9BF}" dt="2022-11-14T15:50:48.954" v="1901" actId="700"/>
          <ac:spMkLst>
            <pc:docMk/>
            <pc:sldMk cId="2497767013" sldId="312"/>
            <ac:spMk id="2" creationId="{6DE9F658-E669-41E0-A78C-190DC6EFE921}"/>
          </ac:spMkLst>
        </pc:spChg>
        <pc:spChg chg="mod ord">
          <ac:chgData name="Ritter, Eleanore" userId="c4885e27-8e88-45d2-8614-b7e29a65d31c" providerId="ADAL" clId="{3359904B-7323-458D-971E-62A448BCB9BF}" dt="2022-11-14T15:51:15.767" v="1913" actId="14"/>
          <ac:spMkLst>
            <pc:docMk/>
            <pc:sldMk cId="2497767013" sldId="312"/>
            <ac:spMk id="3" creationId="{7F460560-265B-4951-992A-13C74549E635}"/>
          </ac:spMkLst>
        </pc:spChg>
        <pc:spChg chg="del">
          <ac:chgData name="Ritter, Eleanore" userId="c4885e27-8e88-45d2-8614-b7e29a65d31c" providerId="ADAL" clId="{3359904B-7323-458D-971E-62A448BCB9BF}" dt="2022-11-14T15:41:37.846" v="1338" actId="478"/>
          <ac:spMkLst>
            <pc:docMk/>
            <pc:sldMk cId="2497767013" sldId="312"/>
            <ac:spMk id="4" creationId="{C774656F-25B6-495B-9B85-19AE187CA4C4}"/>
          </ac:spMkLst>
        </pc:spChg>
        <pc:spChg chg="del">
          <ac:chgData name="Ritter, Eleanore" userId="c4885e27-8e88-45d2-8614-b7e29a65d31c" providerId="ADAL" clId="{3359904B-7323-458D-971E-62A448BCB9BF}" dt="2022-11-14T15:41:37.015" v="1337" actId="478"/>
          <ac:spMkLst>
            <pc:docMk/>
            <pc:sldMk cId="2497767013" sldId="312"/>
            <ac:spMk id="5" creationId="{1DA61558-4650-402F-A470-38FA56A04477}"/>
          </ac:spMkLst>
        </pc:spChg>
        <pc:spChg chg="del">
          <ac:chgData name="Ritter, Eleanore" userId="c4885e27-8e88-45d2-8614-b7e29a65d31c" providerId="ADAL" clId="{3359904B-7323-458D-971E-62A448BCB9BF}" dt="2022-11-14T15:41:40.861" v="1339" actId="478"/>
          <ac:spMkLst>
            <pc:docMk/>
            <pc:sldMk cId="2497767013" sldId="312"/>
            <ac:spMk id="6" creationId="{AA03C016-F823-4F51-BE69-EDD9CC97A1C3}"/>
          </ac:spMkLst>
        </pc:spChg>
        <pc:spChg chg="del">
          <ac:chgData name="Ritter, Eleanore" userId="c4885e27-8e88-45d2-8614-b7e29a65d31c" providerId="ADAL" clId="{3359904B-7323-458D-971E-62A448BCB9BF}" dt="2022-11-14T15:41:42.675" v="1340" actId="478"/>
          <ac:spMkLst>
            <pc:docMk/>
            <pc:sldMk cId="2497767013" sldId="312"/>
            <ac:spMk id="7" creationId="{6FDD1740-B37E-4203-98F2-EF547608F8E1}"/>
          </ac:spMkLst>
        </pc:spChg>
        <pc:spChg chg="add del mod ord">
          <ac:chgData name="Ritter, Eleanore" userId="c4885e27-8e88-45d2-8614-b7e29a65d31c" providerId="ADAL" clId="{3359904B-7323-458D-971E-62A448BCB9BF}" dt="2022-11-14T15:51:26.031" v="1920" actId="403"/>
          <ac:spMkLst>
            <pc:docMk/>
            <pc:sldMk cId="2497767013" sldId="312"/>
            <ac:spMk id="8" creationId="{8B8F7F72-859B-D7C3-BB66-24AAE8DB77D8}"/>
          </ac:spMkLst>
        </pc:spChg>
        <pc:spChg chg="add del mod ord">
          <ac:chgData name="Ritter, Eleanore" userId="c4885e27-8e88-45d2-8614-b7e29a65d31c" providerId="ADAL" clId="{3359904B-7323-458D-971E-62A448BCB9BF}" dt="2022-11-14T15:51:30.018" v="1922" actId="403"/>
          <ac:spMkLst>
            <pc:docMk/>
            <pc:sldMk cId="2497767013" sldId="312"/>
            <ac:spMk id="9" creationId="{89A7C305-ED91-B27B-8D1C-4A1585374C9D}"/>
          </ac:spMkLst>
        </pc:spChg>
        <pc:spChg chg="add del mod ord">
          <ac:chgData name="Ritter, Eleanore" userId="c4885e27-8e88-45d2-8614-b7e29a65d31c" providerId="ADAL" clId="{3359904B-7323-458D-971E-62A448BCB9BF}" dt="2022-11-14T15:51:21.407" v="1918" actId="14"/>
          <ac:spMkLst>
            <pc:docMk/>
            <pc:sldMk cId="2497767013" sldId="312"/>
            <ac:spMk id="10" creationId="{E59DD623-3752-176E-53B7-5CCB0496A29E}"/>
          </ac:spMkLst>
        </pc:spChg>
        <pc:spChg chg="add mod">
          <ac:chgData name="Ritter, Eleanore" userId="c4885e27-8e88-45d2-8614-b7e29a65d31c" providerId="ADAL" clId="{3359904B-7323-458D-971E-62A448BCB9BF}" dt="2022-11-14T15:55:49.819" v="2002" actId="1076"/>
          <ac:spMkLst>
            <pc:docMk/>
            <pc:sldMk cId="2497767013" sldId="312"/>
            <ac:spMk id="23" creationId="{56A24F69-96EC-75B5-0CF1-47E5834C9716}"/>
          </ac:spMkLst>
        </pc:spChg>
        <pc:spChg chg="add mod">
          <ac:chgData name="Ritter, Eleanore" userId="c4885e27-8e88-45d2-8614-b7e29a65d31c" providerId="ADAL" clId="{3359904B-7323-458D-971E-62A448BCB9BF}" dt="2022-11-14T15:55:49.819" v="2002" actId="1076"/>
          <ac:spMkLst>
            <pc:docMk/>
            <pc:sldMk cId="2497767013" sldId="312"/>
            <ac:spMk id="24" creationId="{70DEE217-1D1B-8671-E5D7-A0B110FE6D92}"/>
          </ac:spMkLst>
        </pc:spChg>
        <pc:spChg chg="add mod">
          <ac:chgData name="Ritter, Eleanore" userId="c4885e27-8e88-45d2-8614-b7e29a65d31c" providerId="ADAL" clId="{3359904B-7323-458D-971E-62A448BCB9BF}" dt="2022-11-14T15:55:49.819" v="2002" actId="1076"/>
          <ac:spMkLst>
            <pc:docMk/>
            <pc:sldMk cId="2497767013" sldId="312"/>
            <ac:spMk id="25" creationId="{FD450F9E-1511-651C-B582-A01A0505B482}"/>
          </ac:spMkLst>
        </pc:spChg>
        <pc:spChg chg="add mod">
          <ac:chgData name="Ritter, Eleanore" userId="c4885e27-8e88-45d2-8614-b7e29a65d31c" providerId="ADAL" clId="{3359904B-7323-458D-971E-62A448BCB9BF}" dt="2022-11-14T15:55:49.819" v="2002" actId="1076"/>
          <ac:spMkLst>
            <pc:docMk/>
            <pc:sldMk cId="2497767013" sldId="312"/>
            <ac:spMk id="26" creationId="{A887C01D-4344-BF6B-2729-99BCA253689F}"/>
          </ac:spMkLst>
        </pc:spChg>
        <pc:spChg chg="add mod">
          <ac:chgData name="Ritter, Eleanore" userId="c4885e27-8e88-45d2-8614-b7e29a65d31c" providerId="ADAL" clId="{3359904B-7323-458D-971E-62A448BCB9BF}" dt="2022-11-14T15:57:38.181" v="2021" actId="571"/>
          <ac:spMkLst>
            <pc:docMk/>
            <pc:sldMk cId="2497767013" sldId="312"/>
            <ac:spMk id="27" creationId="{0E72A28C-B8F4-838F-5335-06143E4B8DAB}"/>
          </ac:spMkLst>
        </pc:spChg>
        <pc:spChg chg="add mod">
          <ac:chgData name="Ritter, Eleanore" userId="c4885e27-8e88-45d2-8614-b7e29a65d31c" providerId="ADAL" clId="{3359904B-7323-458D-971E-62A448BCB9BF}" dt="2022-11-14T15:57:38.181" v="2021" actId="571"/>
          <ac:spMkLst>
            <pc:docMk/>
            <pc:sldMk cId="2497767013" sldId="312"/>
            <ac:spMk id="32" creationId="{0E117F08-2C39-DE86-4E31-8CBE804444EC}"/>
          </ac:spMkLst>
        </pc:spChg>
        <pc:spChg chg="add mod">
          <ac:chgData name="Ritter, Eleanore" userId="c4885e27-8e88-45d2-8614-b7e29a65d31c" providerId="ADAL" clId="{3359904B-7323-458D-971E-62A448BCB9BF}" dt="2022-11-14T15:57:38.181" v="2021" actId="571"/>
          <ac:spMkLst>
            <pc:docMk/>
            <pc:sldMk cId="2497767013" sldId="312"/>
            <ac:spMk id="33" creationId="{D093E3D4-B224-5D0A-4A20-F0F3E0CB5BA5}"/>
          </ac:spMkLst>
        </pc:spChg>
        <pc:spChg chg="add mod">
          <ac:chgData name="Ritter, Eleanore" userId="c4885e27-8e88-45d2-8614-b7e29a65d31c" providerId="ADAL" clId="{3359904B-7323-458D-971E-62A448BCB9BF}" dt="2022-11-14T15:57:38.181" v="2021" actId="571"/>
          <ac:spMkLst>
            <pc:docMk/>
            <pc:sldMk cId="2497767013" sldId="312"/>
            <ac:spMk id="34" creationId="{FE81EE28-AAF7-3F60-489B-72BD2307FA34}"/>
          </ac:spMkLst>
        </pc:spChg>
        <pc:cxnChg chg="add mod">
          <ac:chgData name="Ritter, Eleanore" userId="c4885e27-8e88-45d2-8614-b7e29a65d31c" providerId="ADAL" clId="{3359904B-7323-458D-971E-62A448BCB9BF}" dt="2022-11-14T15:53:23.936" v="1933" actId="14100"/>
          <ac:cxnSpMkLst>
            <pc:docMk/>
            <pc:sldMk cId="2497767013" sldId="312"/>
            <ac:cxnSpMk id="12" creationId="{7145AD6B-1624-AD62-A888-8DF72F6863D7}"/>
          </ac:cxnSpMkLst>
        </pc:cxnChg>
        <pc:cxnChg chg="add del mod">
          <ac:chgData name="Ritter, Eleanore" userId="c4885e27-8e88-45d2-8614-b7e29a65d31c" providerId="ADAL" clId="{3359904B-7323-458D-971E-62A448BCB9BF}" dt="2022-11-14T15:53:26.554" v="1934" actId="478"/>
          <ac:cxnSpMkLst>
            <pc:docMk/>
            <pc:sldMk cId="2497767013" sldId="312"/>
            <ac:cxnSpMk id="14" creationId="{41A9DAFF-36E1-A879-B0C6-CE21B14A2D7B}"/>
          </ac:cxnSpMkLst>
        </pc:cxnChg>
        <pc:cxnChg chg="add mod">
          <ac:chgData name="Ritter, Eleanore" userId="c4885e27-8e88-45d2-8614-b7e29a65d31c" providerId="ADAL" clId="{3359904B-7323-458D-971E-62A448BCB9BF}" dt="2022-11-14T15:53:57.368" v="1941" actId="208"/>
          <ac:cxnSpMkLst>
            <pc:docMk/>
            <pc:sldMk cId="2497767013" sldId="312"/>
            <ac:cxnSpMk id="15" creationId="{DCBC7235-D65D-E3AD-80E4-29A996DF9D36}"/>
          </ac:cxnSpMkLst>
        </pc:cxnChg>
        <pc:cxnChg chg="add mod">
          <ac:chgData name="Ritter, Eleanore" userId="c4885e27-8e88-45d2-8614-b7e29a65d31c" providerId="ADAL" clId="{3359904B-7323-458D-971E-62A448BCB9BF}" dt="2022-11-14T15:53:35.302" v="1936" actId="1076"/>
          <ac:cxnSpMkLst>
            <pc:docMk/>
            <pc:sldMk cId="2497767013" sldId="312"/>
            <ac:cxnSpMk id="18" creationId="{7EC25861-044E-A923-DE1C-BB2D99694622}"/>
          </ac:cxnSpMkLst>
        </pc:cxnChg>
        <pc:cxnChg chg="add mod">
          <ac:chgData name="Ritter, Eleanore" userId="c4885e27-8e88-45d2-8614-b7e29a65d31c" providerId="ADAL" clId="{3359904B-7323-458D-971E-62A448BCB9BF}" dt="2022-11-14T15:54:21.461" v="1945" actId="1076"/>
          <ac:cxnSpMkLst>
            <pc:docMk/>
            <pc:sldMk cId="2497767013" sldId="312"/>
            <ac:cxnSpMk id="22" creationId="{C649A3BB-E8CC-B44F-C93E-33612C10FD6C}"/>
          </ac:cxnSpMkLst>
        </pc:cxnChg>
        <pc:cxnChg chg="add mod">
          <ac:chgData name="Ritter, Eleanore" userId="c4885e27-8e88-45d2-8614-b7e29a65d31c" providerId="ADAL" clId="{3359904B-7323-458D-971E-62A448BCB9BF}" dt="2022-11-14T15:57:38.181" v="2021" actId="571"/>
          <ac:cxnSpMkLst>
            <pc:docMk/>
            <pc:sldMk cId="2497767013" sldId="312"/>
            <ac:cxnSpMk id="28" creationId="{2DB1B200-1BA2-0CCE-B821-C92434226D59}"/>
          </ac:cxnSpMkLst>
        </pc:cxnChg>
        <pc:cxnChg chg="add mod">
          <ac:chgData name="Ritter, Eleanore" userId="c4885e27-8e88-45d2-8614-b7e29a65d31c" providerId="ADAL" clId="{3359904B-7323-458D-971E-62A448BCB9BF}" dt="2022-11-14T15:57:38.181" v="2021" actId="571"/>
          <ac:cxnSpMkLst>
            <pc:docMk/>
            <pc:sldMk cId="2497767013" sldId="312"/>
            <ac:cxnSpMk id="29" creationId="{B646DC60-BA70-F7D3-112F-B1303E4219C9}"/>
          </ac:cxnSpMkLst>
        </pc:cxnChg>
        <pc:cxnChg chg="add mod">
          <ac:chgData name="Ritter, Eleanore" userId="c4885e27-8e88-45d2-8614-b7e29a65d31c" providerId="ADAL" clId="{3359904B-7323-458D-971E-62A448BCB9BF}" dt="2022-11-14T15:57:38.181" v="2021" actId="571"/>
          <ac:cxnSpMkLst>
            <pc:docMk/>
            <pc:sldMk cId="2497767013" sldId="312"/>
            <ac:cxnSpMk id="30" creationId="{DB18CA47-710D-EA44-E0C1-F2C8480B41BA}"/>
          </ac:cxnSpMkLst>
        </pc:cxnChg>
        <pc:cxnChg chg="add mod">
          <ac:chgData name="Ritter, Eleanore" userId="c4885e27-8e88-45d2-8614-b7e29a65d31c" providerId="ADAL" clId="{3359904B-7323-458D-971E-62A448BCB9BF}" dt="2022-11-14T15:57:38.181" v="2021" actId="571"/>
          <ac:cxnSpMkLst>
            <pc:docMk/>
            <pc:sldMk cId="2497767013" sldId="312"/>
            <ac:cxnSpMk id="31" creationId="{A65CF854-4F4C-A1FA-8E0D-2BB0FFA978A2}"/>
          </ac:cxnSpMkLst>
        </pc:cxnChg>
      </pc:sldChg>
      <pc:sldChg chg="modSp add mod">
        <pc:chgData name="Ritter, Eleanore" userId="c4885e27-8e88-45d2-8614-b7e29a65d31c" providerId="ADAL" clId="{3359904B-7323-458D-971E-62A448BCB9BF}" dt="2022-11-14T18:37:10.730" v="2269" actId="20577"/>
        <pc:sldMkLst>
          <pc:docMk/>
          <pc:sldMk cId="2332819745" sldId="313"/>
        </pc:sldMkLst>
        <pc:spChg chg="mod">
          <ac:chgData name="Ritter, Eleanore" userId="c4885e27-8e88-45d2-8614-b7e29a65d31c" providerId="ADAL" clId="{3359904B-7323-458D-971E-62A448BCB9BF}" dt="2022-11-14T15:08:52.677" v="660" actId="20577"/>
          <ac:spMkLst>
            <pc:docMk/>
            <pc:sldMk cId="2332819745" sldId="313"/>
            <ac:spMk id="2" creationId="{6DE9F658-E669-41E0-A78C-190DC6EFE921}"/>
          </ac:spMkLst>
        </pc:spChg>
        <pc:spChg chg="mod">
          <ac:chgData name="Ritter, Eleanore" userId="c4885e27-8e88-45d2-8614-b7e29a65d31c" providerId="ADAL" clId="{3359904B-7323-458D-971E-62A448BCB9BF}" dt="2022-11-14T18:37:10.730" v="2269" actId="20577"/>
          <ac:spMkLst>
            <pc:docMk/>
            <pc:sldMk cId="2332819745" sldId="313"/>
            <ac:spMk id="3" creationId="{7F460560-265B-4951-992A-13C74549E635}"/>
          </ac:spMkLst>
        </pc:spChg>
      </pc:sldChg>
      <pc:sldChg chg="addSp delSp modSp new mod ord modAnim">
        <pc:chgData name="Ritter, Eleanore" userId="c4885e27-8e88-45d2-8614-b7e29a65d31c" providerId="ADAL" clId="{3359904B-7323-458D-971E-62A448BCB9BF}" dt="2022-11-14T15:40:31.895" v="1334"/>
        <pc:sldMkLst>
          <pc:docMk/>
          <pc:sldMk cId="3378268728" sldId="314"/>
        </pc:sldMkLst>
        <pc:spChg chg="mod">
          <ac:chgData name="Ritter, Eleanore" userId="c4885e27-8e88-45d2-8614-b7e29a65d31c" providerId="ADAL" clId="{3359904B-7323-458D-971E-62A448BCB9BF}" dt="2022-11-14T15:40:20.052" v="1332" actId="1076"/>
          <ac:spMkLst>
            <pc:docMk/>
            <pc:sldMk cId="3378268728" sldId="314"/>
            <ac:spMk id="2" creationId="{BC5FE475-25AC-D5E1-09BE-EA5AD7EF11A6}"/>
          </ac:spMkLst>
        </pc:spChg>
        <pc:spChg chg="del">
          <ac:chgData name="Ritter, Eleanore" userId="c4885e27-8e88-45d2-8614-b7e29a65d31c" providerId="ADAL" clId="{3359904B-7323-458D-971E-62A448BCB9BF}" dt="2022-11-14T15:10:27.002" v="661" actId="478"/>
          <ac:spMkLst>
            <pc:docMk/>
            <pc:sldMk cId="3378268728" sldId="314"/>
            <ac:spMk id="3" creationId="{6559A06B-DEEE-6AD0-6142-918DE7D99F16}"/>
          </ac:spMkLst>
        </pc:spChg>
        <pc:spChg chg="add mod">
          <ac:chgData name="Ritter, Eleanore" userId="c4885e27-8e88-45d2-8614-b7e29a65d31c" providerId="ADAL" clId="{3359904B-7323-458D-971E-62A448BCB9BF}" dt="2022-11-14T15:11:31.812" v="715" actId="1076"/>
          <ac:spMkLst>
            <pc:docMk/>
            <pc:sldMk cId="3378268728" sldId="314"/>
            <ac:spMk id="6" creationId="{9DF5F9BB-B50C-3028-1293-B1585D3E9877}"/>
          </ac:spMkLst>
        </pc:spChg>
        <pc:spChg chg="add mod">
          <ac:chgData name="Ritter, Eleanore" userId="c4885e27-8e88-45d2-8614-b7e29a65d31c" providerId="ADAL" clId="{3359904B-7323-458D-971E-62A448BCB9BF}" dt="2022-11-14T15:31:50.192" v="1028" actId="1076"/>
          <ac:spMkLst>
            <pc:docMk/>
            <pc:sldMk cId="3378268728" sldId="314"/>
            <ac:spMk id="7" creationId="{D36019F0-4A89-A766-DD8A-49BA0250FA10}"/>
          </ac:spMkLst>
        </pc:spChg>
        <pc:spChg chg="add mod">
          <ac:chgData name="Ritter, Eleanore" userId="c4885e27-8e88-45d2-8614-b7e29a65d31c" providerId="ADAL" clId="{3359904B-7323-458D-971E-62A448BCB9BF}" dt="2022-11-14T15:31:38.274" v="1026" actId="1035"/>
          <ac:spMkLst>
            <pc:docMk/>
            <pc:sldMk cId="3378268728" sldId="314"/>
            <ac:spMk id="8" creationId="{6E33D2C4-DF95-45CA-CF44-F0605DD3CFCD}"/>
          </ac:spMkLst>
        </pc:spChg>
        <pc:spChg chg="add mod">
          <ac:chgData name="Ritter, Eleanore" userId="c4885e27-8e88-45d2-8614-b7e29a65d31c" providerId="ADAL" clId="{3359904B-7323-458D-971E-62A448BCB9BF}" dt="2022-11-14T15:29:18.904" v="1013" actId="1076"/>
          <ac:spMkLst>
            <pc:docMk/>
            <pc:sldMk cId="3378268728" sldId="314"/>
            <ac:spMk id="9" creationId="{22FCB223-4492-7FBD-286C-717FD2F44F13}"/>
          </ac:spMkLst>
        </pc:spChg>
        <pc:spChg chg="add mod">
          <ac:chgData name="Ritter, Eleanore" userId="c4885e27-8e88-45d2-8614-b7e29a65d31c" providerId="ADAL" clId="{3359904B-7323-458D-971E-62A448BCB9BF}" dt="2022-11-14T15:35:28.957" v="1303" actId="403"/>
          <ac:spMkLst>
            <pc:docMk/>
            <pc:sldMk cId="3378268728" sldId="314"/>
            <ac:spMk id="10" creationId="{6C088755-765C-CFD3-866D-C970E772DB8B}"/>
          </ac:spMkLst>
        </pc:spChg>
        <pc:spChg chg="add mod">
          <ac:chgData name="Ritter, Eleanore" userId="c4885e27-8e88-45d2-8614-b7e29a65d31c" providerId="ADAL" clId="{3359904B-7323-458D-971E-62A448BCB9BF}" dt="2022-11-14T15:35:32.526" v="1304" actId="403"/>
          <ac:spMkLst>
            <pc:docMk/>
            <pc:sldMk cId="3378268728" sldId="314"/>
            <ac:spMk id="11" creationId="{6C40C51D-B5BC-5A30-688B-D195BCC789EE}"/>
          </ac:spMkLst>
        </pc:spChg>
        <pc:picChg chg="add mod">
          <ac:chgData name="Ritter, Eleanore" userId="c4885e27-8e88-45d2-8614-b7e29a65d31c" providerId="ADAL" clId="{3359904B-7323-458D-971E-62A448BCB9BF}" dt="2022-11-14T15:31:30.113" v="1017" actId="1076"/>
          <ac:picMkLst>
            <pc:docMk/>
            <pc:sldMk cId="3378268728" sldId="314"/>
            <ac:picMk id="5" creationId="{E14E5C4C-E3E4-677C-6899-5078191AB057}"/>
          </ac:picMkLst>
        </pc:picChg>
        <pc:picChg chg="add mod">
          <ac:chgData name="Ritter, Eleanore" userId="c4885e27-8e88-45d2-8614-b7e29a65d31c" providerId="ADAL" clId="{3359904B-7323-458D-971E-62A448BCB9BF}" dt="2022-11-14T15:39:27.390" v="1318" actId="1076"/>
          <ac:picMkLst>
            <pc:docMk/>
            <pc:sldMk cId="3378268728" sldId="314"/>
            <ac:picMk id="13" creationId="{99A30154-22B5-8B15-8F8D-6070B9BA924E}"/>
          </ac:picMkLst>
        </pc:picChg>
        <pc:picChg chg="add mod">
          <ac:chgData name="Ritter, Eleanore" userId="c4885e27-8e88-45d2-8614-b7e29a65d31c" providerId="ADAL" clId="{3359904B-7323-458D-971E-62A448BCB9BF}" dt="2022-11-14T15:40:02.812" v="1327" actId="1076"/>
          <ac:picMkLst>
            <pc:docMk/>
            <pc:sldMk cId="3378268728" sldId="314"/>
            <ac:picMk id="14" creationId="{13CBF653-E693-31F9-EB0A-D37EF69DE4A3}"/>
          </ac:picMkLst>
        </pc:picChg>
        <pc:picChg chg="add mod">
          <ac:chgData name="Ritter, Eleanore" userId="c4885e27-8e88-45d2-8614-b7e29a65d31c" providerId="ADAL" clId="{3359904B-7323-458D-971E-62A448BCB9BF}" dt="2022-11-14T15:40:07.416" v="1328" actId="1076"/>
          <ac:picMkLst>
            <pc:docMk/>
            <pc:sldMk cId="3378268728" sldId="314"/>
            <ac:picMk id="15" creationId="{D1D460E1-AE00-4566-4C36-E1F1DED905D1}"/>
          </ac:picMkLst>
        </pc:picChg>
        <pc:picChg chg="add mod">
          <ac:chgData name="Ritter, Eleanore" userId="c4885e27-8e88-45d2-8614-b7e29a65d31c" providerId="ADAL" clId="{3359904B-7323-458D-971E-62A448BCB9BF}" dt="2022-11-14T15:39:49.583" v="1325" actId="1076"/>
          <ac:picMkLst>
            <pc:docMk/>
            <pc:sldMk cId="3378268728" sldId="314"/>
            <ac:picMk id="16" creationId="{1C614208-3156-64E8-A143-74F583314064}"/>
          </ac:picMkLst>
        </pc:picChg>
      </pc:sldChg>
      <pc:sldChg chg="add del setBg">
        <pc:chgData name="Ritter, Eleanore" userId="c4885e27-8e88-45d2-8614-b7e29a65d31c" providerId="ADAL" clId="{3359904B-7323-458D-971E-62A448BCB9BF}" dt="2022-11-14T18:52:37.571" v="2271"/>
        <pc:sldMkLst>
          <pc:docMk/>
          <pc:sldMk cId="374621296" sldId="315"/>
        </pc:sldMkLst>
      </pc:sldChg>
      <pc:sldChg chg="modSp add mod">
        <pc:chgData name="Ritter, Eleanore" userId="c4885e27-8e88-45d2-8614-b7e29a65d31c" providerId="ADAL" clId="{3359904B-7323-458D-971E-62A448BCB9BF}" dt="2022-11-14T18:53:35.694" v="2290" actId="403"/>
        <pc:sldMkLst>
          <pc:docMk/>
          <pc:sldMk cId="1123924631" sldId="315"/>
        </pc:sldMkLst>
        <pc:spChg chg="mod">
          <ac:chgData name="Ritter, Eleanore" userId="c4885e27-8e88-45d2-8614-b7e29a65d31c" providerId="ADAL" clId="{3359904B-7323-458D-971E-62A448BCB9BF}" dt="2022-11-14T18:52:47.284" v="2273" actId="20577"/>
          <ac:spMkLst>
            <pc:docMk/>
            <pc:sldMk cId="1123924631" sldId="315"/>
            <ac:spMk id="4" creationId="{95394FCA-8AA4-47AC-86A1-A0A8FAB96815}"/>
          </ac:spMkLst>
        </pc:spChg>
        <pc:spChg chg="mod">
          <ac:chgData name="Ritter, Eleanore" userId="c4885e27-8e88-45d2-8614-b7e29a65d31c" providerId="ADAL" clId="{3359904B-7323-458D-971E-62A448BCB9BF}" dt="2022-11-14T18:53:35.694" v="2290" actId="403"/>
          <ac:spMkLst>
            <pc:docMk/>
            <pc:sldMk cId="1123924631" sldId="315"/>
            <ac:spMk id="5" creationId="{FF689865-D641-48A5-9563-B4D4355F9CC8}"/>
          </ac:spMkLst>
        </pc:spChg>
      </pc:sldChg>
      <pc:sldChg chg="add del setBg">
        <pc:chgData name="Ritter, Eleanore" userId="c4885e27-8e88-45d2-8614-b7e29a65d31c" providerId="ADAL" clId="{3359904B-7323-458D-971E-62A448BCB9BF}" dt="2022-11-14T18:53:07.613" v="2276"/>
        <pc:sldMkLst>
          <pc:docMk/>
          <pc:sldMk cId="2856623993" sldId="316"/>
        </pc:sldMkLst>
      </pc:sldChg>
      <pc:sldChg chg="modSp add mod">
        <pc:chgData name="Ritter, Eleanore" userId="c4885e27-8e88-45d2-8614-b7e29a65d31c" providerId="ADAL" clId="{3359904B-7323-458D-971E-62A448BCB9BF}" dt="2022-11-14T18:53:27.244" v="2289" actId="403"/>
        <pc:sldMkLst>
          <pc:docMk/>
          <pc:sldMk cId="4004145729" sldId="316"/>
        </pc:sldMkLst>
        <pc:spChg chg="mod">
          <ac:chgData name="Ritter, Eleanore" userId="c4885e27-8e88-45d2-8614-b7e29a65d31c" providerId="ADAL" clId="{3359904B-7323-458D-971E-62A448BCB9BF}" dt="2022-11-14T18:53:10.135" v="2278" actId="20577"/>
          <ac:spMkLst>
            <pc:docMk/>
            <pc:sldMk cId="4004145729" sldId="316"/>
            <ac:spMk id="4" creationId="{95394FCA-8AA4-47AC-86A1-A0A8FAB96815}"/>
          </ac:spMkLst>
        </pc:spChg>
        <pc:spChg chg="mod">
          <ac:chgData name="Ritter, Eleanore" userId="c4885e27-8e88-45d2-8614-b7e29a65d31c" providerId="ADAL" clId="{3359904B-7323-458D-971E-62A448BCB9BF}" dt="2022-11-14T18:53:27.244" v="2289" actId="403"/>
          <ac:spMkLst>
            <pc:docMk/>
            <pc:sldMk cId="4004145729" sldId="316"/>
            <ac:spMk id="5" creationId="{FF689865-D641-48A5-9563-B4D4355F9CC8}"/>
          </ac:spMkLst>
        </pc:spChg>
      </pc:sldChg>
      <pc:sldChg chg="addSp delSp modSp add mod">
        <pc:chgData name="Ritter, Eleanore" userId="c4885e27-8e88-45d2-8614-b7e29a65d31c" providerId="ADAL" clId="{3359904B-7323-458D-971E-62A448BCB9BF}" dt="2022-11-14T21:22:46.294" v="2482" actId="20577"/>
        <pc:sldMkLst>
          <pc:docMk/>
          <pc:sldMk cId="2462562974" sldId="317"/>
        </pc:sldMkLst>
        <pc:spChg chg="mod">
          <ac:chgData name="Ritter, Eleanore" userId="c4885e27-8e88-45d2-8614-b7e29a65d31c" providerId="ADAL" clId="{3359904B-7323-458D-971E-62A448BCB9BF}" dt="2022-11-14T21:22:46.294" v="2482" actId="20577"/>
          <ac:spMkLst>
            <pc:docMk/>
            <pc:sldMk cId="2462562974" sldId="317"/>
            <ac:spMk id="2" creationId="{381FD453-57E7-4199-90C9-F4E88795479B}"/>
          </ac:spMkLst>
        </pc:spChg>
        <pc:spChg chg="add mod">
          <ac:chgData name="Ritter, Eleanore" userId="c4885e27-8e88-45d2-8614-b7e29a65d31c" providerId="ADAL" clId="{3359904B-7323-458D-971E-62A448BCB9BF}" dt="2022-11-14T21:21:01.229" v="2448" actId="1076"/>
          <ac:spMkLst>
            <pc:docMk/>
            <pc:sldMk cId="2462562974" sldId="317"/>
            <ac:spMk id="4" creationId="{6D67080F-6920-8167-0AEE-112AC667B967}"/>
          </ac:spMkLst>
        </pc:spChg>
        <pc:spChg chg="mod">
          <ac:chgData name="Ritter, Eleanore" userId="c4885e27-8e88-45d2-8614-b7e29a65d31c" providerId="ADAL" clId="{3359904B-7323-458D-971E-62A448BCB9BF}" dt="2022-11-14T21:17:44.432" v="2400" actId="20577"/>
          <ac:spMkLst>
            <pc:docMk/>
            <pc:sldMk cId="2462562974" sldId="317"/>
            <ac:spMk id="6" creationId="{5C67B282-D917-48BB-A870-C2B8D7DB9437}"/>
          </ac:spMkLst>
        </pc:spChg>
        <pc:spChg chg="mod">
          <ac:chgData name="Ritter, Eleanore" userId="c4885e27-8e88-45d2-8614-b7e29a65d31c" providerId="ADAL" clId="{3359904B-7323-458D-971E-62A448BCB9BF}" dt="2022-11-14T21:21:33.992" v="2454" actId="1036"/>
          <ac:spMkLst>
            <pc:docMk/>
            <pc:sldMk cId="2462562974" sldId="317"/>
            <ac:spMk id="7" creationId="{1741A76C-3C48-4481-BA60-6D7ACA69548C}"/>
          </ac:spMkLst>
        </pc:spChg>
        <pc:spChg chg="mod">
          <ac:chgData name="Ritter, Eleanore" userId="c4885e27-8e88-45d2-8614-b7e29a65d31c" providerId="ADAL" clId="{3359904B-7323-458D-971E-62A448BCB9BF}" dt="2022-11-14T21:20:51.835" v="2445" actId="1076"/>
          <ac:spMkLst>
            <pc:docMk/>
            <pc:sldMk cId="2462562974" sldId="317"/>
            <ac:spMk id="8" creationId="{BC04BC2B-8457-45FD-97B7-C6E532C9E9A1}"/>
          </ac:spMkLst>
        </pc:spChg>
        <pc:spChg chg="mod">
          <ac:chgData name="Ritter, Eleanore" userId="c4885e27-8e88-45d2-8614-b7e29a65d31c" providerId="ADAL" clId="{3359904B-7323-458D-971E-62A448BCB9BF}" dt="2022-11-14T21:20:42.733" v="2443" actId="1076"/>
          <ac:spMkLst>
            <pc:docMk/>
            <pc:sldMk cId="2462562974" sldId="317"/>
            <ac:spMk id="9" creationId="{A81D0E76-583D-4597-B3D7-7335DFF3593D}"/>
          </ac:spMkLst>
        </pc:spChg>
        <pc:spChg chg="del">
          <ac:chgData name="Ritter, Eleanore" userId="c4885e27-8e88-45d2-8614-b7e29a65d31c" providerId="ADAL" clId="{3359904B-7323-458D-971E-62A448BCB9BF}" dt="2022-11-14T21:20:28.589" v="2434" actId="478"/>
          <ac:spMkLst>
            <pc:docMk/>
            <pc:sldMk cId="2462562974" sldId="317"/>
            <ac:spMk id="10" creationId="{EF5CD8BF-382E-44D6-A8D0-E4DF01142BA8}"/>
          </ac:spMkLst>
        </pc:spChg>
        <pc:spChg chg="mod">
          <ac:chgData name="Ritter, Eleanore" userId="c4885e27-8e88-45d2-8614-b7e29a65d31c" providerId="ADAL" clId="{3359904B-7323-458D-971E-62A448BCB9BF}" dt="2022-11-14T21:22:15.077" v="2476" actId="20577"/>
          <ac:spMkLst>
            <pc:docMk/>
            <pc:sldMk cId="2462562974" sldId="317"/>
            <ac:spMk id="11" creationId="{02B9458B-8357-411A-B2A0-F34161CD5C7A}"/>
          </ac:spMkLst>
        </pc:spChg>
        <pc:spChg chg="mod">
          <ac:chgData name="Ritter, Eleanore" userId="c4885e27-8e88-45d2-8614-b7e29a65d31c" providerId="ADAL" clId="{3359904B-7323-458D-971E-62A448BCB9BF}" dt="2022-11-14T21:22:12.270" v="2474" actId="20577"/>
          <ac:spMkLst>
            <pc:docMk/>
            <pc:sldMk cId="2462562974" sldId="317"/>
            <ac:spMk id="12" creationId="{484C493E-525F-4E86-A12D-F90162F6F5B6}"/>
          </ac:spMkLst>
        </pc:spChg>
        <pc:cxnChg chg="mod">
          <ac:chgData name="Ritter, Eleanore" userId="c4885e27-8e88-45d2-8614-b7e29a65d31c" providerId="ADAL" clId="{3359904B-7323-458D-971E-62A448BCB9BF}" dt="2022-11-14T21:21:23.083" v="2452" actId="1076"/>
          <ac:cxnSpMkLst>
            <pc:docMk/>
            <pc:sldMk cId="2462562974" sldId="317"/>
            <ac:cxnSpMk id="22" creationId="{13AB4091-C5B1-4A28-A35E-CA7D14371E8C}"/>
          </ac:cxnSpMkLst>
        </pc:cxnChg>
        <pc:cxnChg chg="mod">
          <ac:chgData name="Ritter, Eleanore" userId="c4885e27-8e88-45d2-8614-b7e29a65d31c" providerId="ADAL" clId="{3359904B-7323-458D-971E-62A448BCB9BF}" dt="2022-11-14T21:21:18.747" v="2451" actId="1076"/>
          <ac:cxnSpMkLst>
            <pc:docMk/>
            <pc:sldMk cId="2462562974" sldId="317"/>
            <ac:cxnSpMk id="26" creationId="{55A97747-7FB6-4A26-BF51-61882412FF83}"/>
          </ac:cxnSpMkLst>
        </pc:cxnChg>
        <pc:cxnChg chg="mod">
          <ac:chgData name="Ritter, Eleanore" userId="c4885e27-8e88-45d2-8614-b7e29a65d31c" providerId="ADAL" clId="{3359904B-7323-458D-971E-62A448BCB9BF}" dt="2022-11-14T21:20:46.771" v="2444" actId="1076"/>
          <ac:cxnSpMkLst>
            <pc:docMk/>
            <pc:sldMk cId="2462562974" sldId="317"/>
            <ac:cxnSpMk id="52" creationId="{1D10914E-D8E4-477D-B3B3-36345BD32940}"/>
          </ac:cxnSpMkLst>
        </pc:cxnChg>
      </pc:sldChg>
      <pc:sldChg chg="ord">
        <pc:chgData name="Ritter, Eleanore" userId="c4885e27-8e88-45d2-8614-b7e29a65d31c" providerId="ADAL" clId="{3359904B-7323-458D-971E-62A448BCB9BF}" dt="2022-11-16T04:42:58.304" v="3324"/>
        <pc:sldMkLst>
          <pc:docMk/>
          <pc:sldMk cId="766600735" sldId="325"/>
        </pc:sldMkLst>
      </pc:sldChg>
      <pc:sldChg chg="modSp del mod">
        <pc:chgData name="Ritter, Eleanore" userId="c4885e27-8e88-45d2-8614-b7e29a65d31c" providerId="ADAL" clId="{3359904B-7323-458D-971E-62A448BCB9BF}" dt="2022-11-16T04:42:24.140" v="3316" actId="47"/>
        <pc:sldMkLst>
          <pc:docMk/>
          <pc:sldMk cId="2690599600" sldId="327"/>
        </pc:sldMkLst>
        <pc:spChg chg="mod">
          <ac:chgData name="Ritter, Eleanore" userId="c4885e27-8e88-45d2-8614-b7e29a65d31c" providerId="ADAL" clId="{3359904B-7323-458D-971E-62A448BCB9BF}" dt="2022-11-16T00:14:18.422" v="2585" actId="20577"/>
          <ac:spMkLst>
            <pc:docMk/>
            <pc:sldMk cId="2690599600" sldId="327"/>
            <ac:spMk id="4" creationId="{CA18EDC1-2C06-03C3-2254-DE081FF1F310}"/>
          </ac:spMkLst>
        </pc:spChg>
      </pc:sldChg>
      <pc:sldChg chg="modSp mod ord">
        <pc:chgData name="Ritter, Eleanore" userId="c4885e27-8e88-45d2-8614-b7e29a65d31c" providerId="ADAL" clId="{3359904B-7323-458D-971E-62A448BCB9BF}" dt="2022-11-16T04:48:01.557" v="3789" actId="1076"/>
        <pc:sldMkLst>
          <pc:docMk/>
          <pc:sldMk cId="2015947950" sldId="328"/>
        </pc:sldMkLst>
        <pc:spChg chg="mod">
          <ac:chgData name="Ritter, Eleanore" userId="c4885e27-8e88-45d2-8614-b7e29a65d31c" providerId="ADAL" clId="{3359904B-7323-458D-971E-62A448BCB9BF}" dt="2022-11-16T04:48:01.557" v="3789" actId="1076"/>
          <ac:spMkLst>
            <pc:docMk/>
            <pc:sldMk cId="2015947950" sldId="328"/>
            <ac:spMk id="4" creationId="{CA18EDC1-2C06-03C3-2254-DE081FF1F310}"/>
          </ac:spMkLst>
        </pc:spChg>
      </pc:sldChg>
      <pc:sldChg chg="modSp mod">
        <pc:chgData name="Ritter, Eleanore" userId="c4885e27-8e88-45d2-8614-b7e29a65d31c" providerId="ADAL" clId="{3359904B-7323-458D-971E-62A448BCB9BF}" dt="2022-11-16T04:39:14.015" v="3285" actId="20577"/>
        <pc:sldMkLst>
          <pc:docMk/>
          <pc:sldMk cId="105222644" sldId="329"/>
        </pc:sldMkLst>
        <pc:spChg chg="mod">
          <ac:chgData name="Ritter, Eleanore" userId="c4885e27-8e88-45d2-8614-b7e29a65d31c" providerId="ADAL" clId="{3359904B-7323-458D-971E-62A448BCB9BF}" dt="2022-11-16T04:39:14.015" v="3285" actId="20577"/>
          <ac:spMkLst>
            <pc:docMk/>
            <pc:sldMk cId="105222644" sldId="329"/>
            <ac:spMk id="3" creationId="{24FA8445-6CBB-6E18-E383-B63B37D21D30}"/>
          </ac:spMkLst>
        </pc:spChg>
      </pc:sldChg>
      <pc:sldChg chg="modSp add mod">
        <pc:chgData name="Ritter, Eleanore" userId="c4885e27-8e88-45d2-8614-b7e29a65d31c" providerId="ADAL" clId="{3359904B-7323-458D-971E-62A448BCB9BF}" dt="2022-11-16T04:25:41.507" v="3066" actId="20577"/>
        <pc:sldMkLst>
          <pc:docMk/>
          <pc:sldMk cId="172820524" sldId="330"/>
        </pc:sldMkLst>
        <pc:spChg chg="mod">
          <ac:chgData name="Ritter, Eleanore" userId="c4885e27-8e88-45d2-8614-b7e29a65d31c" providerId="ADAL" clId="{3359904B-7323-458D-971E-62A448BCB9BF}" dt="2022-11-16T02:53:07.771" v="3058" actId="20577"/>
          <ac:spMkLst>
            <pc:docMk/>
            <pc:sldMk cId="172820524" sldId="330"/>
            <ac:spMk id="2" creationId="{68E6D769-5CD8-4BCF-9584-4A6C01124735}"/>
          </ac:spMkLst>
        </pc:spChg>
        <pc:spChg chg="mod">
          <ac:chgData name="Ritter, Eleanore" userId="c4885e27-8e88-45d2-8614-b7e29a65d31c" providerId="ADAL" clId="{3359904B-7323-458D-971E-62A448BCB9BF}" dt="2022-11-16T04:25:41.507" v="3066" actId="20577"/>
          <ac:spMkLst>
            <pc:docMk/>
            <pc:sldMk cId="172820524" sldId="330"/>
            <ac:spMk id="3" creationId="{DE48AD0E-D060-443F-8EAB-FEFF1136BE5C}"/>
          </ac:spMkLst>
        </pc:spChg>
      </pc:sldChg>
      <pc:sldChg chg="modSp add mod modAnim">
        <pc:chgData name="Ritter, Eleanore" userId="c4885e27-8e88-45d2-8614-b7e29a65d31c" providerId="ADAL" clId="{3359904B-7323-458D-971E-62A448BCB9BF}" dt="2022-11-16T04:38:24.013" v="3240" actId="13926"/>
        <pc:sldMkLst>
          <pc:docMk/>
          <pc:sldMk cId="2281811847" sldId="331"/>
        </pc:sldMkLst>
        <pc:spChg chg="mod">
          <ac:chgData name="Ritter, Eleanore" userId="c4885e27-8e88-45d2-8614-b7e29a65d31c" providerId="ADAL" clId="{3359904B-7323-458D-971E-62A448BCB9BF}" dt="2022-11-16T04:35:50.879" v="3077" actId="6549"/>
          <ac:spMkLst>
            <pc:docMk/>
            <pc:sldMk cId="2281811847" sldId="331"/>
            <ac:spMk id="2" creationId="{C9888D84-10CC-4F6E-9CCF-000554986AC0}"/>
          </ac:spMkLst>
        </pc:spChg>
        <pc:spChg chg="mod">
          <ac:chgData name="Ritter, Eleanore" userId="c4885e27-8e88-45d2-8614-b7e29a65d31c" providerId="ADAL" clId="{3359904B-7323-458D-971E-62A448BCB9BF}" dt="2022-11-16T04:38:24.013" v="3240" actId="13926"/>
          <ac:spMkLst>
            <pc:docMk/>
            <pc:sldMk cId="2281811847" sldId="331"/>
            <ac:spMk id="3" creationId="{0D6185C6-FD25-4148-B3EA-CE3E0D32BE1B}"/>
          </ac:spMkLst>
        </pc:spChg>
        <pc:spChg chg="mod">
          <ac:chgData name="Ritter, Eleanore" userId="c4885e27-8e88-45d2-8614-b7e29a65d31c" providerId="ADAL" clId="{3359904B-7323-458D-971E-62A448BCB9BF}" dt="2022-11-16T04:37:49.084" v="3235" actId="1076"/>
          <ac:spMkLst>
            <pc:docMk/>
            <pc:sldMk cId="2281811847" sldId="331"/>
            <ac:spMk id="7" creationId="{45ADC6D6-E9CF-4F9C-8A04-BCA63E936B9E}"/>
          </ac:spMkLst>
        </pc:spChg>
      </pc:sldChg>
      <pc:sldChg chg="add del setBg">
        <pc:chgData name="Ritter, Eleanore" userId="c4885e27-8e88-45d2-8614-b7e29a65d31c" providerId="ADAL" clId="{3359904B-7323-458D-971E-62A448BCB9BF}" dt="2022-11-16T04:48:28.082" v="3792" actId="47"/>
        <pc:sldMkLst>
          <pc:docMk/>
          <pc:sldMk cId="4290549903" sldId="332"/>
        </pc:sldMkLst>
      </pc:sldChg>
      <pc:sldChg chg="modSp add mod">
        <pc:chgData name="Ritter, Eleanore" userId="c4885e27-8e88-45d2-8614-b7e29a65d31c" providerId="ADAL" clId="{3359904B-7323-458D-971E-62A448BCB9BF}" dt="2022-11-16T04:48:55.902" v="3859" actId="20577"/>
        <pc:sldMkLst>
          <pc:docMk/>
          <pc:sldMk cId="1987524734" sldId="333"/>
        </pc:sldMkLst>
        <pc:spChg chg="mod">
          <ac:chgData name="Ritter, Eleanore" userId="c4885e27-8e88-45d2-8614-b7e29a65d31c" providerId="ADAL" clId="{3359904B-7323-458D-971E-62A448BCB9BF}" dt="2022-11-16T04:48:34.136" v="3812" actId="20577"/>
          <ac:spMkLst>
            <pc:docMk/>
            <pc:sldMk cId="1987524734" sldId="333"/>
            <ac:spMk id="4" creationId="{95394FCA-8AA4-47AC-86A1-A0A8FAB96815}"/>
          </ac:spMkLst>
        </pc:spChg>
        <pc:spChg chg="mod">
          <ac:chgData name="Ritter, Eleanore" userId="c4885e27-8e88-45d2-8614-b7e29a65d31c" providerId="ADAL" clId="{3359904B-7323-458D-971E-62A448BCB9BF}" dt="2022-11-16T04:48:55.902" v="3859" actId="20577"/>
          <ac:spMkLst>
            <pc:docMk/>
            <pc:sldMk cId="1987524734" sldId="333"/>
            <ac:spMk id="5" creationId="{FF689865-D641-48A5-9563-B4D4355F9CC8}"/>
          </ac:spMkLst>
        </pc:spChg>
      </pc:sldChg>
      <pc:sldChg chg="modSp mod">
        <pc:chgData name="Ritter, Eleanore" userId="c4885e27-8e88-45d2-8614-b7e29a65d31c" providerId="ADAL" clId="{3359904B-7323-458D-971E-62A448BCB9BF}" dt="2022-11-16T04:51:40.216" v="4009" actId="20577"/>
        <pc:sldMkLst>
          <pc:docMk/>
          <pc:sldMk cId="2444328485" sldId="334"/>
        </pc:sldMkLst>
        <pc:spChg chg="mod">
          <ac:chgData name="Ritter, Eleanore" userId="c4885e27-8e88-45d2-8614-b7e29a65d31c" providerId="ADAL" clId="{3359904B-7323-458D-971E-62A448BCB9BF}" dt="2022-11-16T04:50:59.218" v="3862" actId="20577"/>
          <ac:spMkLst>
            <pc:docMk/>
            <pc:sldMk cId="2444328485" sldId="334"/>
            <ac:spMk id="4" creationId="{95394FCA-8AA4-47AC-86A1-A0A8FAB96815}"/>
          </ac:spMkLst>
        </pc:spChg>
        <pc:spChg chg="mod">
          <ac:chgData name="Ritter, Eleanore" userId="c4885e27-8e88-45d2-8614-b7e29a65d31c" providerId="ADAL" clId="{3359904B-7323-458D-971E-62A448BCB9BF}" dt="2022-11-16T04:51:40.216" v="4009" actId="20577"/>
          <ac:spMkLst>
            <pc:docMk/>
            <pc:sldMk cId="2444328485" sldId="334"/>
            <ac:spMk id="5" creationId="{FF689865-D641-48A5-9563-B4D4355F9CC8}"/>
          </ac:spMkLst>
        </pc:spChg>
      </pc:sldChg>
      <pc:sldChg chg="add del setBg">
        <pc:chgData name="Ritter, Eleanore" userId="c4885e27-8e88-45d2-8614-b7e29a65d31c" providerId="ADAL" clId="{3359904B-7323-458D-971E-62A448BCB9BF}" dt="2022-11-16T04:50:53.687" v="3861"/>
        <pc:sldMkLst>
          <pc:docMk/>
          <pc:sldMk cId="3961101137" sldId="334"/>
        </pc:sldMkLst>
      </pc:sldChg>
      <pc:sldChg chg="new del">
        <pc:chgData name="Ritter, Eleanore" userId="c4885e27-8e88-45d2-8614-b7e29a65d31c" providerId="ADAL" clId="{3359904B-7323-458D-971E-62A448BCB9BF}" dt="2022-11-16T04:51:57.138" v="4011" actId="680"/>
        <pc:sldMkLst>
          <pc:docMk/>
          <pc:sldMk cId="780038775" sldId="335"/>
        </pc:sldMkLst>
      </pc:sldChg>
      <pc:sldChg chg="modSp mod">
        <pc:chgData name="Ritter, Eleanore" userId="c4885e27-8e88-45d2-8614-b7e29a65d31c" providerId="ADAL" clId="{3359904B-7323-458D-971E-62A448BCB9BF}" dt="2022-11-16T04:52:02.932" v="4012" actId="20577"/>
        <pc:sldMkLst>
          <pc:docMk/>
          <pc:sldMk cId="2715257441" sldId="335"/>
        </pc:sldMkLst>
        <pc:spChg chg="mod">
          <ac:chgData name="Ritter, Eleanore" userId="c4885e27-8e88-45d2-8614-b7e29a65d31c" providerId="ADAL" clId="{3359904B-7323-458D-971E-62A448BCB9BF}" dt="2022-11-16T04:52:02.932" v="4012" actId="20577"/>
          <ac:spMkLst>
            <pc:docMk/>
            <pc:sldMk cId="2715257441" sldId="335"/>
            <ac:spMk id="4" creationId="{95394FCA-8AA4-47AC-86A1-A0A8FAB96815}"/>
          </ac:spMkLst>
        </pc:spChg>
      </pc:sldChg>
      <pc:sldChg chg="modSp add mod">
        <pc:chgData name="Ritter, Eleanore" userId="c4885e27-8e88-45d2-8614-b7e29a65d31c" providerId="ADAL" clId="{3359904B-7323-458D-971E-62A448BCB9BF}" dt="2022-11-16T04:53:18.681" v="4043"/>
        <pc:sldMkLst>
          <pc:docMk/>
          <pc:sldMk cId="938255929" sldId="336"/>
        </pc:sldMkLst>
        <pc:spChg chg="mod">
          <ac:chgData name="Ritter, Eleanore" userId="c4885e27-8e88-45d2-8614-b7e29a65d31c" providerId="ADAL" clId="{3359904B-7323-458D-971E-62A448BCB9BF}" dt="2022-11-16T04:52:55.391" v="4042" actId="20577"/>
          <ac:spMkLst>
            <pc:docMk/>
            <pc:sldMk cId="938255929" sldId="336"/>
            <ac:spMk id="2" creationId="{68E6D769-5CD8-4BCF-9584-4A6C01124735}"/>
          </ac:spMkLst>
        </pc:spChg>
        <pc:spChg chg="mod">
          <ac:chgData name="Ritter, Eleanore" userId="c4885e27-8e88-45d2-8614-b7e29a65d31c" providerId="ADAL" clId="{3359904B-7323-458D-971E-62A448BCB9BF}" dt="2022-11-16T04:53:18.681" v="4043"/>
          <ac:spMkLst>
            <pc:docMk/>
            <pc:sldMk cId="938255929" sldId="336"/>
            <ac:spMk id="3" creationId="{DE48AD0E-D060-443F-8EAB-FEFF1136BE5C}"/>
          </ac:spMkLst>
        </pc:spChg>
      </pc:sldChg>
      <pc:sldChg chg="modSp add mod">
        <pc:chgData name="Ritter, Eleanore" userId="c4885e27-8e88-45d2-8614-b7e29a65d31c" providerId="ADAL" clId="{3359904B-7323-458D-971E-62A448BCB9BF}" dt="2022-11-16T04:53:47.552" v="4052"/>
        <pc:sldMkLst>
          <pc:docMk/>
          <pc:sldMk cId="2946867206" sldId="337"/>
        </pc:sldMkLst>
        <pc:spChg chg="mod">
          <ac:chgData name="Ritter, Eleanore" userId="c4885e27-8e88-45d2-8614-b7e29a65d31c" providerId="ADAL" clId="{3359904B-7323-458D-971E-62A448BCB9BF}" dt="2022-11-16T04:53:27.726" v="4048" actId="20577"/>
          <ac:spMkLst>
            <pc:docMk/>
            <pc:sldMk cId="2946867206" sldId="337"/>
            <ac:spMk id="2" creationId="{68E6D769-5CD8-4BCF-9584-4A6C01124735}"/>
          </ac:spMkLst>
        </pc:spChg>
        <pc:spChg chg="mod">
          <ac:chgData name="Ritter, Eleanore" userId="c4885e27-8e88-45d2-8614-b7e29a65d31c" providerId="ADAL" clId="{3359904B-7323-458D-971E-62A448BCB9BF}" dt="2022-11-16T04:53:47.552" v="4052"/>
          <ac:spMkLst>
            <pc:docMk/>
            <pc:sldMk cId="2946867206" sldId="337"/>
            <ac:spMk id="3" creationId="{DE48AD0E-D060-443F-8EAB-FEFF1136BE5C}"/>
          </ac:spMkLst>
        </pc:spChg>
      </pc:sldChg>
      <pc:sldChg chg="addSp delSp modSp add mod">
        <pc:chgData name="Ritter, Eleanore" userId="c4885e27-8e88-45d2-8614-b7e29a65d31c" providerId="ADAL" clId="{3359904B-7323-458D-971E-62A448BCB9BF}" dt="2022-11-16T04:58:24.648" v="4131" actId="1076"/>
        <pc:sldMkLst>
          <pc:docMk/>
          <pc:sldMk cId="1598374431" sldId="338"/>
        </pc:sldMkLst>
        <pc:spChg chg="mod">
          <ac:chgData name="Ritter, Eleanore" userId="c4885e27-8e88-45d2-8614-b7e29a65d31c" providerId="ADAL" clId="{3359904B-7323-458D-971E-62A448BCB9BF}" dt="2022-11-16T04:56:35.510" v="4070" actId="20577"/>
          <ac:spMkLst>
            <pc:docMk/>
            <pc:sldMk cId="1598374431" sldId="338"/>
            <ac:spMk id="2" creationId="{14AE9C3A-6476-4C2F-9DDA-B183F97EE7FF}"/>
          </ac:spMkLst>
        </pc:spChg>
        <pc:spChg chg="mod">
          <ac:chgData name="Ritter, Eleanore" userId="c4885e27-8e88-45d2-8614-b7e29a65d31c" providerId="ADAL" clId="{3359904B-7323-458D-971E-62A448BCB9BF}" dt="2022-11-16T04:58:15.565" v="4130" actId="404"/>
          <ac:spMkLst>
            <pc:docMk/>
            <pc:sldMk cId="1598374431" sldId="338"/>
            <ac:spMk id="7" creationId="{2F5A3250-6DBF-4E8F-A595-45536D50D3D8}"/>
          </ac:spMkLst>
        </pc:spChg>
        <pc:spChg chg="del">
          <ac:chgData name="Ritter, Eleanore" userId="c4885e27-8e88-45d2-8614-b7e29a65d31c" providerId="ADAL" clId="{3359904B-7323-458D-971E-62A448BCB9BF}" dt="2022-11-16T04:56:38.578" v="4072" actId="478"/>
          <ac:spMkLst>
            <pc:docMk/>
            <pc:sldMk cId="1598374431" sldId="338"/>
            <ac:spMk id="9" creationId="{C35F4CE4-0253-FCB4-613B-C96EA7E2B5EE}"/>
          </ac:spMkLst>
        </pc:spChg>
        <pc:picChg chg="del">
          <ac:chgData name="Ritter, Eleanore" userId="c4885e27-8e88-45d2-8614-b7e29a65d31c" providerId="ADAL" clId="{3359904B-7323-458D-971E-62A448BCB9BF}" dt="2022-11-16T04:56:37.655" v="4071" actId="478"/>
          <ac:picMkLst>
            <pc:docMk/>
            <pc:sldMk cId="1598374431" sldId="338"/>
            <ac:picMk id="4" creationId="{2241C3B9-C8FF-9F2C-2F96-359A8258DE70}"/>
          </ac:picMkLst>
        </pc:picChg>
        <pc:picChg chg="add mod">
          <ac:chgData name="Ritter, Eleanore" userId="c4885e27-8e88-45d2-8614-b7e29a65d31c" providerId="ADAL" clId="{3359904B-7323-458D-971E-62A448BCB9BF}" dt="2022-11-16T04:58:24.648" v="4131" actId="1076"/>
          <ac:picMkLst>
            <pc:docMk/>
            <pc:sldMk cId="1598374431" sldId="338"/>
            <ac:picMk id="5" creationId="{F9C3BA4D-7EC4-FEFA-5BB7-9288108ED007}"/>
          </ac:picMkLst>
        </pc:picChg>
      </pc:sldChg>
      <pc:sldChg chg="add del">
        <pc:chgData name="Ritter, Eleanore" userId="c4885e27-8e88-45d2-8614-b7e29a65d31c" providerId="ADAL" clId="{3359904B-7323-458D-971E-62A448BCB9BF}" dt="2022-11-16T04:56:43.453" v="4074"/>
        <pc:sldMkLst>
          <pc:docMk/>
          <pc:sldMk cId="895370939" sldId="339"/>
        </pc:sldMkLst>
      </pc:sldChg>
      <pc:sldChg chg="addSp delSp modSp add mod">
        <pc:chgData name="Ritter, Eleanore" userId="c4885e27-8e88-45d2-8614-b7e29a65d31c" providerId="ADAL" clId="{3359904B-7323-458D-971E-62A448BCB9BF}" dt="2022-11-16T05:01:19.360" v="4157" actId="1076"/>
        <pc:sldMkLst>
          <pc:docMk/>
          <pc:sldMk cId="1320554993" sldId="339"/>
        </pc:sldMkLst>
        <pc:spChg chg="mod">
          <ac:chgData name="Ritter, Eleanore" userId="c4885e27-8e88-45d2-8614-b7e29a65d31c" providerId="ADAL" clId="{3359904B-7323-458D-971E-62A448BCB9BF}" dt="2022-11-16T04:59:03.767" v="4136"/>
          <ac:spMkLst>
            <pc:docMk/>
            <pc:sldMk cId="1320554993" sldId="339"/>
            <ac:spMk id="2" creationId="{14AE9C3A-6476-4C2F-9DDA-B183F97EE7FF}"/>
          </ac:spMkLst>
        </pc:spChg>
        <pc:spChg chg="mod">
          <ac:chgData name="Ritter, Eleanore" userId="c4885e27-8e88-45d2-8614-b7e29a65d31c" providerId="ADAL" clId="{3359904B-7323-458D-971E-62A448BCB9BF}" dt="2022-11-16T05:00:39.531" v="4154" actId="20577"/>
          <ac:spMkLst>
            <pc:docMk/>
            <pc:sldMk cId="1320554993" sldId="339"/>
            <ac:spMk id="7" creationId="{2F5A3250-6DBF-4E8F-A595-45536D50D3D8}"/>
          </ac:spMkLst>
        </pc:spChg>
        <pc:picChg chg="add del mod">
          <ac:chgData name="Ritter, Eleanore" userId="c4885e27-8e88-45d2-8614-b7e29a65d31c" providerId="ADAL" clId="{3359904B-7323-458D-971E-62A448BCB9BF}" dt="2022-11-16T05:01:00.128" v="4155" actId="478"/>
          <ac:picMkLst>
            <pc:docMk/>
            <pc:sldMk cId="1320554993" sldId="339"/>
            <ac:picMk id="4" creationId="{E3E3A604-BF4B-E63B-D841-AF4B707B7725}"/>
          </ac:picMkLst>
        </pc:picChg>
        <pc:picChg chg="del">
          <ac:chgData name="Ritter, Eleanore" userId="c4885e27-8e88-45d2-8614-b7e29a65d31c" providerId="ADAL" clId="{3359904B-7323-458D-971E-62A448BCB9BF}" dt="2022-11-16T04:59:07.741" v="4137" actId="478"/>
          <ac:picMkLst>
            <pc:docMk/>
            <pc:sldMk cId="1320554993" sldId="339"/>
            <ac:picMk id="5" creationId="{F9C3BA4D-7EC4-FEFA-5BB7-9288108ED007}"/>
          </ac:picMkLst>
        </pc:picChg>
        <pc:picChg chg="add mod">
          <ac:chgData name="Ritter, Eleanore" userId="c4885e27-8e88-45d2-8614-b7e29a65d31c" providerId="ADAL" clId="{3359904B-7323-458D-971E-62A448BCB9BF}" dt="2022-11-16T05:01:19.360" v="4157" actId="1076"/>
          <ac:picMkLst>
            <pc:docMk/>
            <pc:sldMk cId="1320554993" sldId="339"/>
            <ac:picMk id="8" creationId="{34352CE2-983F-B602-0D20-879BEA9FF6A6}"/>
          </ac:picMkLst>
        </pc:picChg>
      </pc:sldChg>
      <pc:sldChg chg="addSp modSp add mod">
        <pc:chgData name="Ritter, Eleanore" userId="c4885e27-8e88-45d2-8614-b7e29a65d31c" providerId="ADAL" clId="{3359904B-7323-458D-971E-62A448BCB9BF}" dt="2022-11-16T05:02:51.853" v="4235" actId="1076"/>
        <pc:sldMkLst>
          <pc:docMk/>
          <pc:sldMk cId="1162129245" sldId="340"/>
        </pc:sldMkLst>
        <pc:spChg chg="add mod">
          <ac:chgData name="Ritter, Eleanore" userId="c4885e27-8e88-45d2-8614-b7e29a65d31c" providerId="ADAL" clId="{3359904B-7323-458D-971E-62A448BCB9BF}" dt="2022-11-16T05:02:36.205" v="4217" actId="20577"/>
          <ac:spMkLst>
            <pc:docMk/>
            <pc:sldMk cId="1162129245" sldId="340"/>
            <ac:spMk id="3" creationId="{D185934B-A200-A497-FC1D-1C04415120FA}"/>
          </ac:spMkLst>
        </pc:spChg>
        <pc:spChg chg="mod">
          <ac:chgData name="Ritter, Eleanore" userId="c4885e27-8e88-45d2-8614-b7e29a65d31c" providerId="ADAL" clId="{3359904B-7323-458D-971E-62A448BCB9BF}" dt="2022-11-16T05:02:45.166" v="4233" actId="20577"/>
          <ac:spMkLst>
            <pc:docMk/>
            <pc:sldMk cId="1162129245" sldId="340"/>
            <ac:spMk id="7" creationId="{2F5A3250-6DBF-4E8F-A595-45536D50D3D8}"/>
          </ac:spMkLst>
        </pc:spChg>
        <pc:picChg chg="mod">
          <ac:chgData name="Ritter, Eleanore" userId="c4885e27-8e88-45d2-8614-b7e29a65d31c" providerId="ADAL" clId="{3359904B-7323-458D-971E-62A448BCB9BF}" dt="2022-11-16T05:02:51.853" v="4235" actId="1076"/>
          <ac:picMkLst>
            <pc:docMk/>
            <pc:sldMk cId="1162129245" sldId="340"/>
            <ac:picMk id="8" creationId="{34352CE2-983F-B602-0D20-879BEA9FF6A6}"/>
          </ac:picMkLst>
        </pc:picChg>
      </pc:sldChg>
      <pc:sldChg chg="addSp delSp modSp add mod">
        <pc:chgData name="Ritter, Eleanore" userId="c4885e27-8e88-45d2-8614-b7e29a65d31c" providerId="ADAL" clId="{3359904B-7323-458D-971E-62A448BCB9BF}" dt="2022-11-16T05:04:23.645" v="4246" actId="1076"/>
        <pc:sldMkLst>
          <pc:docMk/>
          <pc:sldMk cId="4246954085" sldId="341"/>
        </pc:sldMkLst>
        <pc:spChg chg="del">
          <ac:chgData name="Ritter, Eleanore" userId="c4885e27-8e88-45d2-8614-b7e29a65d31c" providerId="ADAL" clId="{3359904B-7323-458D-971E-62A448BCB9BF}" dt="2022-11-16T05:03:40.966" v="4237" actId="478"/>
          <ac:spMkLst>
            <pc:docMk/>
            <pc:sldMk cId="4246954085" sldId="341"/>
            <ac:spMk id="3" creationId="{D185934B-A200-A497-FC1D-1C04415120FA}"/>
          </ac:spMkLst>
        </pc:spChg>
        <pc:picChg chg="add mod">
          <ac:chgData name="Ritter, Eleanore" userId="c4885e27-8e88-45d2-8614-b7e29a65d31c" providerId="ADAL" clId="{3359904B-7323-458D-971E-62A448BCB9BF}" dt="2022-11-16T05:04:23.645" v="4246" actId="1076"/>
          <ac:picMkLst>
            <pc:docMk/>
            <pc:sldMk cId="4246954085" sldId="341"/>
            <ac:picMk id="5" creationId="{E696B5F3-10DB-DBE9-27F7-8F1695DF090C}"/>
          </ac:picMkLst>
        </pc:picChg>
        <pc:picChg chg="del">
          <ac:chgData name="Ritter, Eleanore" userId="c4885e27-8e88-45d2-8614-b7e29a65d31c" providerId="ADAL" clId="{3359904B-7323-458D-971E-62A448BCB9BF}" dt="2022-11-16T05:03:41.504" v="4238" actId="478"/>
          <ac:picMkLst>
            <pc:docMk/>
            <pc:sldMk cId="4246954085" sldId="341"/>
            <ac:picMk id="8" creationId="{34352CE2-983F-B602-0D20-879BEA9FF6A6}"/>
          </ac:picMkLst>
        </pc:picChg>
        <pc:picChg chg="add del">
          <ac:chgData name="Ritter, Eleanore" userId="c4885e27-8e88-45d2-8614-b7e29a65d31c" providerId="ADAL" clId="{3359904B-7323-458D-971E-62A448BCB9BF}" dt="2022-11-16T05:04:21.444" v="4245" actId="478"/>
          <ac:picMkLst>
            <pc:docMk/>
            <pc:sldMk cId="4246954085" sldId="341"/>
            <ac:picMk id="9" creationId="{1D08D95C-0A4C-601F-035C-38AF829AE670}"/>
          </ac:picMkLst>
        </pc:picChg>
      </pc:sldChg>
      <pc:sldChg chg="addSp delSp modSp add mod">
        <pc:chgData name="Ritter, Eleanore" userId="c4885e27-8e88-45d2-8614-b7e29a65d31c" providerId="ADAL" clId="{3359904B-7323-458D-971E-62A448BCB9BF}" dt="2022-11-16T05:05:21.809" v="4257" actId="1076"/>
        <pc:sldMkLst>
          <pc:docMk/>
          <pc:sldMk cId="2703567820" sldId="342"/>
        </pc:sldMkLst>
        <pc:picChg chg="add mod">
          <ac:chgData name="Ritter, Eleanore" userId="c4885e27-8e88-45d2-8614-b7e29a65d31c" providerId="ADAL" clId="{3359904B-7323-458D-971E-62A448BCB9BF}" dt="2022-11-16T05:05:21.809" v="4257" actId="1076"/>
          <ac:picMkLst>
            <pc:docMk/>
            <pc:sldMk cId="2703567820" sldId="342"/>
            <ac:picMk id="4" creationId="{77F665C3-6626-47CA-DA05-1A75E391FECA}"/>
          </ac:picMkLst>
        </pc:picChg>
        <pc:picChg chg="del">
          <ac:chgData name="Ritter, Eleanore" userId="c4885e27-8e88-45d2-8614-b7e29a65d31c" providerId="ADAL" clId="{3359904B-7323-458D-971E-62A448BCB9BF}" dt="2022-11-16T05:04:26.914" v="4247" actId="478"/>
          <ac:picMkLst>
            <pc:docMk/>
            <pc:sldMk cId="2703567820" sldId="342"/>
            <ac:picMk id="5" creationId="{E696B5F3-10DB-DBE9-27F7-8F1695DF090C}"/>
          </ac:picMkLst>
        </pc:picChg>
        <pc:picChg chg="mod">
          <ac:chgData name="Ritter, Eleanore" userId="c4885e27-8e88-45d2-8614-b7e29a65d31c" providerId="ADAL" clId="{3359904B-7323-458D-971E-62A448BCB9BF}" dt="2022-11-16T05:05:11.128" v="4255" actId="1076"/>
          <ac:picMkLst>
            <pc:docMk/>
            <pc:sldMk cId="2703567820" sldId="342"/>
            <ac:picMk id="9" creationId="{1D08D95C-0A4C-601F-035C-38AF829AE670}"/>
          </ac:picMkLst>
        </pc:picChg>
      </pc:sldChg>
      <pc:sldChg chg="addSp delSp modSp add mod">
        <pc:chgData name="Ritter, Eleanore" userId="c4885e27-8e88-45d2-8614-b7e29a65d31c" providerId="ADAL" clId="{3359904B-7323-458D-971E-62A448BCB9BF}" dt="2022-11-16T05:06:07.940" v="4263" actId="1076"/>
        <pc:sldMkLst>
          <pc:docMk/>
          <pc:sldMk cId="3479719013" sldId="343"/>
        </pc:sldMkLst>
        <pc:picChg chg="del">
          <ac:chgData name="Ritter, Eleanore" userId="c4885e27-8e88-45d2-8614-b7e29a65d31c" providerId="ADAL" clId="{3359904B-7323-458D-971E-62A448BCB9BF}" dt="2022-11-16T05:06:01.932" v="4260" actId="478"/>
          <ac:picMkLst>
            <pc:docMk/>
            <pc:sldMk cId="3479719013" sldId="343"/>
            <ac:picMk id="4" creationId="{77F665C3-6626-47CA-DA05-1A75E391FECA}"/>
          </ac:picMkLst>
        </pc:picChg>
        <pc:picChg chg="add mod">
          <ac:chgData name="Ritter, Eleanore" userId="c4885e27-8e88-45d2-8614-b7e29a65d31c" providerId="ADAL" clId="{3359904B-7323-458D-971E-62A448BCB9BF}" dt="2022-11-16T05:06:07.940" v="4263" actId="1076"/>
          <ac:picMkLst>
            <pc:docMk/>
            <pc:sldMk cId="3479719013" sldId="343"/>
            <ac:picMk id="5" creationId="{693C3E90-3A3B-109C-2692-A4C6B763EF7A}"/>
          </ac:picMkLst>
        </pc:picChg>
        <pc:picChg chg="del">
          <ac:chgData name="Ritter, Eleanore" userId="c4885e27-8e88-45d2-8614-b7e29a65d31c" providerId="ADAL" clId="{3359904B-7323-458D-971E-62A448BCB9BF}" dt="2022-11-16T05:06:00.969" v="4259" actId="478"/>
          <ac:picMkLst>
            <pc:docMk/>
            <pc:sldMk cId="3479719013" sldId="343"/>
            <ac:picMk id="9" creationId="{1D08D95C-0A4C-601F-035C-38AF829AE6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F9B40-6FCB-4272-B8A3-DF5AE98A735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12448-ADD1-459F-B8CB-E25CBBAB1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b/b3/Pinot-blanc.jpg/1200px-Pinot-blanc.jp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anogenetics/snp-of-the-week-58e23927c18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ackbrightacademy.com/blog/indel-finder-how-the-python-version-of-this-program-works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</a:t>
            </a:r>
            <a:r>
              <a:rPr lang="en-US" dirty="0">
                <a:hlinkClick r:id="rId3"/>
              </a:rPr>
              <a:t>https://upload.wikimedia.org/wikipedia/commons/thumb/b/b3/Pinot-blanc.jpg/1200px-Pinot-blanc.jpg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2448-ADD1-459F-B8CB-E25CBBAB1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SNP image from: </a:t>
            </a:r>
            <a:r>
              <a:rPr lang="en-US" dirty="0">
                <a:hlinkClick r:id="rId3"/>
              </a:rPr>
              <a:t>https://medium.com/@sanogenetics/snp-of-the-week-58e23927c188</a:t>
            </a:r>
            <a:endParaRPr lang="en-US" dirty="0"/>
          </a:p>
          <a:p>
            <a:r>
              <a:rPr lang="en-US" dirty="0"/>
              <a:t>Indel image from: </a:t>
            </a:r>
            <a:r>
              <a:rPr lang="en-US" dirty="0">
                <a:hlinkClick r:id="rId4"/>
              </a:rPr>
              <a:t>https://hackbrightacademy.com/blog/indel-finder-how-the-python-version-of-this-program-works/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2448-ADD1-459F-B8CB-E25CBBAB1C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2448-ADD1-459F-B8CB-E25CBBAB1C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3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2448-ADD1-459F-B8CB-E25CBBAB1C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2448-ADD1-459F-B8CB-E25CBBAB1C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2448-ADD1-459F-B8CB-E25CBBAB1C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2448-ADD1-459F-B8CB-E25CBBAB1C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3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2448-ADD1-459F-B8CB-E25CBBAB1C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6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2448-ADD1-459F-B8CB-E25CBBAB1C2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1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D5D-A680-48ED-873D-834153DE9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EA74C-FC11-4F06-9612-EC523E608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9A21-3079-4051-AA24-5E7BA750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665-022A-46E4-9265-E75505C63D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A219-20CF-40ED-BD4D-BCAFA807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2916-1616-4D5B-AB5C-ECA02A67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C861-9083-430D-BCBF-DBD4C055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5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969D-7CA9-4813-B9E7-99BDDAC5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05A76-28F8-4DFB-86FE-760BB7ADB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3707-B2F0-4E24-BF7C-68AC1C77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665-022A-46E4-9265-E75505C63D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4F1C0-585F-4E16-A78B-3F8DC610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9A9B0-69FE-4A35-90DA-885C6B53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C861-9083-430D-BCBF-DBD4C055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7A715-4F08-4453-BCE2-A1BF0991B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46F25-69C5-45C7-B90A-25A995CDF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1AA2-6E8D-49AA-87FD-04EE52D6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665-022A-46E4-9265-E75505C63D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8F4EC-AC07-46CC-8A33-B4E37C60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056A6-1260-4FCC-AE86-019A8932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C861-9083-430D-BCBF-DBD4C055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8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766D-F1E3-44F1-9A7D-F649FE66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AD8D-9643-4753-978D-BFA4FA08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F848-E286-4AE3-96ED-6A16FE80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665-022A-46E4-9265-E75505C63D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E46D-042F-452E-84BB-3EA1AE55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CEF2-A88E-4FE1-8761-67B43C1F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C861-9083-430D-BCBF-DBD4C055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F7F9-F804-4B40-8DC2-1199025A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6BDD0-6124-47B1-9562-4980829B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6557-0BD6-4D8D-BBAE-3CB8BD35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665-022A-46E4-9265-E75505C63D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D982-6C65-4015-A758-924FE36E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4036-85E0-48D1-9489-2770846B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C861-9083-430D-BCBF-DBD4C055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9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F9F1-450E-4B72-9DAC-AB980C6F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7BF4-EFDF-49DE-A634-9669EE058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78CA9-EB3E-4235-9400-060BFD4B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8AD8E-4662-484C-9361-6A37D5A6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665-022A-46E4-9265-E75505C63D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3FBC0-690D-4F03-AC95-05E3B59B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2F0B2-AD95-4B59-8C7F-1EF7B58B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C861-9083-430D-BCBF-DBD4C055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5B34-8327-4421-A365-9ADFED23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99A6F-C3D6-45AD-85B5-ED71F606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AD919-DF61-4D6D-B5DA-941F9B074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2D284-1F8D-440D-A6CD-ECBA8F204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28AF4-8094-45C4-8BDE-478FC5C16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FDCFE-9EDB-4155-BAEB-8DB03343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665-022A-46E4-9265-E75505C63D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877A-0B84-4A02-B868-E4D9984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82313-F615-4E00-BDAD-28E88138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C861-9083-430D-BCBF-DBD4C055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9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876D-DC38-429B-AF09-66BA4879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BBBFB-78F6-4AC3-844E-1AEECB40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665-022A-46E4-9265-E75505C63D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08567-4531-44A5-80F6-3DC84CA2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771A6-7969-4715-A93A-90A01B81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C861-9083-430D-BCBF-DBD4C055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3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6A48D-A2FD-4076-AE6F-E5D3A619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665-022A-46E4-9265-E75505C63D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DE5A9-5309-4E24-AB59-C26DF875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1CCE-1C4B-4810-92E6-2A81F84D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C861-9083-430D-BCBF-DBD4C055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0677-9CDA-48BA-A014-61B2FA26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186E-1FEC-48BF-97F5-063B3F85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2612-F0F2-45AA-BD27-465FD87C2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B8C87-EB9C-4722-A86D-D0986EFC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665-022A-46E4-9265-E75505C63D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40107-C7E5-42E9-B9C9-7933A683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9D6FC-5BC7-420C-ACAE-F493A787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C861-9083-430D-BCBF-DBD4C055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6FB5-4D20-47FC-9E42-8F32421F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E9F16-033D-485A-BDBD-9A0AAD9EC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C97E9-BF5F-46A8-A753-6E1ED5160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0E7B9-3B31-42C1-BBB3-DDDDBAA3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665-022A-46E4-9265-E75505C63D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E5D96-81FA-4FB3-B88F-4389AA28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88EB3-2579-4861-99A9-569E8C50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C861-9083-430D-BCBF-DBD4C055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48341-1CCC-4A7E-A7EC-19B7AB45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863FB-7BD0-4EA2-A8C1-F44A406C7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C79D8-E1D7-471E-8E34-8F5F867FD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D665-022A-46E4-9265-E75505C63D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6AA0-FD89-487B-9141-43F56E3CC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9A3D-AAED-4CFA-BAF5-FC5888103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C861-9083-430D-BCBF-DBD4C055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6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eanore-ritter/plb812-sv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utadapt.readthedocs.io/en/stabl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projects/fastqc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o-bwa.sourceforge.ne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iobits.org/samtools_primer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adinstitute.github.io/picard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brentp/smoov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t_Call_Forma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t_Call_Forma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t_Call_Forma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t_Call_Forma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t_Call_Forma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t_Call_Forma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t_Call_Forma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t_Call_Forma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t_Call_Forma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t_Call_Forma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lytools/delly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rwick/Porechop#how-it-work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ecoster/nanofilt" TargetMode="External"/><Relationship Id="rId2" Type="http://schemas.openxmlformats.org/officeDocument/2006/relationships/hyperlink" Target="https://github.com/wdecoster/nanoly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projects/fastqc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lh3/minimap2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PacificBiosciences/pbsv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PacificBiosciences/pbsv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PacificBiosciences/pbsv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PacificBiosciences/pb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PacificBiosciences/pbsv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PacificBiosciences/pbsv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fritzsedlazeck/Sniffles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itzsedlazeck/SURVIVOR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conductor.org/packages/release/bioc/manuals/intansv/man/intansv.pdf" TargetMode="External"/><Relationship Id="rId2" Type="http://schemas.openxmlformats.org/officeDocument/2006/relationships/hyperlink" Target="https://github.com/venyao/intan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nausb/vcfR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256377-5C29-A8C9-38C3-55AFDA1F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D7EB8-917A-6171-0D1E-37FD2D3D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Clone/download the files in this </a:t>
            </a:r>
            <a:r>
              <a:rPr lang="en-US" dirty="0" err="1"/>
              <a:t>github</a:t>
            </a:r>
            <a:r>
              <a:rPr lang="en-US" dirty="0"/>
              <a:t> repository onto your HPCC account: </a:t>
            </a:r>
            <a:r>
              <a:rPr lang="en-US" dirty="0">
                <a:hlinkClick r:id="rId2"/>
              </a:rPr>
              <a:t>https://github.com/eleanore-ritter/plb812-svs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Run the following wherever you downloaded the </a:t>
            </a:r>
            <a:r>
              <a:rPr lang="en-US" dirty="0" err="1"/>
              <a:t>github</a:t>
            </a:r>
            <a:r>
              <a:rPr lang="en-US" dirty="0"/>
              <a:t> repository:</a:t>
            </a:r>
          </a:p>
          <a:p>
            <a:pPr lvl="1"/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6E6E6"/>
                </a:highlight>
                <a:latin typeface="Arial" panose="020B0604020202020204" pitchFamily="34" charset="0"/>
              </a:rPr>
              <a:t>conda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highlight>
                  <a:srgbClr val="E6E6E6"/>
                </a:highlight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6E6E6"/>
                </a:highlight>
                <a:latin typeface="Arial" panose="020B0604020202020204" pitchFamily="34" charset="0"/>
              </a:rPr>
              <a:t>env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highlight>
                  <a:srgbClr val="E6E6E6"/>
                </a:highlight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6E6E6"/>
                </a:highlight>
                <a:latin typeface="Arial" panose="020B0604020202020204" pitchFamily="34" charset="0"/>
              </a:rPr>
              <a:t>create –f plb812-svs.yml</a:t>
            </a:r>
          </a:p>
          <a:p>
            <a:pPr lvl="1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E6E6E6"/>
              </a:highlight>
              <a:latin typeface="Arial" panose="020B0604020202020204" pitchFamily="34" charset="0"/>
            </a:endParaRPr>
          </a:p>
          <a:p>
            <a:pPr lvl="1"/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6E6E6"/>
                </a:highlight>
                <a:latin typeface="Arial" panose="020B0604020202020204" pitchFamily="34" charset="0"/>
              </a:rPr>
              <a:t>conda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highlight>
                  <a:srgbClr val="E6E6E6"/>
                </a:highlight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6E6E6"/>
                </a:highlight>
                <a:latin typeface="Arial" panose="020B0604020202020204" pitchFamily="34" charset="0"/>
              </a:rPr>
              <a:t>env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highlight>
                  <a:srgbClr val="E6E6E6"/>
                </a:highlight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6E6E6"/>
                </a:highlight>
                <a:latin typeface="Arial" panose="020B0604020202020204" pitchFamily="34" charset="0"/>
              </a:rPr>
              <a:t>create –f plb812-svs-smoove.yml</a:t>
            </a:r>
          </a:p>
          <a:p>
            <a:pPr marL="457200" lvl="1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E6E6E6"/>
              </a:highlight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		If you need any help at all, please ask me </a:t>
            </a:r>
            <a:r>
              <a:rPr lang="en-US" altLang="en-US" b="1" dirty="0">
                <a:solidFill>
                  <a:srgbClr val="00B05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 </a:t>
            </a:r>
            <a:endParaRPr lang="en-US" altLang="en-US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3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501263-42C4-4069-2E0A-E37C7732AFAA}"/>
              </a:ext>
            </a:extLst>
          </p:cNvPr>
          <p:cNvSpPr/>
          <p:nvPr/>
        </p:nvSpPr>
        <p:spPr>
          <a:xfrm>
            <a:off x="744071" y="1415042"/>
            <a:ext cx="9681882" cy="1202652"/>
          </a:xfrm>
          <a:prstGeom prst="roundRect">
            <a:avLst/>
          </a:prstGeom>
          <a:solidFill>
            <a:srgbClr val="ECFFEB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9F658-E669-41E0-A78C-190DC6EF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how do we study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0560-265B-4951-992A-13C74549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48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Short-read sequencing (ideally to decent coverage, ≥15X)</a:t>
            </a:r>
          </a:p>
          <a:p>
            <a:r>
              <a:rPr lang="en-US" dirty="0"/>
              <a:t>Long-read sequencing (ideally to decent coverage, ≥ 15X)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Comparing genome assemblies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Using short- and long-read sequencing data to call SVs is currently more prevalent than comparing genome assemblies due to cost and time, so we will focus on these two.</a:t>
            </a:r>
          </a:p>
        </p:txBody>
      </p:sp>
    </p:spTree>
    <p:extLst>
      <p:ext uri="{BB962C8B-B14F-4D97-AF65-F5344CB8AC3E}">
        <p14:creationId xmlns:p14="http://schemas.microsoft.com/office/powerpoint/2010/main" val="233281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E475-25AC-D5E1-09BE-EA5AD7EF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short- and long-reads stack up? </a:t>
            </a:r>
            <a:br>
              <a:rPr lang="en-US" dirty="0"/>
            </a:br>
            <a:r>
              <a:rPr lang="en-US" sz="1800" dirty="0"/>
              <a:t>(pun intended)</a:t>
            </a:r>
            <a:endParaRPr lang="en-US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E14E5C4C-E3E4-677C-6899-5078191AB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572" y="1452802"/>
            <a:ext cx="6818855" cy="4124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5F9BB-B50C-3028-1293-B1585D3E9877}"/>
              </a:ext>
            </a:extLst>
          </p:cNvPr>
          <p:cNvSpPr txBox="1"/>
          <p:nvPr/>
        </p:nvSpPr>
        <p:spPr>
          <a:xfrm>
            <a:off x="9687951" y="6550223"/>
            <a:ext cx="260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</a:t>
            </a:r>
            <a:r>
              <a:rPr lang="en-US" sz="1400" dirty="0" err="1"/>
              <a:t>HudsonAlpha</a:t>
            </a:r>
            <a:r>
              <a:rPr lang="en-US" sz="1400" dirty="0"/>
              <a:t> (2021)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019F0-4A89-A766-DD8A-49BA0250FA10}"/>
              </a:ext>
            </a:extLst>
          </p:cNvPr>
          <p:cNvSpPr txBox="1"/>
          <p:nvPr/>
        </p:nvSpPr>
        <p:spPr>
          <a:xfrm>
            <a:off x="0" y="5678996"/>
            <a:ext cx="5774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Illumina </a:t>
            </a:r>
            <a:r>
              <a:rPr lang="en-US" sz="2000" dirty="0" err="1"/>
              <a:t>NovaSeq</a:t>
            </a:r>
            <a:r>
              <a:rPr lang="en-US" sz="2000" dirty="0"/>
              <a:t> 6000 Error Rate: </a:t>
            </a:r>
            <a:r>
              <a:rPr lang="en-US" sz="2000" b="1" dirty="0"/>
              <a:t>0.109%</a:t>
            </a:r>
            <a:r>
              <a:rPr lang="en-US" sz="2000" dirty="0"/>
              <a:t> 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3D2C4-DF95-45CA-CF44-F0605DD3CFCD}"/>
              </a:ext>
            </a:extLst>
          </p:cNvPr>
          <p:cNvSpPr txBox="1"/>
          <p:nvPr/>
        </p:nvSpPr>
        <p:spPr>
          <a:xfrm>
            <a:off x="5008099" y="5678997"/>
            <a:ext cx="7183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Oxford Nanopore Technologies </a:t>
            </a:r>
            <a:r>
              <a:rPr lang="en-US" sz="2000" dirty="0" err="1"/>
              <a:t>MinION</a:t>
            </a:r>
            <a:r>
              <a:rPr lang="en-US" sz="2000" dirty="0"/>
              <a:t>: </a:t>
            </a:r>
            <a:r>
              <a:rPr lang="en-US" sz="2000" b="1" dirty="0"/>
              <a:t>6-8%</a:t>
            </a:r>
            <a:r>
              <a:rPr lang="en-US" sz="2000" dirty="0"/>
              <a:t> **</a:t>
            </a:r>
          </a:p>
          <a:p>
            <a:pPr algn="r"/>
            <a:r>
              <a:rPr lang="en-US" sz="2000" dirty="0"/>
              <a:t>PacBio SMRT cell : </a:t>
            </a:r>
            <a:r>
              <a:rPr lang="en-US" sz="2000" b="1" dirty="0"/>
              <a:t>13-15%</a:t>
            </a:r>
            <a:r>
              <a:rPr lang="en-US" sz="2000" dirty="0"/>
              <a:t> (data from older study) 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CB223-4492-7FBD-286C-717FD2F44F13}"/>
              </a:ext>
            </a:extLst>
          </p:cNvPr>
          <p:cNvSpPr txBox="1"/>
          <p:nvPr/>
        </p:nvSpPr>
        <p:spPr>
          <a:xfrm>
            <a:off x="0" y="6550222"/>
            <a:ext cx="1181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dirty="0" err="1"/>
              <a:t>Stoler</a:t>
            </a:r>
            <a:r>
              <a:rPr lang="en-US" sz="1400" dirty="0"/>
              <a:t> and </a:t>
            </a:r>
            <a:r>
              <a:rPr lang="en-US" sz="1400" dirty="0" err="1"/>
              <a:t>Nekruntenko</a:t>
            </a:r>
            <a:r>
              <a:rPr lang="en-US" sz="1400" dirty="0"/>
              <a:t> (2021); **</a:t>
            </a:r>
            <a:r>
              <a:rPr lang="en-US" sz="1400" dirty="0" err="1"/>
              <a:t>Delaheya</a:t>
            </a:r>
            <a:r>
              <a:rPr lang="en-US" sz="1400" dirty="0"/>
              <a:t> and Nicolas (2021); ***</a:t>
            </a:r>
            <a:r>
              <a:rPr lang="en-US" sz="1400" dirty="0" err="1"/>
              <a:t>Ardui</a:t>
            </a:r>
            <a:r>
              <a:rPr lang="en-US" sz="1400" dirty="0"/>
              <a:t> et al, (2018)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088755-765C-CFD3-866D-C970E772DB8B}"/>
              </a:ext>
            </a:extLst>
          </p:cNvPr>
          <p:cNvSpPr/>
          <p:nvPr/>
        </p:nvSpPr>
        <p:spPr>
          <a:xfrm>
            <a:off x="82521" y="2766218"/>
            <a:ext cx="2514600" cy="1308825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Short and long reads </a:t>
            </a:r>
            <a:r>
              <a:rPr lang="en-US" sz="2000" b="1" dirty="0">
                <a:solidFill>
                  <a:schemeClr val="tx1"/>
                </a:solidFill>
              </a:rPr>
              <a:t>both</a:t>
            </a:r>
            <a:r>
              <a:rPr lang="en-US" sz="2000" dirty="0">
                <a:solidFill>
                  <a:schemeClr val="tx1"/>
                </a:solidFill>
              </a:rPr>
              <a:t> have their strengths and weaknesses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40C51D-B5BC-5A30-688B-D195BCC789EE}"/>
              </a:ext>
            </a:extLst>
          </p:cNvPr>
          <p:cNvSpPr/>
          <p:nvPr/>
        </p:nvSpPr>
        <p:spPr>
          <a:xfrm>
            <a:off x="9594879" y="2766217"/>
            <a:ext cx="2514600" cy="1308825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Large variants </a:t>
            </a:r>
            <a:r>
              <a:rPr lang="en-US" sz="2000" dirty="0">
                <a:solidFill>
                  <a:schemeClr val="tx1"/>
                </a:solidFill>
              </a:rPr>
              <a:t>are typically easier to accurately call with </a:t>
            </a:r>
            <a:r>
              <a:rPr lang="en-US" sz="2000" b="1" dirty="0">
                <a:solidFill>
                  <a:schemeClr val="tx1"/>
                </a:solidFill>
              </a:rPr>
              <a:t>long reads</a:t>
            </a:r>
          </a:p>
        </p:txBody>
      </p:sp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99A30154-22B5-8B15-8F8D-6070B9BA9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869" y="1452801"/>
            <a:ext cx="537324" cy="537324"/>
          </a:xfrm>
          <a:prstGeom prst="rect">
            <a:avLst/>
          </a:prstGeom>
        </p:spPr>
      </p:pic>
      <p:pic>
        <p:nvPicPr>
          <p:cNvPr id="14" name="Graphic 13" descr="Dollar with solid fill">
            <a:extLst>
              <a:ext uri="{FF2B5EF4-FFF2-40B4-BE49-F238E27FC236}">
                <a16:creationId xmlns:a16="http://schemas.microsoft.com/office/drawing/2014/main" id="{13CBF653-E693-31F9-EB0A-D37EF69DE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3221" y="1444261"/>
            <a:ext cx="537324" cy="537324"/>
          </a:xfrm>
          <a:prstGeom prst="rect">
            <a:avLst/>
          </a:prstGeom>
        </p:spPr>
      </p:pic>
      <p:pic>
        <p:nvPicPr>
          <p:cNvPr id="15" name="Graphic 14" descr="Dollar with solid fill">
            <a:extLst>
              <a:ext uri="{FF2B5EF4-FFF2-40B4-BE49-F238E27FC236}">
                <a16:creationId xmlns:a16="http://schemas.microsoft.com/office/drawing/2014/main" id="{D1D460E1-AE00-4566-4C36-E1F1DED90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4559" y="1448226"/>
            <a:ext cx="537324" cy="537324"/>
          </a:xfrm>
          <a:prstGeom prst="rect">
            <a:avLst/>
          </a:prstGeom>
        </p:spPr>
      </p:pic>
      <p:pic>
        <p:nvPicPr>
          <p:cNvPr id="16" name="Graphic 15" descr="Dollar with solid fill">
            <a:extLst>
              <a:ext uri="{FF2B5EF4-FFF2-40B4-BE49-F238E27FC236}">
                <a16:creationId xmlns:a16="http://schemas.microsoft.com/office/drawing/2014/main" id="{1C614208-3156-64E8-A143-74F583314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897" y="1437251"/>
            <a:ext cx="537324" cy="53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6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F658-E669-41E0-A78C-190DC6EF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Structural Variant Calling Lesson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8F7F72-859B-D7C3-BB66-24AAE8DB7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Calling SVs with short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0560-265B-4951-992A-13C74549E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Structural variant calling with </a:t>
            </a:r>
            <a:r>
              <a:rPr lang="en-US" b="1" dirty="0"/>
              <a:t>DELLY and</a:t>
            </a:r>
            <a:r>
              <a:rPr lang="en-US" dirty="0"/>
              <a:t> </a:t>
            </a:r>
            <a:r>
              <a:rPr lang="en-US" b="1" dirty="0" err="1"/>
              <a:t>smoove</a:t>
            </a:r>
            <a:r>
              <a:rPr lang="en-US" b="1" dirty="0"/>
              <a:t>/lumpy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Annotating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A7C305-ED91-B27B-8D1C-4A1585374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Calling SVs with long reads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9DD623-3752-176E-53B7-5CCB0496A2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Structural variant calling with </a:t>
            </a:r>
            <a:r>
              <a:rPr lang="en-US" b="1" dirty="0"/>
              <a:t>sniffles and </a:t>
            </a:r>
            <a:r>
              <a:rPr lang="en-US" b="1" dirty="0" err="1"/>
              <a:t>pbsv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Annotating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AD6B-1624-AD62-A888-8DF72F6863D7}"/>
              </a:ext>
            </a:extLst>
          </p:cNvPr>
          <p:cNvCxnSpPr>
            <a:cxnSpLocks/>
          </p:cNvCxnSpPr>
          <p:nvPr/>
        </p:nvCxnSpPr>
        <p:spPr>
          <a:xfrm>
            <a:off x="665922" y="2594113"/>
            <a:ext cx="0" cy="1709530"/>
          </a:xfrm>
          <a:prstGeom prst="line">
            <a:avLst/>
          </a:prstGeom>
          <a:ln w="57150">
            <a:solidFill>
              <a:srgbClr val="0A2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BC7235-D65D-E3AD-80E4-29A996DF9D36}"/>
              </a:ext>
            </a:extLst>
          </p:cNvPr>
          <p:cNvCxnSpPr>
            <a:cxnSpLocks/>
          </p:cNvCxnSpPr>
          <p:nvPr/>
        </p:nvCxnSpPr>
        <p:spPr>
          <a:xfrm>
            <a:off x="665922" y="4442791"/>
            <a:ext cx="0" cy="1443659"/>
          </a:xfrm>
          <a:prstGeom prst="line">
            <a:avLst/>
          </a:prstGeom>
          <a:ln w="57150">
            <a:solidFill>
              <a:srgbClr val="8A9D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C25861-044E-A923-DE1C-BB2D99694622}"/>
              </a:ext>
            </a:extLst>
          </p:cNvPr>
          <p:cNvCxnSpPr>
            <a:cxnSpLocks/>
          </p:cNvCxnSpPr>
          <p:nvPr/>
        </p:nvCxnSpPr>
        <p:spPr>
          <a:xfrm>
            <a:off x="6010827" y="2594113"/>
            <a:ext cx="0" cy="1709530"/>
          </a:xfrm>
          <a:prstGeom prst="line">
            <a:avLst/>
          </a:prstGeom>
          <a:ln w="57150">
            <a:solidFill>
              <a:srgbClr val="0A2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49A3BB-E8CC-B44F-C93E-33612C10FD6C}"/>
              </a:ext>
            </a:extLst>
          </p:cNvPr>
          <p:cNvCxnSpPr>
            <a:cxnSpLocks/>
          </p:cNvCxnSpPr>
          <p:nvPr/>
        </p:nvCxnSpPr>
        <p:spPr>
          <a:xfrm flipH="1">
            <a:off x="5997575" y="4442791"/>
            <a:ext cx="12681" cy="1517138"/>
          </a:xfrm>
          <a:prstGeom prst="line">
            <a:avLst/>
          </a:prstGeom>
          <a:ln w="57150">
            <a:solidFill>
              <a:srgbClr val="8A9D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6A24F69-96EC-75B5-0CF1-47E5834C9716}"/>
              </a:ext>
            </a:extLst>
          </p:cNvPr>
          <p:cNvSpPr/>
          <p:nvPr/>
        </p:nvSpPr>
        <p:spPr>
          <a:xfrm>
            <a:off x="2879034" y="6085485"/>
            <a:ext cx="371198" cy="353116"/>
          </a:xfrm>
          <a:prstGeom prst="rect">
            <a:avLst/>
          </a:prstGeom>
          <a:solidFill>
            <a:srgbClr val="0A2EE0"/>
          </a:solidFill>
          <a:ln>
            <a:solidFill>
              <a:srgbClr val="0A2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DEE217-1D1B-8671-E5D7-A0B110FE6D92}"/>
              </a:ext>
            </a:extLst>
          </p:cNvPr>
          <p:cNvSpPr/>
          <p:nvPr/>
        </p:nvSpPr>
        <p:spPr>
          <a:xfrm>
            <a:off x="6372985" y="6085485"/>
            <a:ext cx="371198" cy="353116"/>
          </a:xfrm>
          <a:prstGeom prst="rect">
            <a:avLst/>
          </a:prstGeom>
          <a:solidFill>
            <a:srgbClr val="8A9DFA"/>
          </a:solidFill>
          <a:ln>
            <a:solidFill>
              <a:srgbClr val="8A9D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450F9E-1511-651C-B582-A01A0505B482}"/>
              </a:ext>
            </a:extLst>
          </p:cNvPr>
          <p:cNvSpPr txBox="1"/>
          <p:nvPr/>
        </p:nvSpPr>
        <p:spPr>
          <a:xfrm>
            <a:off x="3369913" y="6031210"/>
            <a:ext cx="373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87C01D-4344-BF6B-2729-99BCA253689F}"/>
              </a:ext>
            </a:extLst>
          </p:cNvPr>
          <p:cNvSpPr txBox="1"/>
          <p:nvPr/>
        </p:nvSpPr>
        <p:spPr>
          <a:xfrm>
            <a:off x="6897962" y="6031210"/>
            <a:ext cx="373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Pretty much the same</a:t>
            </a:r>
          </a:p>
        </p:txBody>
      </p:sp>
    </p:spTree>
    <p:extLst>
      <p:ext uri="{BB962C8B-B14F-4D97-AF65-F5344CB8AC3E}">
        <p14:creationId xmlns:p14="http://schemas.microsoft.com/office/powerpoint/2010/main" val="249776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p"/>
      <p:bldP spid="23" grpId="0" animBg="1"/>
      <p:bldP spid="24" grpId="0" animBg="1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FD453-57E7-4199-90C9-F4E88795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Walkthrough of studying SVs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C321-1144-47A7-8D25-39B5D5049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 case-study, the Merlot variety of grapevine:</a:t>
            </a:r>
          </a:p>
        </p:txBody>
      </p:sp>
      <p:pic>
        <p:nvPicPr>
          <p:cNvPr id="12" name="Picture 11" descr="A bunch of blue grapes&#10;&#10;Description automatically generated with low confidence">
            <a:extLst>
              <a:ext uri="{FF2B5EF4-FFF2-40B4-BE49-F238E27FC236}">
                <a16:creationId xmlns:a16="http://schemas.microsoft.com/office/drawing/2014/main" id="{47AF6C90-88BC-37C7-C9FA-796DDE95C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8" r="1258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669D0F-2BEF-58B3-18C3-E34A113D3ED2}"/>
              </a:ext>
            </a:extLst>
          </p:cNvPr>
          <p:cNvSpPr txBox="1"/>
          <p:nvPr/>
        </p:nvSpPr>
        <p:spPr>
          <a:xfrm>
            <a:off x="-3180" y="6548727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Merlot grapes / Getty from winemag.com</a:t>
            </a:r>
          </a:p>
        </p:txBody>
      </p:sp>
    </p:spTree>
    <p:extLst>
      <p:ext uri="{BB962C8B-B14F-4D97-AF65-F5344CB8AC3E}">
        <p14:creationId xmlns:p14="http://schemas.microsoft.com/office/powerpoint/2010/main" val="364317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94FCA-8AA4-47AC-86A1-A0A8FAB96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Part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689865-D641-48A5-9563-B4D4355F9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Calling SVs with short reads</a:t>
            </a:r>
          </a:p>
        </p:txBody>
      </p:sp>
    </p:spTree>
    <p:extLst>
      <p:ext uri="{BB962C8B-B14F-4D97-AF65-F5344CB8AC3E}">
        <p14:creationId xmlns:p14="http://schemas.microsoft.com/office/powerpoint/2010/main" val="112392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D453-57E7-4199-90C9-F4E88795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of c</a:t>
            </a:r>
            <a:r>
              <a:rPr lang="en-US" sz="4400" dirty="0"/>
              <a:t>alling SVs with short reads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7B282-D917-48BB-A870-C2B8D7DB9437}"/>
              </a:ext>
            </a:extLst>
          </p:cNvPr>
          <p:cNvSpPr/>
          <p:nvPr/>
        </p:nvSpPr>
        <p:spPr>
          <a:xfrm>
            <a:off x="1048609" y="1362214"/>
            <a:ext cx="2452744" cy="1624515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Sequenced Merlot with Illumina paired end sequencing (~50X coverage)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41A76C-3C48-4481-BA60-6D7ACA69548C}"/>
              </a:ext>
            </a:extLst>
          </p:cNvPr>
          <p:cNvSpPr/>
          <p:nvPr/>
        </p:nvSpPr>
        <p:spPr>
          <a:xfrm>
            <a:off x="1048609" y="3464086"/>
            <a:ext cx="2452744" cy="1298144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Trim adapters and low-quality base pairs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CUTADAPT*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04BC2B-8457-45FD-97B7-C6E532C9E9A1}"/>
              </a:ext>
            </a:extLst>
          </p:cNvPr>
          <p:cNvSpPr/>
          <p:nvPr/>
        </p:nvSpPr>
        <p:spPr>
          <a:xfrm>
            <a:off x="1048609" y="5239588"/>
            <a:ext cx="2452744" cy="801500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Check read quality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FASTQC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1D0E76-583D-4597-B3D7-7335DFF3593D}"/>
              </a:ext>
            </a:extLst>
          </p:cNvPr>
          <p:cNvSpPr/>
          <p:nvPr/>
        </p:nvSpPr>
        <p:spPr>
          <a:xfrm>
            <a:off x="4720552" y="1511690"/>
            <a:ext cx="2452744" cy="1325562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Mapped trimmed reads to the reference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BWAMEM*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5CD8BF-382E-44D6-A8D0-E4DF01142BA8}"/>
              </a:ext>
            </a:extLst>
          </p:cNvPr>
          <p:cNvSpPr/>
          <p:nvPr/>
        </p:nvSpPr>
        <p:spPr>
          <a:xfrm>
            <a:off x="4720552" y="3615073"/>
            <a:ext cx="2452744" cy="953900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Sorted reads and marked duplicates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PICARD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B9458B-8357-411A-B2A0-F34161CD5C7A}"/>
              </a:ext>
            </a:extLst>
          </p:cNvPr>
          <p:cNvSpPr/>
          <p:nvPr/>
        </p:nvSpPr>
        <p:spPr>
          <a:xfrm>
            <a:off x="4553808" y="5239588"/>
            <a:ext cx="1324983" cy="801500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Call SVs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smoove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4C493E-525F-4E86-A12D-F90162F6F5B6}"/>
              </a:ext>
            </a:extLst>
          </p:cNvPr>
          <p:cNvSpPr/>
          <p:nvPr/>
        </p:nvSpPr>
        <p:spPr>
          <a:xfrm>
            <a:off x="6015058" y="5239588"/>
            <a:ext cx="1324983" cy="801500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Call SVs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DELLY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A30827-5787-442D-B70D-09BE2006703A}"/>
              </a:ext>
            </a:extLst>
          </p:cNvPr>
          <p:cNvSpPr/>
          <p:nvPr/>
        </p:nvSpPr>
        <p:spPr>
          <a:xfrm>
            <a:off x="8392495" y="1773721"/>
            <a:ext cx="2452744" cy="801500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Filter SVs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VCFTOOLS and UNIX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917F72-79B5-43BA-A135-AA1E59A8C410}"/>
              </a:ext>
            </a:extLst>
          </p:cNvPr>
          <p:cNvSpPr/>
          <p:nvPr/>
        </p:nvSpPr>
        <p:spPr>
          <a:xfrm>
            <a:off x="8392495" y="3691273"/>
            <a:ext cx="2452744" cy="801500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Merge SVs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SURVIVOR*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AB4091-C5B1-4A28-A35E-CA7D14371E8C}"/>
              </a:ext>
            </a:extLst>
          </p:cNvPr>
          <p:cNvCxnSpPr>
            <a:cxnSpLocks/>
          </p:cNvCxnSpPr>
          <p:nvPr/>
        </p:nvCxnSpPr>
        <p:spPr>
          <a:xfrm>
            <a:off x="2221193" y="3019003"/>
            <a:ext cx="0" cy="4144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A97747-7FB6-4A26-BF51-61882412FF83}"/>
              </a:ext>
            </a:extLst>
          </p:cNvPr>
          <p:cNvCxnSpPr>
            <a:cxnSpLocks/>
          </p:cNvCxnSpPr>
          <p:nvPr/>
        </p:nvCxnSpPr>
        <p:spPr>
          <a:xfrm>
            <a:off x="2221193" y="4794504"/>
            <a:ext cx="0" cy="4144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9C8D07-1C6C-4CC4-8464-CF07A904593A}"/>
              </a:ext>
            </a:extLst>
          </p:cNvPr>
          <p:cNvCxnSpPr>
            <a:cxnSpLocks/>
          </p:cNvCxnSpPr>
          <p:nvPr/>
        </p:nvCxnSpPr>
        <p:spPr>
          <a:xfrm>
            <a:off x="2221193" y="6119639"/>
            <a:ext cx="0" cy="219017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7DE5F2-23B0-4ED0-AAC3-B97C5AC999E2}"/>
              </a:ext>
            </a:extLst>
          </p:cNvPr>
          <p:cNvCxnSpPr>
            <a:cxnSpLocks/>
          </p:cNvCxnSpPr>
          <p:nvPr/>
        </p:nvCxnSpPr>
        <p:spPr>
          <a:xfrm flipH="1" flipV="1">
            <a:off x="2192791" y="6338656"/>
            <a:ext cx="1846551" cy="8878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B3BEB-5AC2-440D-BE03-7192076983A1}"/>
              </a:ext>
            </a:extLst>
          </p:cNvPr>
          <p:cNvCxnSpPr>
            <a:cxnSpLocks/>
          </p:cNvCxnSpPr>
          <p:nvPr/>
        </p:nvCxnSpPr>
        <p:spPr>
          <a:xfrm flipH="1">
            <a:off x="4021586" y="2201105"/>
            <a:ext cx="8878" cy="4164185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6CFB81-F0B9-46DB-9513-F90E5B00A3A5}"/>
              </a:ext>
            </a:extLst>
          </p:cNvPr>
          <p:cNvCxnSpPr/>
          <p:nvPr/>
        </p:nvCxnSpPr>
        <p:spPr>
          <a:xfrm>
            <a:off x="4003830" y="2201105"/>
            <a:ext cx="53222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10914E-D8E4-477D-B3B3-36345BD32940}"/>
              </a:ext>
            </a:extLst>
          </p:cNvPr>
          <p:cNvCxnSpPr>
            <a:cxnSpLocks/>
          </p:cNvCxnSpPr>
          <p:nvPr/>
        </p:nvCxnSpPr>
        <p:spPr>
          <a:xfrm>
            <a:off x="5931309" y="2940837"/>
            <a:ext cx="0" cy="5707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9CC0F54-EA25-4487-9EA0-929BF40FBF8D}"/>
              </a:ext>
            </a:extLst>
          </p:cNvPr>
          <p:cNvCxnSpPr>
            <a:cxnSpLocks/>
          </p:cNvCxnSpPr>
          <p:nvPr/>
        </p:nvCxnSpPr>
        <p:spPr>
          <a:xfrm flipH="1">
            <a:off x="5225178" y="4654664"/>
            <a:ext cx="509797" cy="56716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F3E749-AF8E-41D8-A6BB-BDAA59F50A6C}"/>
              </a:ext>
            </a:extLst>
          </p:cNvPr>
          <p:cNvCxnSpPr>
            <a:cxnSpLocks/>
          </p:cNvCxnSpPr>
          <p:nvPr/>
        </p:nvCxnSpPr>
        <p:spPr>
          <a:xfrm>
            <a:off x="6167752" y="4654664"/>
            <a:ext cx="509797" cy="56716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57DE34-0200-405B-BEED-97DC956A7D27}"/>
              </a:ext>
            </a:extLst>
          </p:cNvPr>
          <p:cNvCxnSpPr>
            <a:cxnSpLocks/>
          </p:cNvCxnSpPr>
          <p:nvPr/>
        </p:nvCxnSpPr>
        <p:spPr>
          <a:xfrm>
            <a:off x="5959926" y="6223247"/>
            <a:ext cx="0" cy="142043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3BEC55-DD0D-4650-A6E5-CADCDD8DAE43}"/>
              </a:ext>
            </a:extLst>
          </p:cNvPr>
          <p:cNvCxnSpPr>
            <a:cxnSpLocks/>
          </p:cNvCxnSpPr>
          <p:nvPr/>
        </p:nvCxnSpPr>
        <p:spPr>
          <a:xfrm flipH="1">
            <a:off x="5931309" y="6347534"/>
            <a:ext cx="1774722" cy="0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D07288-CFAC-42B7-B209-091B2CAFAD1C}"/>
              </a:ext>
            </a:extLst>
          </p:cNvPr>
          <p:cNvCxnSpPr>
            <a:cxnSpLocks/>
          </p:cNvCxnSpPr>
          <p:nvPr/>
        </p:nvCxnSpPr>
        <p:spPr>
          <a:xfrm flipH="1">
            <a:off x="7688272" y="2201105"/>
            <a:ext cx="8878" cy="4164185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91715D-6828-4048-81E3-E0AE06878287}"/>
              </a:ext>
            </a:extLst>
          </p:cNvPr>
          <p:cNvCxnSpPr/>
          <p:nvPr/>
        </p:nvCxnSpPr>
        <p:spPr>
          <a:xfrm>
            <a:off x="7670516" y="2201105"/>
            <a:ext cx="53222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FD3A20-8ED9-4DD0-8546-18AA12D47F18}"/>
              </a:ext>
            </a:extLst>
          </p:cNvPr>
          <p:cNvCxnSpPr>
            <a:cxnSpLocks/>
          </p:cNvCxnSpPr>
          <p:nvPr/>
        </p:nvCxnSpPr>
        <p:spPr>
          <a:xfrm flipH="1" flipV="1">
            <a:off x="5083278" y="6190661"/>
            <a:ext cx="1846551" cy="8878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16DA1F5-36F0-4C2C-870A-94189CE37D7B}"/>
              </a:ext>
            </a:extLst>
          </p:cNvPr>
          <p:cNvCxnSpPr>
            <a:cxnSpLocks/>
          </p:cNvCxnSpPr>
          <p:nvPr/>
        </p:nvCxnSpPr>
        <p:spPr>
          <a:xfrm>
            <a:off x="6902416" y="6073322"/>
            <a:ext cx="0" cy="142043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153C8B6-4F6F-4B80-8C82-2E298B86B25E}"/>
              </a:ext>
            </a:extLst>
          </p:cNvPr>
          <p:cNvCxnSpPr>
            <a:cxnSpLocks/>
          </p:cNvCxnSpPr>
          <p:nvPr/>
        </p:nvCxnSpPr>
        <p:spPr>
          <a:xfrm>
            <a:off x="5109912" y="6066920"/>
            <a:ext cx="0" cy="142043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0AD325-EFA8-48D7-9BC1-BD7A163AAB66}"/>
              </a:ext>
            </a:extLst>
          </p:cNvPr>
          <p:cNvCxnSpPr>
            <a:cxnSpLocks/>
          </p:cNvCxnSpPr>
          <p:nvPr/>
        </p:nvCxnSpPr>
        <p:spPr>
          <a:xfrm>
            <a:off x="9618867" y="2693172"/>
            <a:ext cx="0" cy="85618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412719-217D-1C79-74EF-DA94E6BA2752}"/>
              </a:ext>
            </a:extLst>
          </p:cNvPr>
          <p:cNvSpPr txBox="1"/>
          <p:nvPr/>
        </p:nvSpPr>
        <p:spPr>
          <a:xfrm>
            <a:off x="5379870" y="6525777"/>
            <a:ext cx="87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There are alternatives to these programs, and we will talk about them </a:t>
            </a:r>
          </a:p>
        </p:txBody>
      </p:sp>
    </p:spTree>
    <p:extLst>
      <p:ext uri="{BB962C8B-B14F-4D97-AF65-F5344CB8AC3E}">
        <p14:creationId xmlns:p14="http://schemas.microsoft.com/office/powerpoint/2010/main" val="389566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7D01-7E38-45A7-B22D-F6C8E913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Cutadapt</a:t>
            </a:r>
            <a:r>
              <a:rPr lang="en-US" b="1" dirty="0"/>
              <a:t>: </a:t>
            </a:r>
            <a:r>
              <a:rPr lang="en-US" dirty="0"/>
              <a:t>filters and trims raw reads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21DE8-8C5E-483C-994A-E75CF392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93" y="1372012"/>
            <a:ext cx="8919592" cy="50953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F77F0A-3085-4D75-B745-94AEEAE24BB8}"/>
              </a:ext>
            </a:extLst>
          </p:cNvPr>
          <p:cNvSpPr/>
          <p:nvPr/>
        </p:nvSpPr>
        <p:spPr>
          <a:xfrm>
            <a:off x="3710408" y="4073133"/>
            <a:ext cx="8336097" cy="2420471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8C7AF7-EFD9-4647-9446-07788C478F2F}"/>
              </a:ext>
            </a:extLst>
          </p:cNvPr>
          <p:cNvSpPr/>
          <p:nvPr/>
        </p:nvSpPr>
        <p:spPr>
          <a:xfrm>
            <a:off x="9497134" y="137656"/>
            <a:ext cx="2425576" cy="45493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Actual code in this box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E8B880-CDDC-4E8D-97AB-DBF9A058B626}"/>
              </a:ext>
            </a:extLst>
          </p:cNvPr>
          <p:cNvSpPr/>
          <p:nvPr/>
        </p:nvSpPr>
        <p:spPr>
          <a:xfrm>
            <a:off x="301841" y="1450991"/>
            <a:ext cx="2991775" cy="2733742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Why filter and trim reads?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To remove adapters and low-quality reads that will cause mis-mapping and other issues.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DDCB92-5D4C-49FC-959F-35387429F446}"/>
              </a:ext>
            </a:extLst>
          </p:cNvPr>
          <p:cNvSpPr/>
          <p:nvPr/>
        </p:nvSpPr>
        <p:spPr>
          <a:xfrm>
            <a:off x="301841" y="4457731"/>
            <a:ext cx="2991775" cy="1625735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Alternative programs</a:t>
            </a:r>
          </a:p>
          <a:p>
            <a:pPr algn="ctr"/>
            <a:r>
              <a:rPr lang="en-US" sz="2200" dirty="0" err="1">
                <a:solidFill>
                  <a:schemeClr val="tx1"/>
                </a:solidFill>
              </a:rPr>
              <a:t>Trimmomatic</a:t>
            </a:r>
            <a:r>
              <a:rPr lang="en-US" sz="2200" dirty="0">
                <a:solidFill>
                  <a:schemeClr val="tx1"/>
                </a:solidFill>
              </a:rPr>
              <a:t> – can also be used, more of a personal preference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4E183-E94E-4AE6-A825-A84C435F36B5}"/>
              </a:ext>
            </a:extLst>
          </p:cNvPr>
          <p:cNvSpPr txBox="1"/>
          <p:nvPr/>
        </p:nvSpPr>
        <p:spPr>
          <a:xfrm>
            <a:off x="0" y="6518146"/>
            <a:ext cx="593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manual: </a:t>
            </a:r>
            <a:r>
              <a:rPr lang="en-US" dirty="0">
                <a:hlinkClick r:id="rId3"/>
              </a:rPr>
              <a:t>https://cutadapt.readthedocs.io/en/stable/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6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C3A-6476-4C2F-9DDA-B183F97E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FastQC</a:t>
            </a:r>
            <a:r>
              <a:rPr lang="en-US" b="1" dirty="0"/>
              <a:t>: </a:t>
            </a:r>
            <a:r>
              <a:rPr lang="en-US" dirty="0"/>
              <a:t>check read quality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5C959-E2F1-4212-B5AE-718A976E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063" y="2574937"/>
            <a:ext cx="7232225" cy="30736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9AE3EF-F85F-410E-9AD2-8F5DAE87844F}"/>
              </a:ext>
            </a:extLst>
          </p:cNvPr>
          <p:cNvSpPr/>
          <p:nvPr/>
        </p:nvSpPr>
        <p:spPr>
          <a:xfrm>
            <a:off x="4692238" y="4506202"/>
            <a:ext cx="7168330" cy="1142430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754A43-CA35-4007-A6A2-834B60D5E70F}"/>
              </a:ext>
            </a:extLst>
          </p:cNvPr>
          <p:cNvSpPr/>
          <p:nvPr/>
        </p:nvSpPr>
        <p:spPr>
          <a:xfrm>
            <a:off x="331432" y="2574936"/>
            <a:ext cx="3498543" cy="3073695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Why check read quality?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Sometimes issues happen in sequencing, and you need to make sure that your reads are of good quality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(garbage in = garbage out)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A3250-6DBF-4E8F-A595-45536D50D3D8}"/>
              </a:ext>
            </a:extLst>
          </p:cNvPr>
          <p:cNvSpPr txBox="1"/>
          <p:nvPr/>
        </p:nvSpPr>
        <p:spPr>
          <a:xfrm>
            <a:off x="-1" y="6518146"/>
            <a:ext cx="798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manual: </a:t>
            </a:r>
            <a:r>
              <a:rPr lang="en-US" dirty="0">
                <a:hlinkClick r:id="rId3"/>
              </a:rPr>
              <a:t>https://www.bioinformatics.babraham.ac.uk/projects/fastqc/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F416-E74E-49F5-A8C9-BF8612C3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BWAMEM: </a:t>
            </a:r>
            <a:r>
              <a:rPr lang="en-US" dirty="0"/>
              <a:t>map reads to the reference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64C49-A160-458B-8700-48273EEF3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91"/>
          <a:stretch/>
        </p:blipFill>
        <p:spPr>
          <a:xfrm>
            <a:off x="581896" y="3259158"/>
            <a:ext cx="11610104" cy="3260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7C46CA-6934-45D7-B758-C1BBC4EDC2C8}"/>
              </a:ext>
            </a:extLst>
          </p:cNvPr>
          <p:cNvSpPr/>
          <p:nvPr/>
        </p:nvSpPr>
        <p:spPr>
          <a:xfrm>
            <a:off x="655793" y="5103603"/>
            <a:ext cx="11226553" cy="1366654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6D30-A895-44B7-AC24-A4BF3088E556}"/>
              </a:ext>
            </a:extLst>
          </p:cNvPr>
          <p:cNvSpPr/>
          <p:nvPr/>
        </p:nvSpPr>
        <p:spPr>
          <a:xfrm>
            <a:off x="1459489" y="1520846"/>
            <a:ext cx="9273022" cy="1738312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We have to map reads to the reference genome to be able to call variants between the reference and the sample.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Mapping programs can impact the ability to call certain variants, and we will talk about that on the next slide.</a:t>
            </a:r>
            <a:r>
              <a:rPr lang="en-US" sz="2200" b="1" dirty="0">
                <a:solidFill>
                  <a:schemeClr val="tx1"/>
                </a:solidFill>
              </a:rPr>
              <a:t> For that reason, BWAMEM should be used.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1477D-2044-4BD9-AF81-A5AD6D6A0DEB}"/>
              </a:ext>
            </a:extLst>
          </p:cNvPr>
          <p:cNvSpPr txBox="1"/>
          <p:nvPr/>
        </p:nvSpPr>
        <p:spPr>
          <a:xfrm>
            <a:off x="0" y="6518146"/>
            <a:ext cx="593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manual: </a:t>
            </a:r>
            <a:r>
              <a:rPr lang="en-US" dirty="0">
                <a:hlinkClick r:id="rId3"/>
              </a:rPr>
              <a:t>http://bio-bwa.sourceforge.net/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7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B346-3BB7-4830-B393-EF328913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BWAMEM?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EB88-466F-4565-B066-82A31E6B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SV callers were designed to work with BWAMEM outputs</a:t>
            </a:r>
          </a:p>
          <a:p>
            <a:pPr lvl="1"/>
            <a:r>
              <a:rPr lang="en-US" sz="2800" dirty="0" err="1"/>
              <a:t>smoove</a:t>
            </a:r>
            <a:r>
              <a:rPr lang="en-US" sz="2800" dirty="0"/>
              <a:t> explicitly states to align with BWAMEM</a:t>
            </a:r>
          </a:p>
          <a:p>
            <a:r>
              <a:rPr lang="en-US" dirty="0"/>
              <a:t>Some aligners, like bowtie, do not do split alignment</a:t>
            </a:r>
          </a:p>
          <a:p>
            <a:pPr lvl="1"/>
            <a:r>
              <a:rPr lang="en-US" sz="2800" dirty="0"/>
              <a:t>There outputs should not be used for identifying SVs from short reads as a result</a:t>
            </a:r>
          </a:p>
          <a:p>
            <a:r>
              <a:rPr lang="en-US" b="1" dirty="0"/>
              <a:t>It is important to pay attention to how your mapping program aligns reads, because this will have a great impact on 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409770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inot blanc">
            <a:extLst>
              <a:ext uri="{FF2B5EF4-FFF2-40B4-BE49-F238E27FC236}">
                <a16:creationId xmlns:a16="http://schemas.microsoft.com/office/drawing/2014/main" id="{13303B83-6765-4BDC-B17F-A8B760EB1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6" b="1546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30F9E0-1899-44B5-8B18-27ABCBEF5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Computationally Decoding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Structural Variants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CF644-C44E-48DF-8008-957235429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Eleanore Ritter</a:t>
            </a:r>
          </a:p>
          <a:p>
            <a:r>
              <a:rPr lang="en-US" dirty="0">
                <a:solidFill>
                  <a:srgbClr val="FFFFFF"/>
                </a:solidFill>
              </a:rPr>
              <a:t>November 16, 2022</a:t>
            </a:r>
          </a:p>
        </p:txBody>
      </p:sp>
    </p:spTree>
    <p:extLst>
      <p:ext uri="{BB962C8B-B14F-4D97-AF65-F5344CB8AC3E}">
        <p14:creationId xmlns:p14="http://schemas.microsoft.com/office/powerpoint/2010/main" val="102173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D77A-CAB0-4611-AC00-F2E79DE1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BAM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472C-7FD6-4026-9727-6B0D5CD78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version of the SAM file</a:t>
            </a:r>
          </a:p>
          <a:p>
            <a:r>
              <a:rPr lang="en-US" dirty="0"/>
              <a:t>Tab-delimited text file with sequence alignment data</a:t>
            </a:r>
          </a:p>
          <a:p>
            <a:r>
              <a:rPr lang="en-US" dirty="0"/>
              <a:t>Example of a SAM file: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AM File Format Example.">
            <a:extLst>
              <a:ext uri="{FF2B5EF4-FFF2-40B4-BE49-F238E27FC236}">
                <a16:creationId xmlns:a16="http://schemas.microsoft.com/office/drawing/2014/main" id="{BC9D9A91-C002-4B6F-A7BE-41CD8242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7332"/>
            <a:ext cx="7271659" cy="361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1A781-443D-4B7F-BAC0-224136BAAE71}"/>
              </a:ext>
            </a:extLst>
          </p:cNvPr>
          <p:cNvSpPr txBox="1"/>
          <p:nvPr/>
        </p:nvSpPr>
        <p:spPr>
          <a:xfrm>
            <a:off x="7333803" y="3990837"/>
            <a:ext cx="442911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 from </a:t>
            </a:r>
            <a:r>
              <a:rPr lang="en-US" sz="2000" dirty="0">
                <a:hlinkClick r:id="rId3"/>
              </a:rPr>
              <a:t>http://biobits.org/samtools_primer.html</a:t>
            </a:r>
            <a:endParaRPr lang="en-US" sz="20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Link also contains a helpful description of SAM files</a:t>
            </a:r>
          </a:p>
        </p:txBody>
      </p:sp>
    </p:spTree>
    <p:extLst>
      <p:ext uri="{BB962C8B-B14F-4D97-AF65-F5344CB8AC3E}">
        <p14:creationId xmlns:p14="http://schemas.microsoft.com/office/powerpoint/2010/main" val="250948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6EA6-7689-459F-9902-B9BBA093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Picard: </a:t>
            </a:r>
            <a:r>
              <a:rPr lang="en-US" dirty="0"/>
              <a:t>sort reads and mark duplicates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B6488-0C0F-440B-967C-71412980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4" y="4061259"/>
            <a:ext cx="5715000" cy="2409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BA68D1-CD2A-48B5-95DD-167B659E512D}"/>
              </a:ext>
            </a:extLst>
          </p:cNvPr>
          <p:cNvSpPr/>
          <p:nvPr/>
        </p:nvSpPr>
        <p:spPr>
          <a:xfrm>
            <a:off x="199561" y="5504505"/>
            <a:ext cx="5389133" cy="961654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814EC-31C6-42E6-83A3-C34DABEC4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56" y="3910403"/>
            <a:ext cx="6000750" cy="2857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A71402-B8A2-4C4C-BF82-82A5C373B591}"/>
              </a:ext>
            </a:extLst>
          </p:cNvPr>
          <p:cNvSpPr/>
          <p:nvPr/>
        </p:nvSpPr>
        <p:spPr>
          <a:xfrm>
            <a:off x="6033856" y="5554005"/>
            <a:ext cx="6000750" cy="121389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F74C8-39C0-4F23-829D-F8D336A076F5}"/>
              </a:ext>
            </a:extLst>
          </p:cNvPr>
          <p:cNvSpPr txBox="1"/>
          <p:nvPr/>
        </p:nvSpPr>
        <p:spPr>
          <a:xfrm flipH="1">
            <a:off x="157394" y="3576400"/>
            <a:ext cx="435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Sort reads: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8740-9BA1-498D-B994-46ECFE306988}"/>
              </a:ext>
            </a:extLst>
          </p:cNvPr>
          <p:cNvSpPr txBox="1"/>
          <p:nvPr/>
        </p:nvSpPr>
        <p:spPr>
          <a:xfrm flipH="1">
            <a:off x="6033856" y="3359690"/>
            <a:ext cx="435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Mark duplicates: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11243D-0A81-4649-BAC7-AB179D2E8213}"/>
              </a:ext>
            </a:extLst>
          </p:cNvPr>
          <p:cNvSpPr/>
          <p:nvPr/>
        </p:nvSpPr>
        <p:spPr>
          <a:xfrm>
            <a:off x="1102688" y="1439348"/>
            <a:ext cx="3498543" cy="2201250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Why sort reads?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Most downstream programs required sorted reads to be able to more quickly process reads and call variants.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D05914-708D-494C-AF67-415E7F683CA8}"/>
              </a:ext>
            </a:extLst>
          </p:cNvPr>
          <p:cNvSpPr/>
          <p:nvPr/>
        </p:nvSpPr>
        <p:spPr>
          <a:xfrm>
            <a:off x="5872394" y="1439348"/>
            <a:ext cx="6264336" cy="1989652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Why mark duplicates?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PCR/optical duplicates occur during the sequencing process and can be mistaken as actual reads. For studying SVs, this could cause issues and result in false positives.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C26033-B354-474F-AF71-FC5FE8F43054}"/>
              </a:ext>
            </a:extLst>
          </p:cNvPr>
          <p:cNvCxnSpPr>
            <a:cxnSpLocks/>
          </p:cNvCxnSpPr>
          <p:nvPr/>
        </p:nvCxnSpPr>
        <p:spPr>
          <a:xfrm flipV="1">
            <a:off x="5734974" y="1358283"/>
            <a:ext cx="0" cy="54997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1D2B2E-E8C7-4CF5-8145-1A3B2417F51D}"/>
              </a:ext>
            </a:extLst>
          </p:cNvPr>
          <p:cNvSpPr txBox="1"/>
          <p:nvPr/>
        </p:nvSpPr>
        <p:spPr>
          <a:xfrm>
            <a:off x="0" y="6518146"/>
            <a:ext cx="593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manual: </a:t>
            </a:r>
            <a:r>
              <a:rPr lang="en-US" dirty="0">
                <a:hlinkClick r:id="rId4"/>
              </a:rPr>
              <a:t>https://broadinstitute.github.io/picard/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45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1C50-EEF0-4001-A64B-7A004E85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Smoove/LUMPY and DELLY: </a:t>
            </a:r>
            <a:r>
              <a:rPr lang="en-US" dirty="0"/>
              <a:t>call SVs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9D90-807C-4B72-8972-A74D4977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 introduction to the programs:</a:t>
            </a:r>
          </a:p>
          <a:p>
            <a:r>
              <a:rPr lang="en-US" dirty="0"/>
              <a:t>Identify novel breakpoints (junctions) between reference and sample</a:t>
            </a:r>
          </a:p>
          <a:p>
            <a:r>
              <a:rPr lang="en-US" dirty="0"/>
              <a:t>Analyze alignment signals</a:t>
            </a:r>
          </a:p>
          <a:p>
            <a:pPr lvl="1"/>
            <a:r>
              <a:rPr lang="en-US" dirty="0"/>
              <a:t>Increase in read coverage -&gt; potential duplication</a:t>
            </a:r>
          </a:p>
          <a:p>
            <a:pPr lvl="1"/>
            <a:r>
              <a:rPr lang="en-US" dirty="0"/>
              <a:t>Decrease in read coverage -&gt; potential deletion</a:t>
            </a:r>
          </a:p>
          <a:p>
            <a:pPr lvl="1"/>
            <a:r>
              <a:rPr lang="en-US" dirty="0"/>
              <a:t>Split reads -&gt; potential deletion, translocation, inversion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ABE1E-E676-43DC-9A2B-00E3C8D9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401218"/>
            <a:ext cx="9144000" cy="2499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F7EA7D-00CF-416E-A93E-C44D1730003B}"/>
              </a:ext>
            </a:extLst>
          </p:cNvPr>
          <p:cNvSpPr txBox="1"/>
          <p:nvPr/>
        </p:nvSpPr>
        <p:spPr>
          <a:xfrm>
            <a:off x="10034550" y="6569751"/>
            <a:ext cx="21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Chu et al. 2014</a:t>
            </a:r>
          </a:p>
        </p:txBody>
      </p:sp>
    </p:spTree>
    <p:extLst>
      <p:ext uri="{BB962C8B-B14F-4D97-AF65-F5344CB8AC3E}">
        <p14:creationId xmlns:p14="http://schemas.microsoft.com/office/powerpoint/2010/main" val="3529814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1C50-EEF0-4001-A64B-7A004E85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Smoove/LUMPY and DELLY: </a:t>
            </a:r>
            <a:r>
              <a:rPr lang="en-US" dirty="0"/>
              <a:t>call SVs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9D90-807C-4B72-8972-A74D4977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 introduction to the programs:</a:t>
            </a:r>
          </a:p>
          <a:p>
            <a:r>
              <a:rPr lang="en-US" dirty="0"/>
              <a:t>Identify novel breakpoints (junctions) between reference and sample</a:t>
            </a:r>
          </a:p>
          <a:p>
            <a:r>
              <a:rPr lang="en-US" dirty="0"/>
              <a:t>Analyze alignment signals</a:t>
            </a:r>
          </a:p>
          <a:p>
            <a:pPr lvl="1"/>
            <a:r>
              <a:rPr lang="en-US" dirty="0"/>
              <a:t>Increase in read coverage -&gt; potential duplication</a:t>
            </a:r>
          </a:p>
          <a:p>
            <a:pPr lvl="1"/>
            <a:r>
              <a:rPr lang="en-US" dirty="0"/>
              <a:t>Decrease in read coverage -&gt; potential deletion</a:t>
            </a:r>
          </a:p>
          <a:p>
            <a:pPr lvl="1"/>
            <a:r>
              <a:rPr lang="en-US" dirty="0"/>
              <a:t>Split reads -&gt; potential deletion, translocation, inversion</a:t>
            </a:r>
          </a:p>
          <a:p>
            <a:pPr lvl="1"/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C4F3355-C716-4A80-86DF-9246145408E5}"/>
              </a:ext>
            </a:extLst>
          </p:cNvPr>
          <p:cNvSpPr/>
          <p:nvPr/>
        </p:nvSpPr>
        <p:spPr>
          <a:xfrm>
            <a:off x="8659906" y="3313355"/>
            <a:ext cx="408791" cy="115106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DCF7E-74F0-408B-9691-A50D716B53F7}"/>
              </a:ext>
            </a:extLst>
          </p:cNvPr>
          <p:cNvSpPr txBox="1"/>
          <p:nvPr/>
        </p:nvSpPr>
        <p:spPr>
          <a:xfrm>
            <a:off x="8659906" y="3524240"/>
            <a:ext cx="3991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smoove</a:t>
            </a:r>
            <a:r>
              <a:rPr lang="en-US" sz="2800" dirty="0"/>
              <a:t> integrates multiple signals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4177B9-5216-41B8-A0E6-449AE68E7DD7}"/>
              </a:ext>
            </a:extLst>
          </p:cNvPr>
          <p:cNvCxnSpPr>
            <a:cxnSpLocks/>
          </p:cNvCxnSpPr>
          <p:nvPr/>
        </p:nvCxnSpPr>
        <p:spPr>
          <a:xfrm flipH="1" flipV="1">
            <a:off x="8251115" y="4478348"/>
            <a:ext cx="613186" cy="8036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FF7379-B1AD-46DE-8D47-5A6D4F0DC155}"/>
              </a:ext>
            </a:extLst>
          </p:cNvPr>
          <p:cNvSpPr txBox="1"/>
          <p:nvPr/>
        </p:nvSpPr>
        <p:spPr>
          <a:xfrm>
            <a:off x="8520056" y="5192735"/>
            <a:ext cx="3991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DELLY mainly relies on split reads</a:t>
            </a:r>
          </a:p>
        </p:txBody>
      </p:sp>
    </p:spTree>
    <p:extLst>
      <p:ext uri="{BB962C8B-B14F-4D97-AF65-F5344CB8AC3E}">
        <p14:creationId xmlns:p14="http://schemas.microsoft.com/office/powerpoint/2010/main" val="1942704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EA78-2FC8-4711-A595-4725677F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smoove</a:t>
            </a:r>
            <a:r>
              <a:rPr lang="en-US" b="1" dirty="0"/>
              <a:t>/LUMPY: </a:t>
            </a:r>
            <a:r>
              <a:rPr lang="en-US" dirty="0"/>
              <a:t>call SVs</a:t>
            </a:r>
            <a:br>
              <a:rPr lang="en-US" dirty="0"/>
            </a:br>
            <a:r>
              <a:rPr lang="en-US" i="1" dirty="0"/>
              <a:t>An introduction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78D0CD-D914-4E23-ADC8-B869C64B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mentioned previously, LUMPY analyzes alignment signals:</a:t>
            </a:r>
          </a:p>
          <a:p>
            <a:pPr lvl="1"/>
            <a:r>
              <a:rPr lang="en-US" sz="2800" dirty="0"/>
              <a:t>Increase in read coverage -&gt; potential duplication</a:t>
            </a:r>
          </a:p>
          <a:p>
            <a:pPr lvl="1"/>
            <a:r>
              <a:rPr lang="en-US" sz="2800" dirty="0"/>
              <a:t>Decrease in read coverage -&gt; potential deletion</a:t>
            </a:r>
          </a:p>
          <a:p>
            <a:pPr lvl="1"/>
            <a:r>
              <a:rPr lang="en-US" sz="2800" dirty="0"/>
              <a:t>Split and discordant reads -&gt; potential deletion, translocation, inversion</a:t>
            </a:r>
          </a:p>
          <a:p>
            <a:r>
              <a:rPr lang="en-US" dirty="0"/>
              <a:t>The</a:t>
            </a:r>
            <a:r>
              <a:rPr lang="en-US" b="1" dirty="0"/>
              <a:t> inputs </a:t>
            </a:r>
            <a:r>
              <a:rPr lang="en-US" dirty="0"/>
              <a:t>for </a:t>
            </a:r>
            <a:r>
              <a:rPr lang="en-US" dirty="0" err="1"/>
              <a:t>smoove</a:t>
            </a:r>
            <a:r>
              <a:rPr lang="en-US" dirty="0"/>
              <a:t> are the mapped reads files and optionally, read files with extracted split reads and discordant reads (all .bam files)</a:t>
            </a:r>
          </a:p>
          <a:p>
            <a:r>
              <a:rPr lang="en-US" dirty="0" err="1"/>
              <a:t>smoove</a:t>
            </a:r>
            <a:r>
              <a:rPr lang="en-US" dirty="0"/>
              <a:t> </a:t>
            </a:r>
            <a:r>
              <a:rPr lang="en-US" b="1" dirty="0"/>
              <a:t>outputs </a:t>
            </a:r>
            <a:r>
              <a:rPr lang="en-US" dirty="0"/>
              <a:t>a VCF (variant call format)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6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EA78-2FC8-4711-A595-4725677F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smoove</a:t>
            </a:r>
            <a:r>
              <a:rPr lang="en-US" b="1" dirty="0"/>
              <a:t>: </a:t>
            </a:r>
            <a:r>
              <a:rPr lang="en-US" dirty="0"/>
              <a:t>call and genotype SVs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E41EE-7B97-4AF0-A44D-5048A17A4B58}"/>
              </a:ext>
            </a:extLst>
          </p:cNvPr>
          <p:cNvSpPr txBox="1"/>
          <p:nvPr/>
        </p:nvSpPr>
        <p:spPr>
          <a:xfrm>
            <a:off x="0" y="6518146"/>
            <a:ext cx="593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manual: </a:t>
            </a:r>
            <a:r>
              <a:rPr lang="en-US" dirty="0">
                <a:hlinkClick r:id="rId2"/>
              </a:rPr>
              <a:t>https://github.com/brentp/smoove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B6D19-E1D8-D0FD-01BA-0D21F3BB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86" y="1690688"/>
            <a:ext cx="10578672" cy="36285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DD1566-863F-4483-864A-B3197128E83B}"/>
              </a:ext>
            </a:extLst>
          </p:cNvPr>
          <p:cNvSpPr/>
          <p:nvPr/>
        </p:nvSpPr>
        <p:spPr>
          <a:xfrm>
            <a:off x="658386" y="3935895"/>
            <a:ext cx="10578672" cy="1461053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85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800-5371-4785-97B8-3DCE38A5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VCF </a:t>
            </a:r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7E1E-D15B-4031-B708-9C00BEEF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genetic variants</a:t>
            </a:r>
          </a:p>
          <a:p>
            <a:r>
              <a:rPr lang="en-US" dirty="0"/>
              <a:t>Tab-delimited text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45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800-5371-4785-97B8-3DCE38A5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VCF </a:t>
            </a:r>
            <a:r>
              <a:rPr lang="en-US" dirty="0"/>
              <a:t>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06827-099D-4221-9208-81792CFA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5" y="1653620"/>
            <a:ext cx="11845430" cy="5029242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04C2CB9-8F60-4347-A260-2F0869CD6790}"/>
              </a:ext>
            </a:extLst>
          </p:cNvPr>
          <p:cNvSpPr/>
          <p:nvPr/>
        </p:nvSpPr>
        <p:spPr>
          <a:xfrm>
            <a:off x="11364108" y="1639193"/>
            <a:ext cx="408791" cy="3864962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55BF4-FDE0-4DBD-A42E-877A5A0CE581}"/>
              </a:ext>
            </a:extLst>
          </p:cNvPr>
          <p:cNvSpPr txBox="1"/>
          <p:nvPr/>
        </p:nvSpPr>
        <p:spPr>
          <a:xfrm>
            <a:off x="9192566" y="1121522"/>
            <a:ext cx="39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Header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17AF0-6810-4DCE-A4E4-2416072B9B43}"/>
              </a:ext>
            </a:extLst>
          </p:cNvPr>
          <p:cNvSpPr txBox="1"/>
          <p:nvPr/>
        </p:nvSpPr>
        <p:spPr>
          <a:xfrm>
            <a:off x="8149701" y="6614488"/>
            <a:ext cx="428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>
                <a:hlinkClick r:id="rId3"/>
              </a:rPr>
              <a:t>https://en.wikipedia.org/wiki/Variant_Call_Format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0700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800-5371-4785-97B8-3DCE38A5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VCF </a:t>
            </a:r>
            <a:r>
              <a:rPr lang="en-US" dirty="0"/>
              <a:t>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06827-099D-4221-9208-81792CFA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5" y="1662496"/>
            <a:ext cx="11845430" cy="5029242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04C2CB9-8F60-4347-A260-2F0869CD6790}"/>
              </a:ext>
            </a:extLst>
          </p:cNvPr>
          <p:cNvSpPr/>
          <p:nvPr/>
        </p:nvSpPr>
        <p:spPr>
          <a:xfrm>
            <a:off x="11364108" y="1656947"/>
            <a:ext cx="408791" cy="3864962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55BF4-FDE0-4DBD-A42E-877A5A0CE581}"/>
              </a:ext>
            </a:extLst>
          </p:cNvPr>
          <p:cNvSpPr txBox="1"/>
          <p:nvPr/>
        </p:nvSpPr>
        <p:spPr>
          <a:xfrm>
            <a:off x="9192566" y="1139276"/>
            <a:ext cx="39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Header lines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B67FEFF-5335-4AF0-98A2-E1F34A7F080A}"/>
              </a:ext>
            </a:extLst>
          </p:cNvPr>
          <p:cNvSpPr/>
          <p:nvPr/>
        </p:nvSpPr>
        <p:spPr>
          <a:xfrm rot="10800000">
            <a:off x="-31111" y="5521909"/>
            <a:ext cx="408791" cy="1040168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8C85B-8E60-401E-A712-09BDB4D63CFB}"/>
              </a:ext>
            </a:extLst>
          </p:cNvPr>
          <p:cNvSpPr txBox="1"/>
          <p:nvPr/>
        </p:nvSpPr>
        <p:spPr>
          <a:xfrm>
            <a:off x="0" y="4937324"/>
            <a:ext cx="14666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Variants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C3DFE-8FB5-4493-88F6-6578BB4A5819}"/>
              </a:ext>
            </a:extLst>
          </p:cNvPr>
          <p:cNvSpPr txBox="1"/>
          <p:nvPr/>
        </p:nvSpPr>
        <p:spPr>
          <a:xfrm>
            <a:off x="8149701" y="6614488"/>
            <a:ext cx="428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>
                <a:hlinkClick r:id="rId3"/>
              </a:rPr>
              <a:t>https://en.wikipedia.org/wiki/Variant_Call_Format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9748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800-5371-4785-97B8-3DCE38A5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VCF </a:t>
            </a:r>
            <a:r>
              <a:rPr lang="en-US" dirty="0"/>
              <a:t>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06827-099D-4221-9208-81792CFA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5" y="1635864"/>
            <a:ext cx="11845430" cy="5029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48C85B-8E60-401E-A712-09BDB4D63CFB}"/>
              </a:ext>
            </a:extLst>
          </p:cNvPr>
          <p:cNvSpPr txBox="1"/>
          <p:nvPr/>
        </p:nvSpPr>
        <p:spPr>
          <a:xfrm>
            <a:off x="0" y="3618388"/>
            <a:ext cx="21572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Chromosome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AC524-2101-4C50-8A47-761221A9E51D}"/>
              </a:ext>
            </a:extLst>
          </p:cNvPr>
          <p:cNvSpPr txBox="1"/>
          <p:nvPr/>
        </p:nvSpPr>
        <p:spPr>
          <a:xfrm>
            <a:off x="2330558" y="3618388"/>
            <a:ext cx="20611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Position (bp)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8AD0E7-23A8-4A01-8016-56B4E8BA3529}"/>
              </a:ext>
            </a:extLst>
          </p:cNvPr>
          <p:cNvCxnSpPr>
            <a:cxnSpLocks/>
          </p:cNvCxnSpPr>
          <p:nvPr/>
        </p:nvCxnSpPr>
        <p:spPr>
          <a:xfrm flipH="1">
            <a:off x="687366" y="4141608"/>
            <a:ext cx="391270" cy="113172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0E2032D-049C-4A8C-9721-0C7E391587A2}"/>
              </a:ext>
            </a:extLst>
          </p:cNvPr>
          <p:cNvSpPr/>
          <p:nvPr/>
        </p:nvSpPr>
        <p:spPr>
          <a:xfrm>
            <a:off x="292962" y="5273336"/>
            <a:ext cx="518604" cy="23969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DA1DA6-CB5E-4FB1-B13E-24463B5E3875}"/>
              </a:ext>
            </a:extLst>
          </p:cNvPr>
          <p:cNvSpPr/>
          <p:nvPr/>
        </p:nvSpPr>
        <p:spPr>
          <a:xfrm>
            <a:off x="838200" y="5273334"/>
            <a:ext cx="413721" cy="23969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25ABB4-D859-435C-9955-7BF2794A20C0}"/>
              </a:ext>
            </a:extLst>
          </p:cNvPr>
          <p:cNvCxnSpPr>
            <a:cxnSpLocks/>
          </p:cNvCxnSpPr>
          <p:nvPr/>
        </p:nvCxnSpPr>
        <p:spPr>
          <a:xfrm flipH="1">
            <a:off x="1322774" y="4150485"/>
            <a:ext cx="1944209" cy="1122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1D6A26-E096-45FE-854D-286EEB8D5D12}"/>
              </a:ext>
            </a:extLst>
          </p:cNvPr>
          <p:cNvSpPr txBox="1"/>
          <p:nvPr/>
        </p:nvSpPr>
        <p:spPr>
          <a:xfrm>
            <a:off x="8149701" y="6614488"/>
            <a:ext cx="428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>
                <a:hlinkClick r:id="rId3"/>
              </a:rPr>
              <a:t>https://en.wikipedia.org/wiki/Variant_Call_Format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38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122C-8660-4650-88B8-5B970E52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2D31-E01A-46A2-88FE-6330B4C2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i="1" dirty="0"/>
              <a:t>Know</a:t>
            </a:r>
            <a:r>
              <a:rPr lang="en-US" sz="2800" dirty="0"/>
              <a:t> what structural variants (SVs) are – biologically and computationally!</a:t>
            </a:r>
          </a:p>
          <a:p>
            <a:pPr>
              <a:spcAft>
                <a:spcPts val="1200"/>
              </a:spcAft>
            </a:pPr>
            <a:r>
              <a:rPr lang="en-US" sz="2800" i="1" dirty="0"/>
              <a:t>Understand </a:t>
            </a:r>
            <a:r>
              <a:rPr lang="en-US" sz="2800" dirty="0"/>
              <a:t>the strengths and weaknesses of short versus long read sequencing</a:t>
            </a:r>
          </a:p>
          <a:p>
            <a:r>
              <a:rPr lang="en-US" sz="2800" i="1" dirty="0"/>
              <a:t>Be able to:</a:t>
            </a:r>
          </a:p>
          <a:p>
            <a:pPr lvl="1"/>
            <a:r>
              <a:rPr lang="en-US" sz="2800" dirty="0"/>
              <a:t>Use short read data to call SVs with DELLY and </a:t>
            </a:r>
            <a:r>
              <a:rPr lang="en-US" sz="2800" dirty="0" err="1"/>
              <a:t>smoove</a:t>
            </a:r>
            <a:endParaRPr lang="en-US" sz="2800" dirty="0"/>
          </a:p>
          <a:p>
            <a:pPr lvl="1"/>
            <a:r>
              <a:rPr lang="en-US" sz="2800" dirty="0"/>
              <a:t>Pre-process and map long reads</a:t>
            </a:r>
          </a:p>
          <a:p>
            <a:pPr lvl="1"/>
            <a:r>
              <a:rPr lang="en-US" sz="2800" dirty="0"/>
              <a:t>Use long read data to call SVs with sniffles and </a:t>
            </a:r>
            <a:r>
              <a:rPr lang="en-US" sz="2800" dirty="0" err="1"/>
              <a:t>pbsv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9806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800-5371-4785-97B8-3DCE38A5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VCF </a:t>
            </a:r>
            <a:r>
              <a:rPr lang="en-US" dirty="0"/>
              <a:t>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06827-099D-4221-9208-81792CFA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5" y="1635864"/>
            <a:ext cx="11845430" cy="5029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5AC524-2101-4C50-8A47-761221A9E51D}"/>
              </a:ext>
            </a:extLst>
          </p:cNvPr>
          <p:cNvSpPr txBox="1"/>
          <p:nvPr/>
        </p:nvSpPr>
        <p:spPr>
          <a:xfrm>
            <a:off x="1196863" y="3654677"/>
            <a:ext cx="11700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DA1DA6-CB5E-4FB1-B13E-24463B5E3875}"/>
              </a:ext>
            </a:extLst>
          </p:cNvPr>
          <p:cNvSpPr/>
          <p:nvPr/>
        </p:nvSpPr>
        <p:spPr>
          <a:xfrm>
            <a:off x="1575047" y="5282211"/>
            <a:ext cx="413721" cy="23969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25ABB4-D859-435C-9955-7BF2794A20C0}"/>
              </a:ext>
            </a:extLst>
          </p:cNvPr>
          <p:cNvCxnSpPr>
            <a:cxnSpLocks/>
          </p:cNvCxnSpPr>
          <p:nvPr/>
        </p:nvCxnSpPr>
        <p:spPr>
          <a:xfrm>
            <a:off x="1781907" y="4279037"/>
            <a:ext cx="1" cy="9430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1D6A26-E096-45FE-854D-286EEB8D5D12}"/>
              </a:ext>
            </a:extLst>
          </p:cNvPr>
          <p:cNvSpPr txBox="1"/>
          <p:nvPr/>
        </p:nvSpPr>
        <p:spPr>
          <a:xfrm>
            <a:off x="8149701" y="6614488"/>
            <a:ext cx="428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>
                <a:hlinkClick r:id="rId3"/>
              </a:rPr>
              <a:t>https://en.wikipedia.org/wiki/Variant_Call_Format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6268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800-5371-4785-97B8-3DCE38A5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VCF </a:t>
            </a:r>
            <a:r>
              <a:rPr lang="en-US" dirty="0"/>
              <a:t>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06827-099D-4221-9208-81792CFA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5" y="1662497"/>
            <a:ext cx="11845430" cy="50292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07A84-A6D1-4B47-8A26-B9188FEAE82D}"/>
              </a:ext>
            </a:extLst>
          </p:cNvPr>
          <p:cNvSpPr txBox="1"/>
          <p:nvPr/>
        </p:nvSpPr>
        <p:spPr>
          <a:xfrm>
            <a:off x="0" y="3710387"/>
            <a:ext cx="265442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Reference allele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71F6D-D831-4AB5-92CC-C5B1D296B274}"/>
              </a:ext>
            </a:extLst>
          </p:cNvPr>
          <p:cNvSpPr txBox="1"/>
          <p:nvPr/>
        </p:nvSpPr>
        <p:spPr>
          <a:xfrm>
            <a:off x="3644938" y="3494944"/>
            <a:ext cx="366138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Alternate allele 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(aka the variant allele)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CE34BB-8604-4A1D-9B26-36E3DE5E1905}"/>
              </a:ext>
            </a:extLst>
          </p:cNvPr>
          <p:cNvCxnSpPr>
            <a:cxnSpLocks/>
          </p:cNvCxnSpPr>
          <p:nvPr/>
        </p:nvCxnSpPr>
        <p:spPr>
          <a:xfrm>
            <a:off x="1522846" y="4279211"/>
            <a:ext cx="964688" cy="101187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25F1-00B2-47B7-A9C7-E116023DAEBA}"/>
              </a:ext>
            </a:extLst>
          </p:cNvPr>
          <p:cNvSpPr/>
          <p:nvPr/>
        </p:nvSpPr>
        <p:spPr>
          <a:xfrm>
            <a:off x="3107666" y="5291090"/>
            <a:ext cx="391270" cy="23969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1ED896-1413-405F-AE20-6464A3E7AB5A}"/>
              </a:ext>
            </a:extLst>
          </p:cNvPr>
          <p:cNvSpPr/>
          <p:nvPr/>
        </p:nvSpPr>
        <p:spPr>
          <a:xfrm>
            <a:off x="2601965" y="5291090"/>
            <a:ext cx="391270" cy="23969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A73DC-87E2-4F90-B28A-A28FE33FA6EE}"/>
              </a:ext>
            </a:extLst>
          </p:cNvPr>
          <p:cNvCxnSpPr>
            <a:cxnSpLocks/>
          </p:cNvCxnSpPr>
          <p:nvPr/>
        </p:nvCxnSpPr>
        <p:spPr>
          <a:xfrm flipH="1">
            <a:off x="3584410" y="4449051"/>
            <a:ext cx="837390" cy="8420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4F950D-86FE-4F60-847F-D49DD20AB3F0}"/>
              </a:ext>
            </a:extLst>
          </p:cNvPr>
          <p:cNvSpPr txBox="1"/>
          <p:nvPr/>
        </p:nvSpPr>
        <p:spPr>
          <a:xfrm>
            <a:off x="8149701" y="6614488"/>
            <a:ext cx="428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>
                <a:hlinkClick r:id="rId3"/>
              </a:rPr>
              <a:t>https://en.wikipedia.org/wiki/Variant_Call_Format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5922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800-5371-4785-97B8-3DCE38A5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VCF </a:t>
            </a:r>
            <a:r>
              <a:rPr lang="en-US" dirty="0"/>
              <a:t>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06827-099D-4221-9208-81792CFA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5" y="1653620"/>
            <a:ext cx="11845430" cy="50292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07A84-A6D1-4B47-8A26-B9188FEAE82D}"/>
              </a:ext>
            </a:extLst>
          </p:cNvPr>
          <p:cNvSpPr txBox="1"/>
          <p:nvPr/>
        </p:nvSpPr>
        <p:spPr>
          <a:xfrm>
            <a:off x="2487534" y="3427233"/>
            <a:ext cx="162461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Quality of the variant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71F6D-D831-4AB5-92CC-C5B1D296B274}"/>
              </a:ext>
            </a:extLst>
          </p:cNvPr>
          <p:cNvSpPr txBox="1"/>
          <p:nvPr/>
        </p:nvSpPr>
        <p:spPr>
          <a:xfrm>
            <a:off x="5000743" y="3242568"/>
            <a:ext cx="45047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Filter 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(PASS = passed all filters, otherwise failed the filter(s) listed)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CE34BB-8604-4A1D-9B26-36E3DE5E1905}"/>
              </a:ext>
            </a:extLst>
          </p:cNvPr>
          <p:cNvCxnSpPr>
            <a:cxnSpLocks/>
          </p:cNvCxnSpPr>
          <p:nvPr/>
        </p:nvCxnSpPr>
        <p:spPr>
          <a:xfrm>
            <a:off x="3254626" y="4258230"/>
            <a:ext cx="477125" cy="10239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25F1-00B2-47B7-A9C7-E116023DAEBA}"/>
              </a:ext>
            </a:extLst>
          </p:cNvPr>
          <p:cNvSpPr/>
          <p:nvPr/>
        </p:nvSpPr>
        <p:spPr>
          <a:xfrm>
            <a:off x="4226164" y="5282213"/>
            <a:ext cx="690049" cy="23969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1ED896-1413-405F-AE20-6464A3E7AB5A}"/>
              </a:ext>
            </a:extLst>
          </p:cNvPr>
          <p:cNvSpPr/>
          <p:nvPr/>
        </p:nvSpPr>
        <p:spPr>
          <a:xfrm>
            <a:off x="3731751" y="5282213"/>
            <a:ext cx="434606" cy="23969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A73DC-87E2-4F90-B28A-A28FE33FA6EE}"/>
              </a:ext>
            </a:extLst>
          </p:cNvPr>
          <p:cNvCxnSpPr>
            <a:cxnSpLocks/>
          </p:cNvCxnSpPr>
          <p:nvPr/>
        </p:nvCxnSpPr>
        <p:spPr>
          <a:xfrm flipH="1">
            <a:off x="4976020" y="4442897"/>
            <a:ext cx="837390" cy="8420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A974AF-10B8-4C96-84E3-CAAB75299CAA}"/>
              </a:ext>
            </a:extLst>
          </p:cNvPr>
          <p:cNvSpPr txBox="1"/>
          <p:nvPr/>
        </p:nvSpPr>
        <p:spPr>
          <a:xfrm>
            <a:off x="8149701" y="6614488"/>
            <a:ext cx="428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>
                <a:hlinkClick r:id="rId3"/>
              </a:rPr>
              <a:t>https://en.wikipedia.org/wiki/Variant_Call_Format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4099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800-5371-4785-97B8-3DCE38A5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VCF </a:t>
            </a:r>
            <a:r>
              <a:rPr lang="en-US" dirty="0"/>
              <a:t>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06827-099D-4221-9208-81792CFA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5" y="1653620"/>
            <a:ext cx="11845430" cy="5029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471F6D-D831-4AB5-92CC-C5B1D296B274}"/>
              </a:ext>
            </a:extLst>
          </p:cNvPr>
          <p:cNvSpPr txBox="1"/>
          <p:nvPr/>
        </p:nvSpPr>
        <p:spPr>
          <a:xfrm>
            <a:off x="5222684" y="3937408"/>
            <a:ext cx="45047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Info fields (all described in header)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25F1-00B2-47B7-A9C7-E116023DAEBA}"/>
              </a:ext>
            </a:extLst>
          </p:cNvPr>
          <p:cNvSpPr/>
          <p:nvPr/>
        </p:nvSpPr>
        <p:spPr>
          <a:xfrm>
            <a:off x="4956815" y="5282213"/>
            <a:ext cx="690049" cy="23969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A73DC-87E2-4F90-B28A-A28FE33FA6EE}"/>
              </a:ext>
            </a:extLst>
          </p:cNvPr>
          <p:cNvCxnSpPr>
            <a:cxnSpLocks/>
          </p:cNvCxnSpPr>
          <p:nvPr/>
        </p:nvCxnSpPr>
        <p:spPr>
          <a:xfrm flipH="1">
            <a:off x="5707748" y="4440174"/>
            <a:ext cx="837390" cy="8420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F6AAD1-D017-4632-AF60-14E54CE429AB}"/>
              </a:ext>
            </a:extLst>
          </p:cNvPr>
          <p:cNvSpPr txBox="1"/>
          <p:nvPr/>
        </p:nvSpPr>
        <p:spPr>
          <a:xfrm>
            <a:off x="8149701" y="6614488"/>
            <a:ext cx="428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>
                <a:hlinkClick r:id="rId3"/>
              </a:rPr>
              <a:t>https://en.wikipedia.org/wiki/Variant_Call_Format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4775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800-5371-4785-97B8-3DCE38A5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VCF </a:t>
            </a:r>
            <a:r>
              <a:rPr lang="en-US" dirty="0"/>
              <a:t>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06827-099D-4221-9208-81792CFA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5" y="1635863"/>
            <a:ext cx="11845430" cy="5029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471F6D-D831-4AB5-92CC-C5B1D296B274}"/>
              </a:ext>
            </a:extLst>
          </p:cNvPr>
          <p:cNvSpPr txBox="1"/>
          <p:nvPr/>
        </p:nvSpPr>
        <p:spPr>
          <a:xfrm>
            <a:off x="6058987" y="3280522"/>
            <a:ext cx="45047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Format fields (all described in header) used to genotype and characterize each individual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25F1-00B2-47B7-A9C7-E116023DAEBA}"/>
              </a:ext>
            </a:extLst>
          </p:cNvPr>
          <p:cNvSpPr/>
          <p:nvPr/>
        </p:nvSpPr>
        <p:spPr>
          <a:xfrm>
            <a:off x="7966345" y="5283514"/>
            <a:ext cx="690049" cy="23969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A73DC-87E2-4F90-B28A-A28FE33FA6EE}"/>
              </a:ext>
            </a:extLst>
          </p:cNvPr>
          <p:cNvCxnSpPr>
            <a:cxnSpLocks/>
          </p:cNvCxnSpPr>
          <p:nvPr/>
        </p:nvCxnSpPr>
        <p:spPr>
          <a:xfrm>
            <a:off x="8311368" y="4480851"/>
            <a:ext cx="0" cy="80266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923020-6AD7-470A-85B1-10CCEB33EE27}"/>
              </a:ext>
            </a:extLst>
          </p:cNvPr>
          <p:cNvSpPr txBox="1"/>
          <p:nvPr/>
        </p:nvSpPr>
        <p:spPr>
          <a:xfrm>
            <a:off x="8149701" y="6614488"/>
            <a:ext cx="428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>
                <a:hlinkClick r:id="rId3"/>
              </a:rPr>
              <a:t>https://en.wikipedia.org/wiki/Variant_Call_Format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8873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800-5371-4785-97B8-3DCE38A5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VCF </a:t>
            </a:r>
            <a:r>
              <a:rPr lang="en-US" dirty="0"/>
              <a:t>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06827-099D-4221-9208-81792CFA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5" y="1626989"/>
            <a:ext cx="11845430" cy="5029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471F6D-D831-4AB5-92CC-C5B1D296B274}"/>
              </a:ext>
            </a:extLst>
          </p:cNvPr>
          <p:cNvSpPr txBox="1"/>
          <p:nvPr/>
        </p:nvSpPr>
        <p:spPr>
          <a:xfrm>
            <a:off x="1597982" y="2752953"/>
            <a:ext cx="10501606" cy="156966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Some important format fields for us: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GT = Genotype of the individual (0 being reference allele, 1 being alternate allele)</a:t>
            </a:r>
          </a:p>
          <a:p>
            <a:r>
              <a:rPr lang="en-US" sz="2400" dirty="0">
                <a:solidFill>
                  <a:schemeClr val="bg1"/>
                </a:solidFill>
              </a:rPr>
              <a:t>PE = Number of paired end reads supporting the variants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DP = Read depth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25F1-00B2-47B7-A9C7-E116023DAEBA}"/>
              </a:ext>
            </a:extLst>
          </p:cNvPr>
          <p:cNvSpPr/>
          <p:nvPr/>
        </p:nvSpPr>
        <p:spPr>
          <a:xfrm>
            <a:off x="7966345" y="5274640"/>
            <a:ext cx="690049" cy="23969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A73DC-87E2-4F90-B28A-A28FE33FA6EE}"/>
              </a:ext>
            </a:extLst>
          </p:cNvPr>
          <p:cNvCxnSpPr>
            <a:cxnSpLocks/>
          </p:cNvCxnSpPr>
          <p:nvPr/>
        </p:nvCxnSpPr>
        <p:spPr>
          <a:xfrm>
            <a:off x="8311368" y="4471977"/>
            <a:ext cx="0" cy="80266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6D0BD-9DF4-451C-874F-4349E083AFF7}"/>
              </a:ext>
            </a:extLst>
          </p:cNvPr>
          <p:cNvSpPr txBox="1"/>
          <p:nvPr/>
        </p:nvSpPr>
        <p:spPr>
          <a:xfrm>
            <a:off x="8149701" y="6614488"/>
            <a:ext cx="428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>
                <a:hlinkClick r:id="rId3"/>
              </a:rPr>
              <a:t>https://en.wikipedia.org/wiki/Variant_Call_Format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8349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800-5371-4785-97B8-3DCE38A5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VCF </a:t>
            </a:r>
            <a:r>
              <a:rPr lang="en-US" dirty="0"/>
              <a:t>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06827-099D-4221-9208-81792CFA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5" y="1635866"/>
            <a:ext cx="11845430" cy="5029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471F6D-D831-4AB5-92CC-C5B1D296B274}"/>
              </a:ext>
            </a:extLst>
          </p:cNvPr>
          <p:cNvSpPr txBox="1"/>
          <p:nvPr/>
        </p:nvSpPr>
        <p:spPr>
          <a:xfrm>
            <a:off x="7513952" y="3224814"/>
            <a:ext cx="45047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Each individual with variants called; column is organized as shown in format column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25F1-00B2-47B7-A9C7-E116023DAEBA}"/>
              </a:ext>
            </a:extLst>
          </p:cNvPr>
          <p:cNvSpPr/>
          <p:nvPr/>
        </p:nvSpPr>
        <p:spPr>
          <a:xfrm>
            <a:off x="9129968" y="5283517"/>
            <a:ext cx="733118" cy="2295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A73DC-87E2-4F90-B28A-A28FE33FA6EE}"/>
              </a:ext>
            </a:extLst>
          </p:cNvPr>
          <p:cNvCxnSpPr>
            <a:cxnSpLocks/>
          </p:cNvCxnSpPr>
          <p:nvPr/>
        </p:nvCxnSpPr>
        <p:spPr>
          <a:xfrm>
            <a:off x="9480641" y="4480854"/>
            <a:ext cx="0" cy="80266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AF07CCF-A95B-4990-B0DF-1447CA0D9DC4}"/>
              </a:ext>
            </a:extLst>
          </p:cNvPr>
          <p:cNvSpPr/>
          <p:nvPr/>
        </p:nvSpPr>
        <p:spPr>
          <a:xfrm>
            <a:off x="10574341" y="5283517"/>
            <a:ext cx="733118" cy="2295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0081CA-0135-4206-A685-3E119275194E}"/>
              </a:ext>
            </a:extLst>
          </p:cNvPr>
          <p:cNvCxnSpPr>
            <a:cxnSpLocks/>
          </p:cNvCxnSpPr>
          <p:nvPr/>
        </p:nvCxnSpPr>
        <p:spPr>
          <a:xfrm>
            <a:off x="10935371" y="4480854"/>
            <a:ext cx="0" cy="80266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C917DA-CE56-4913-93E5-733478BE9CD5}"/>
              </a:ext>
            </a:extLst>
          </p:cNvPr>
          <p:cNvSpPr txBox="1"/>
          <p:nvPr/>
        </p:nvSpPr>
        <p:spPr>
          <a:xfrm>
            <a:off x="8149701" y="6614488"/>
            <a:ext cx="428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>
                <a:hlinkClick r:id="rId3"/>
              </a:rPr>
              <a:t>https://en.wikipedia.org/wiki/Variant_Call_Format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4969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C971-5432-43FA-B713-D5221F6B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DELLY: </a:t>
            </a:r>
            <a:r>
              <a:rPr lang="en-US" dirty="0"/>
              <a:t>call SVs</a:t>
            </a:r>
            <a:br>
              <a:rPr lang="en-US" dirty="0"/>
            </a:br>
            <a:r>
              <a:rPr lang="en-US" i="1" dirty="0"/>
              <a:t>An 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4B11-8E29-497B-A4BE-ABAF4D40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previously mentioned, DELLY analyzes </a:t>
            </a:r>
            <a:r>
              <a:rPr lang="en-US" b="1" dirty="0"/>
              <a:t>split read </a:t>
            </a:r>
            <a:r>
              <a:rPr lang="en-US" dirty="0"/>
              <a:t>information only</a:t>
            </a:r>
          </a:p>
          <a:p>
            <a:r>
              <a:rPr lang="en-US" dirty="0"/>
              <a:t>The </a:t>
            </a:r>
            <a:r>
              <a:rPr lang="en-US" b="1" dirty="0"/>
              <a:t>inputs </a:t>
            </a:r>
            <a:r>
              <a:rPr lang="en-US" dirty="0"/>
              <a:t>for DELLY are the mapped reads and the reference genome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282637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C971-5432-43FA-B713-D5221F6B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DELLY: </a:t>
            </a:r>
            <a:r>
              <a:rPr lang="en-US" dirty="0"/>
              <a:t>call SVs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634CF-7C60-4CBA-85EE-936F54B3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40" y="2066699"/>
            <a:ext cx="9825076" cy="27246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FEFFEF-A13D-4B8B-83B8-BB322893D88F}"/>
              </a:ext>
            </a:extLst>
          </p:cNvPr>
          <p:cNvSpPr/>
          <p:nvPr/>
        </p:nvSpPr>
        <p:spPr>
          <a:xfrm>
            <a:off x="974739" y="3251916"/>
            <a:ext cx="9580617" cy="1539384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BC120-448A-4BC4-B74D-E402225A6D39}"/>
              </a:ext>
            </a:extLst>
          </p:cNvPr>
          <p:cNvSpPr txBox="1"/>
          <p:nvPr/>
        </p:nvSpPr>
        <p:spPr>
          <a:xfrm>
            <a:off x="7297445" y="6492875"/>
            <a:ext cx="593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manual: </a:t>
            </a:r>
            <a:r>
              <a:rPr lang="en-US" dirty="0">
                <a:hlinkClick r:id="rId3"/>
              </a:rPr>
              <a:t>https://github.com/dellytools/delly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52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8D84-10CC-4F6E-9CCF-00055498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Activity 1 - Let’s call SVs with short read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85C6-FD25-4148-B3EA-CE3E0D32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1187544" cy="4024609"/>
          </a:xfrm>
        </p:spPr>
        <p:txBody>
          <a:bodyPr>
            <a:normAutofit/>
          </a:bodyPr>
          <a:lstStyle/>
          <a:p>
            <a:r>
              <a:rPr lang="en-US" sz="2400" dirty="0"/>
              <a:t>First, we need to recombine the reference </a:t>
            </a:r>
            <a:r>
              <a:rPr lang="en-US" sz="2400" dirty="0" err="1"/>
              <a:t>fasta</a:t>
            </a:r>
            <a:r>
              <a:rPr lang="en-US" sz="2400" dirty="0"/>
              <a:t> file into one file with the following code: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E6E6E6"/>
                </a:highlight>
              </a:rPr>
              <a:t>zcat</a:t>
            </a:r>
            <a:r>
              <a:rPr lang="en-US" dirty="0">
                <a:highlight>
                  <a:srgbClr val="E6E6E6"/>
                </a:highlight>
              </a:rPr>
              <a:t> plb812-Vvinifera-half1.fa.gz plb812-Vvinifera-half2.fa.gz &gt; plb812-Vvinifera.fa</a:t>
            </a:r>
          </a:p>
          <a:p>
            <a:endParaRPr lang="en-US" sz="2400" dirty="0"/>
          </a:p>
          <a:p>
            <a:r>
              <a:rPr lang="en-US" sz="2400" dirty="0"/>
              <a:t>Now, modify and run </a:t>
            </a:r>
            <a:r>
              <a:rPr lang="en-US" sz="2400" b="1" dirty="0"/>
              <a:t>delly.sh </a:t>
            </a:r>
            <a:r>
              <a:rPr lang="en-US" sz="2400" dirty="0"/>
              <a:t>and </a:t>
            </a:r>
            <a:r>
              <a:rPr lang="en-US" sz="2400" b="1" dirty="0"/>
              <a:t>smoove.sh </a:t>
            </a:r>
            <a:r>
              <a:rPr lang="en-US" sz="2400" dirty="0"/>
              <a:t>using the following files I have provided you:</a:t>
            </a:r>
          </a:p>
          <a:p>
            <a:pPr lvl="1"/>
            <a:r>
              <a:rPr lang="en-US" b="1" dirty="0"/>
              <a:t>plb812-merlotwt-sr.bam </a:t>
            </a:r>
            <a:r>
              <a:rPr lang="en-US" dirty="0"/>
              <a:t>[our trimmed, mapped reads]</a:t>
            </a:r>
          </a:p>
          <a:p>
            <a:pPr lvl="1"/>
            <a:r>
              <a:rPr lang="en-US" b="1" dirty="0"/>
              <a:t>plb812-Vvinifera.fa </a:t>
            </a:r>
            <a:r>
              <a:rPr lang="en-US" dirty="0"/>
              <a:t>[our reference genome]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DC6D6-E9CF-4F9C-8A04-BCA63E936B9E}"/>
              </a:ext>
            </a:extLst>
          </p:cNvPr>
          <p:cNvSpPr txBox="1"/>
          <p:nvPr/>
        </p:nvSpPr>
        <p:spPr>
          <a:xfrm>
            <a:off x="1700244" y="5395106"/>
            <a:ext cx="879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Take about 10 minutes to do this activity and then we will go over it</a:t>
            </a:r>
          </a:p>
        </p:txBody>
      </p:sp>
    </p:spTree>
    <p:extLst>
      <p:ext uri="{BB962C8B-B14F-4D97-AF65-F5344CB8AC3E}">
        <p14:creationId xmlns:p14="http://schemas.microsoft.com/office/powerpoint/2010/main" val="1033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5D4C-01DE-4A09-BDD5-AFAA2FAE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CC1C-3F0A-4B2E-9E32-B0DF91C2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types of widely studied genomic variants…</a:t>
            </a:r>
          </a:p>
        </p:txBody>
      </p:sp>
      <p:pic>
        <p:nvPicPr>
          <p:cNvPr id="4" name="Picture 2" descr="SNP of the week - Sano Genetics - Medium">
            <a:extLst>
              <a:ext uri="{FF2B5EF4-FFF2-40B4-BE49-F238E27FC236}">
                <a16:creationId xmlns:a16="http://schemas.microsoft.com/office/drawing/2014/main" id="{5617FFAE-3184-4415-B48E-167EE0FAA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5" y="3101106"/>
            <a:ext cx="4979604" cy="37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el Finder: How the Python Version of This Program Works ...">
            <a:extLst>
              <a:ext uri="{FF2B5EF4-FFF2-40B4-BE49-F238E27FC236}">
                <a16:creationId xmlns:a16="http://schemas.microsoft.com/office/drawing/2014/main" id="{9FB4354E-C21D-422E-8978-3770F7CE0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23" y="4117927"/>
            <a:ext cx="35147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B94A16-7767-4A1A-8CDF-FC5EADF30B2D}"/>
              </a:ext>
            </a:extLst>
          </p:cNvPr>
          <p:cNvSpPr txBox="1"/>
          <p:nvPr/>
        </p:nvSpPr>
        <p:spPr>
          <a:xfrm flipH="1">
            <a:off x="575386" y="2404988"/>
            <a:ext cx="4795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Single nucleotide polymorphisms (SNPs)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89BAA-5E2F-4413-9E50-194610289D59}"/>
              </a:ext>
            </a:extLst>
          </p:cNvPr>
          <p:cNvSpPr txBox="1"/>
          <p:nvPr/>
        </p:nvSpPr>
        <p:spPr>
          <a:xfrm flipH="1">
            <a:off x="6794801" y="2404988"/>
            <a:ext cx="4795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Insertion or deletion of base pairs (Indels)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4B04DB-BE83-4486-AEDC-7FBAE6B532C7}"/>
              </a:ext>
            </a:extLst>
          </p:cNvPr>
          <p:cNvSpPr/>
          <p:nvPr/>
        </p:nvSpPr>
        <p:spPr>
          <a:xfrm>
            <a:off x="258181" y="2302136"/>
            <a:ext cx="5482814" cy="44321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302425-D4AF-490A-B97C-D8EF11DF88ED}"/>
              </a:ext>
            </a:extLst>
          </p:cNvPr>
          <p:cNvSpPr/>
          <p:nvPr/>
        </p:nvSpPr>
        <p:spPr>
          <a:xfrm>
            <a:off x="6451005" y="2302135"/>
            <a:ext cx="5482814" cy="44321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33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D769-5CD8-4BCF-9584-4A6C0112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Answer for </a:t>
            </a:r>
            <a:r>
              <a:rPr lang="en-US" dirty="0" err="1"/>
              <a:t>smoove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AD0E-D060-443F-8EAB-FEFF1136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smoove</a:t>
            </a:r>
            <a:r>
              <a:rPr lang="en-US" dirty="0"/>
              <a:t> call \</a:t>
            </a:r>
          </a:p>
          <a:p>
            <a:pPr marL="0" indent="0">
              <a:buNone/>
            </a:pPr>
            <a:r>
              <a:rPr lang="en-US" dirty="0"/>
              <a:t>-x \</a:t>
            </a:r>
          </a:p>
          <a:p>
            <a:pPr marL="0" indent="0">
              <a:buNone/>
            </a:pPr>
            <a:r>
              <a:rPr lang="en-US" dirty="0"/>
              <a:t>--name </a:t>
            </a:r>
            <a:r>
              <a:rPr lang="en-US" dirty="0" err="1"/>
              <a:t>merlotwt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--</a:t>
            </a:r>
            <a:r>
              <a:rPr lang="en-US" dirty="0" err="1"/>
              <a:t>fasta</a:t>
            </a:r>
            <a:r>
              <a:rPr lang="en-US" dirty="0"/>
              <a:t> plb812-Vvinifera.fa \</a:t>
            </a:r>
          </a:p>
          <a:p>
            <a:pPr marL="0" indent="0">
              <a:buNone/>
            </a:pPr>
            <a:r>
              <a:rPr lang="en-US" dirty="0"/>
              <a:t>-p 1 \</a:t>
            </a:r>
          </a:p>
          <a:p>
            <a:pPr marL="0" indent="0">
              <a:buNone/>
            </a:pPr>
            <a:r>
              <a:rPr lang="en-US" dirty="0"/>
              <a:t>--genotype plb812-merlotwt-sr.bam</a:t>
            </a:r>
          </a:p>
        </p:txBody>
      </p:sp>
    </p:spTree>
    <p:extLst>
      <p:ext uri="{BB962C8B-B14F-4D97-AF65-F5344CB8AC3E}">
        <p14:creationId xmlns:p14="http://schemas.microsoft.com/office/powerpoint/2010/main" val="745269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D769-5CD8-4BCF-9584-4A6C0112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Answer for DELLY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AD0E-D060-443F-8EAB-FEFF1136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delly</a:t>
            </a:r>
            <a:r>
              <a:rPr lang="en-US" dirty="0"/>
              <a:t> call \</a:t>
            </a:r>
          </a:p>
          <a:p>
            <a:pPr marL="0" indent="0">
              <a:buNone/>
            </a:pPr>
            <a:r>
              <a:rPr lang="en-US" dirty="0"/>
              <a:t>-o </a:t>
            </a:r>
            <a:r>
              <a:rPr lang="en-US" dirty="0" err="1"/>
              <a:t>delly.bcf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-g plb812-Vvinifera.fa \</a:t>
            </a:r>
          </a:p>
          <a:p>
            <a:pPr marL="0" indent="0">
              <a:buNone/>
            </a:pPr>
            <a:r>
              <a:rPr lang="en-US" dirty="0"/>
              <a:t>plb812-merlotwt-sr.bam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0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94FCA-8AA4-47AC-86A1-A0A8FAB96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End of Part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689865-D641-48A5-9563-B4D4355F9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0687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94FCA-8AA4-47AC-86A1-A0A8FAB96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Part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689865-D641-48A5-9563-B4D4355F9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Calling SVs with long reads</a:t>
            </a:r>
          </a:p>
        </p:txBody>
      </p:sp>
    </p:spTree>
    <p:extLst>
      <p:ext uri="{BB962C8B-B14F-4D97-AF65-F5344CB8AC3E}">
        <p14:creationId xmlns:p14="http://schemas.microsoft.com/office/powerpoint/2010/main" val="4004145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D453-57E7-4199-90C9-F4E88795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of c</a:t>
            </a:r>
            <a:r>
              <a:rPr lang="en-US" sz="4400" dirty="0"/>
              <a:t>alling SVs with long reads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7B282-D917-48BB-A870-C2B8D7DB9437}"/>
              </a:ext>
            </a:extLst>
          </p:cNvPr>
          <p:cNvSpPr/>
          <p:nvPr/>
        </p:nvSpPr>
        <p:spPr>
          <a:xfrm>
            <a:off x="1048609" y="1362214"/>
            <a:ext cx="2452744" cy="1624515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Sequenced Merlot with Oxford Nanopore sequencing (~15X coverage)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41A76C-3C48-4481-BA60-6D7ACA69548C}"/>
              </a:ext>
            </a:extLst>
          </p:cNvPr>
          <p:cNvSpPr/>
          <p:nvPr/>
        </p:nvSpPr>
        <p:spPr>
          <a:xfrm>
            <a:off x="994821" y="3646247"/>
            <a:ext cx="2452744" cy="778412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Trim adapters </a:t>
            </a:r>
            <a:r>
              <a:rPr lang="en-US" sz="2000" b="1" dirty="0" err="1">
                <a:solidFill>
                  <a:schemeClr val="tx1"/>
                </a:solidFill>
              </a:rPr>
              <a:t>porechop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04BC2B-8457-45FD-97B7-C6E532C9E9A1}"/>
              </a:ext>
            </a:extLst>
          </p:cNvPr>
          <p:cNvSpPr/>
          <p:nvPr/>
        </p:nvSpPr>
        <p:spPr>
          <a:xfrm>
            <a:off x="4703306" y="1791573"/>
            <a:ext cx="2452744" cy="801500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Check read quality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FASTQC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1D0E76-583D-4597-B3D7-7335DFF3593D}"/>
              </a:ext>
            </a:extLst>
          </p:cNvPr>
          <p:cNvSpPr/>
          <p:nvPr/>
        </p:nvSpPr>
        <p:spPr>
          <a:xfrm>
            <a:off x="4703306" y="3277893"/>
            <a:ext cx="2452744" cy="1325562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Mapped trimmed reads to the reference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minimap2*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B9458B-8357-411A-B2A0-F34161CD5C7A}"/>
              </a:ext>
            </a:extLst>
          </p:cNvPr>
          <p:cNvSpPr/>
          <p:nvPr/>
        </p:nvSpPr>
        <p:spPr>
          <a:xfrm>
            <a:off x="4553808" y="5239588"/>
            <a:ext cx="1324983" cy="801500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Call SVs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sniffles*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4C493E-525F-4E86-A12D-F90162F6F5B6}"/>
              </a:ext>
            </a:extLst>
          </p:cNvPr>
          <p:cNvSpPr/>
          <p:nvPr/>
        </p:nvSpPr>
        <p:spPr>
          <a:xfrm>
            <a:off x="6015058" y="5239588"/>
            <a:ext cx="1324983" cy="801500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Call SVs </a:t>
            </a:r>
            <a:r>
              <a:rPr lang="en-US" sz="2000" b="1" dirty="0" err="1">
                <a:solidFill>
                  <a:schemeClr val="tx1"/>
                </a:solidFill>
              </a:rPr>
              <a:t>pbsv</a:t>
            </a:r>
            <a:r>
              <a:rPr lang="en-US" sz="2000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A30827-5787-442D-B70D-09BE2006703A}"/>
              </a:ext>
            </a:extLst>
          </p:cNvPr>
          <p:cNvSpPr/>
          <p:nvPr/>
        </p:nvSpPr>
        <p:spPr>
          <a:xfrm>
            <a:off x="8392495" y="1773721"/>
            <a:ext cx="2452744" cy="801500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Filter SVs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VCFTOOLS and UNIX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917F72-79B5-43BA-A135-AA1E59A8C410}"/>
              </a:ext>
            </a:extLst>
          </p:cNvPr>
          <p:cNvSpPr/>
          <p:nvPr/>
        </p:nvSpPr>
        <p:spPr>
          <a:xfrm>
            <a:off x="8392495" y="3691273"/>
            <a:ext cx="2452744" cy="801500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Merge SVs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SURVIVOR*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AB4091-C5B1-4A28-A35E-CA7D14371E8C}"/>
              </a:ext>
            </a:extLst>
          </p:cNvPr>
          <p:cNvCxnSpPr>
            <a:cxnSpLocks/>
          </p:cNvCxnSpPr>
          <p:nvPr/>
        </p:nvCxnSpPr>
        <p:spPr>
          <a:xfrm>
            <a:off x="2221193" y="3159453"/>
            <a:ext cx="0" cy="4144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A97747-7FB6-4A26-BF51-61882412FF83}"/>
              </a:ext>
            </a:extLst>
          </p:cNvPr>
          <p:cNvCxnSpPr>
            <a:cxnSpLocks/>
          </p:cNvCxnSpPr>
          <p:nvPr/>
        </p:nvCxnSpPr>
        <p:spPr>
          <a:xfrm>
            <a:off x="2192791" y="4524228"/>
            <a:ext cx="0" cy="4144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9C8D07-1C6C-4CC4-8464-CF07A904593A}"/>
              </a:ext>
            </a:extLst>
          </p:cNvPr>
          <p:cNvCxnSpPr>
            <a:cxnSpLocks/>
          </p:cNvCxnSpPr>
          <p:nvPr/>
        </p:nvCxnSpPr>
        <p:spPr>
          <a:xfrm>
            <a:off x="2221193" y="6119639"/>
            <a:ext cx="0" cy="219017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7DE5F2-23B0-4ED0-AAC3-B97C5AC999E2}"/>
              </a:ext>
            </a:extLst>
          </p:cNvPr>
          <p:cNvCxnSpPr>
            <a:cxnSpLocks/>
          </p:cNvCxnSpPr>
          <p:nvPr/>
        </p:nvCxnSpPr>
        <p:spPr>
          <a:xfrm flipH="1" flipV="1">
            <a:off x="2192791" y="6338656"/>
            <a:ext cx="1846551" cy="8878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B3BEB-5AC2-440D-BE03-7192076983A1}"/>
              </a:ext>
            </a:extLst>
          </p:cNvPr>
          <p:cNvCxnSpPr>
            <a:cxnSpLocks/>
          </p:cNvCxnSpPr>
          <p:nvPr/>
        </p:nvCxnSpPr>
        <p:spPr>
          <a:xfrm flipH="1">
            <a:off x="4021586" y="2201105"/>
            <a:ext cx="8878" cy="4164185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6CFB81-F0B9-46DB-9513-F90E5B00A3A5}"/>
              </a:ext>
            </a:extLst>
          </p:cNvPr>
          <p:cNvCxnSpPr/>
          <p:nvPr/>
        </p:nvCxnSpPr>
        <p:spPr>
          <a:xfrm>
            <a:off x="4003830" y="2201105"/>
            <a:ext cx="53222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10914E-D8E4-477D-B3B3-36345BD32940}"/>
              </a:ext>
            </a:extLst>
          </p:cNvPr>
          <p:cNvCxnSpPr>
            <a:cxnSpLocks/>
          </p:cNvCxnSpPr>
          <p:nvPr/>
        </p:nvCxnSpPr>
        <p:spPr>
          <a:xfrm>
            <a:off x="5929678" y="2652270"/>
            <a:ext cx="0" cy="5707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9CC0F54-EA25-4487-9EA0-929BF40FBF8D}"/>
              </a:ext>
            </a:extLst>
          </p:cNvPr>
          <p:cNvCxnSpPr>
            <a:cxnSpLocks/>
          </p:cNvCxnSpPr>
          <p:nvPr/>
        </p:nvCxnSpPr>
        <p:spPr>
          <a:xfrm flipH="1">
            <a:off x="5225178" y="4654664"/>
            <a:ext cx="509797" cy="56716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F3E749-AF8E-41D8-A6BB-BDAA59F50A6C}"/>
              </a:ext>
            </a:extLst>
          </p:cNvPr>
          <p:cNvCxnSpPr>
            <a:cxnSpLocks/>
          </p:cNvCxnSpPr>
          <p:nvPr/>
        </p:nvCxnSpPr>
        <p:spPr>
          <a:xfrm>
            <a:off x="6167752" y="4654664"/>
            <a:ext cx="509797" cy="56716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57DE34-0200-405B-BEED-97DC956A7D27}"/>
              </a:ext>
            </a:extLst>
          </p:cNvPr>
          <p:cNvCxnSpPr>
            <a:cxnSpLocks/>
          </p:cNvCxnSpPr>
          <p:nvPr/>
        </p:nvCxnSpPr>
        <p:spPr>
          <a:xfrm>
            <a:off x="5959926" y="6223247"/>
            <a:ext cx="0" cy="142043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3BEC55-DD0D-4650-A6E5-CADCDD8DAE43}"/>
              </a:ext>
            </a:extLst>
          </p:cNvPr>
          <p:cNvCxnSpPr>
            <a:cxnSpLocks/>
          </p:cNvCxnSpPr>
          <p:nvPr/>
        </p:nvCxnSpPr>
        <p:spPr>
          <a:xfrm flipH="1">
            <a:off x="5931309" y="6347534"/>
            <a:ext cx="1774722" cy="0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D07288-CFAC-42B7-B209-091B2CAFAD1C}"/>
              </a:ext>
            </a:extLst>
          </p:cNvPr>
          <p:cNvCxnSpPr>
            <a:cxnSpLocks/>
          </p:cNvCxnSpPr>
          <p:nvPr/>
        </p:nvCxnSpPr>
        <p:spPr>
          <a:xfrm flipH="1">
            <a:off x="7688272" y="2201105"/>
            <a:ext cx="8878" cy="4164185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91715D-6828-4048-81E3-E0AE06878287}"/>
              </a:ext>
            </a:extLst>
          </p:cNvPr>
          <p:cNvCxnSpPr/>
          <p:nvPr/>
        </p:nvCxnSpPr>
        <p:spPr>
          <a:xfrm>
            <a:off x="7670516" y="2201105"/>
            <a:ext cx="53222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FD3A20-8ED9-4DD0-8546-18AA12D47F18}"/>
              </a:ext>
            </a:extLst>
          </p:cNvPr>
          <p:cNvCxnSpPr>
            <a:cxnSpLocks/>
          </p:cNvCxnSpPr>
          <p:nvPr/>
        </p:nvCxnSpPr>
        <p:spPr>
          <a:xfrm flipH="1" flipV="1">
            <a:off x="5083278" y="6190661"/>
            <a:ext cx="1846551" cy="8878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16DA1F5-36F0-4C2C-870A-94189CE37D7B}"/>
              </a:ext>
            </a:extLst>
          </p:cNvPr>
          <p:cNvCxnSpPr>
            <a:cxnSpLocks/>
          </p:cNvCxnSpPr>
          <p:nvPr/>
        </p:nvCxnSpPr>
        <p:spPr>
          <a:xfrm>
            <a:off x="6902416" y="6073322"/>
            <a:ext cx="0" cy="142043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153C8B6-4F6F-4B80-8C82-2E298B86B25E}"/>
              </a:ext>
            </a:extLst>
          </p:cNvPr>
          <p:cNvCxnSpPr>
            <a:cxnSpLocks/>
          </p:cNvCxnSpPr>
          <p:nvPr/>
        </p:nvCxnSpPr>
        <p:spPr>
          <a:xfrm>
            <a:off x="5109912" y="6066920"/>
            <a:ext cx="0" cy="142043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0AD325-EFA8-48D7-9BC1-BD7A163AAB66}"/>
              </a:ext>
            </a:extLst>
          </p:cNvPr>
          <p:cNvCxnSpPr>
            <a:cxnSpLocks/>
          </p:cNvCxnSpPr>
          <p:nvPr/>
        </p:nvCxnSpPr>
        <p:spPr>
          <a:xfrm>
            <a:off x="9618867" y="2693172"/>
            <a:ext cx="0" cy="85618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412719-217D-1C79-74EF-DA94E6BA2752}"/>
              </a:ext>
            </a:extLst>
          </p:cNvPr>
          <p:cNvSpPr txBox="1"/>
          <p:nvPr/>
        </p:nvSpPr>
        <p:spPr>
          <a:xfrm>
            <a:off x="5379870" y="6525777"/>
            <a:ext cx="87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There are alternatives to these programs, and we will talk about them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67080F-6920-8167-0AEE-112AC667B967}"/>
              </a:ext>
            </a:extLst>
          </p:cNvPr>
          <p:cNvSpPr/>
          <p:nvPr/>
        </p:nvSpPr>
        <p:spPr>
          <a:xfrm>
            <a:off x="994821" y="5021928"/>
            <a:ext cx="2452744" cy="1017246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Filter reads </a:t>
            </a:r>
            <a:r>
              <a:rPr lang="en-US" sz="2000" b="1" dirty="0" err="1">
                <a:solidFill>
                  <a:schemeClr val="tx1"/>
                </a:solidFill>
              </a:rPr>
              <a:t>NanoLyse</a:t>
            </a:r>
            <a:r>
              <a:rPr lang="en-US" sz="2000" b="1" dirty="0">
                <a:solidFill>
                  <a:schemeClr val="tx1"/>
                </a:solidFill>
              </a:rPr>
              <a:t> and </a:t>
            </a:r>
            <a:r>
              <a:rPr lang="en-US" sz="2000" b="1" dirty="0" err="1">
                <a:solidFill>
                  <a:schemeClr val="tx1"/>
                </a:solidFill>
              </a:rPr>
              <a:t>NanoFilt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62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CE10FC-C67A-56C2-A61F-F49B10F0F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65" y="1690688"/>
            <a:ext cx="8055038" cy="4656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5EA78-2FC8-4711-A595-4725677F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porechop</a:t>
            </a:r>
            <a:r>
              <a:rPr lang="en-US" b="1" dirty="0"/>
              <a:t>: </a:t>
            </a:r>
            <a:r>
              <a:rPr lang="en-US" dirty="0"/>
              <a:t>trim </a:t>
            </a:r>
            <a:r>
              <a:rPr lang="en-US"/>
              <a:t>adapters for Nanopore </a:t>
            </a:r>
            <a:r>
              <a:rPr lang="en-US" dirty="0"/>
              <a:t>reads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DD1566-863F-4483-864A-B3197128E83B}"/>
              </a:ext>
            </a:extLst>
          </p:cNvPr>
          <p:cNvSpPr/>
          <p:nvPr/>
        </p:nvSpPr>
        <p:spPr>
          <a:xfrm>
            <a:off x="1902765" y="4038677"/>
            <a:ext cx="2480392" cy="2308234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E41EE-7B97-4AF0-A44D-5048A17A4B58}"/>
              </a:ext>
            </a:extLst>
          </p:cNvPr>
          <p:cNvSpPr txBox="1"/>
          <p:nvPr/>
        </p:nvSpPr>
        <p:spPr>
          <a:xfrm>
            <a:off x="0" y="6518146"/>
            <a:ext cx="696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manual: </a:t>
            </a:r>
            <a:r>
              <a:rPr lang="en-US" dirty="0">
                <a:hlinkClick r:id="rId3"/>
              </a:rPr>
              <a:t>https://github.com/rrwick/Porechop#how-it-works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8147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EA78-2FC8-4711-A595-4725677F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NanoLyse</a:t>
            </a:r>
            <a:r>
              <a:rPr lang="en-US" b="1" dirty="0"/>
              <a:t> and </a:t>
            </a:r>
            <a:r>
              <a:rPr lang="en-US" b="1" dirty="0" err="1"/>
              <a:t>NanoFilt</a:t>
            </a:r>
            <a:r>
              <a:rPr lang="en-US" b="1" dirty="0"/>
              <a:t>: </a:t>
            </a:r>
            <a:r>
              <a:rPr lang="en-US" dirty="0"/>
              <a:t>filter reads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E41EE-7B97-4AF0-A44D-5048A17A4B58}"/>
              </a:ext>
            </a:extLst>
          </p:cNvPr>
          <p:cNvSpPr txBox="1"/>
          <p:nvPr/>
        </p:nvSpPr>
        <p:spPr>
          <a:xfrm>
            <a:off x="0" y="6518146"/>
            <a:ext cx="119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manual: </a:t>
            </a:r>
            <a:r>
              <a:rPr lang="en-US" dirty="0">
                <a:hlinkClick r:id="rId2"/>
              </a:rPr>
              <a:t>https://github.com/wdecoster/nanolyse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https://github.com/wdecoster/nanofilt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A4287-DB01-2366-8320-F63540EFE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768" y="1690688"/>
            <a:ext cx="8931568" cy="40913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DD1566-863F-4483-864A-B3197128E83B}"/>
              </a:ext>
            </a:extLst>
          </p:cNvPr>
          <p:cNvSpPr/>
          <p:nvPr/>
        </p:nvSpPr>
        <p:spPr>
          <a:xfrm>
            <a:off x="2983252" y="4263478"/>
            <a:ext cx="4544299" cy="1649617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826F2A-A24E-C0CB-F997-8F1ADD3A32B6}"/>
              </a:ext>
            </a:extLst>
          </p:cNvPr>
          <p:cNvSpPr/>
          <p:nvPr/>
        </p:nvSpPr>
        <p:spPr>
          <a:xfrm>
            <a:off x="91371" y="1774402"/>
            <a:ext cx="2852623" cy="2489076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Why filter reads?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To remove lambda DNA and low-quality reads that will cause mis-mapping and other issues.</a:t>
            </a:r>
          </a:p>
        </p:txBody>
      </p:sp>
    </p:spTree>
    <p:extLst>
      <p:ext uri="{BB962C8B-B14F-4D97-AF65-F5344CB8AC3E}">
        <p14:creationId xmlns:p14="http://schemas.microsoft.com/office/powerpoint/2010/main" val="686114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C3A-6476-4C2F-9DDA-B183F97E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FastQC</a:t>
            </a:r>
            <a:r>
              <a:rPr lang="en-US" b="1" dirty="0"/>
              <a:t>: </a:t>
            </a:r>
            <a:r>
              <a:rPr lang="en-US" dirty="0"/>
              <a:t>check read quality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5C959-E2F1-4212-B5AE-718A976E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063" y="2574937"/>
            <a:ext cx="7232225" cy="30736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9AE3EF-F85F-410E-9AD2-8F5DAE87844F}"/>
              </a:ext>
            </a:extLst>
          </p:cNvPr>
          <p:cNvSpPr/>
          <p:nvPr/>
        </p:nvSpPr>
        <p:spPr>
          <a:xfrm>
            <a:off x="4692238" y="4506202"/>
            <a:ext cx="7168330" cy="1142430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754A43-CA35-4007-A6A2-834B60D5E70F}"/>
              </a:ext>
            </a:extLst>
          </p:cNvPr>
          <p:cNvSpPr/>
          <p:nvPr/>
        </p:nvSpPr>
        <p:spPr>
          <a:xfrm>
            <a:off x="331432" y="2574936"/>
            <a:ext cx="3498543" cy="3073695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Why check read quality?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Sometimes issues happen in sequencing, and you need to make sure that your reads are of good quality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(garbage in = garbage out)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A3250-6DBF-4E8F-A595-45536D50D3D8}"/>
              </a:ext>
            </a:extLst>
          </p:cNvPr>
          <p:cNvSpPr txBox="1"/>
          <p:nvPr/>
        </p:nvSpPr>
        <p:spPr>
          <a:xfrm>
            <a:off x="-1" y="6518146"/>
            <a:ext cx="798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manual: </a:t>
            </a:r>
            <a:r>
              <a:rPr lang="en-US" dirty="0">
                <a:hlinkClick r:id="rId3"/>
              </a:rPr>
              <a:t>https://www.bioinformatics.babraham.ac.uk/projects/fastqc/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6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C3A-6476-4C2F-9DDA-B183F97E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29893" cy="1325563"/>
          </a:xfrm>
        </p:spPr>
        <p:txBody>
          <a:bodyPr/>
          <a:lstStyle/>
          <a:p>
            <a:r>
              <a:rPr lang="en-US" b="1" dirty="0"/>
              <a:t>minimap2: </a:t>
            </a:r>
            <a:r>
              <a:rPr lang="en-US" dirty="0"/>
              <a:t>map reads to reference genome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A3250-6DBF-4E8F-A595-45536D50D3D8}"/>
              </a:ext>
            </a:extLst>
          </p:cNvPr>
          <p:cNvSpPr txBox="1"/>
          <p:nvPr/>
        </p:nvSpPr>
        <p:spPr>
          <a:xfrm>
            <a:off x="-1" y="6518146"/>
            <a:ext cx="798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manual: </a:t>
            </a:r>
            <a:r>
              <a:rPr lang="en-US" dirty="0">
                <a:hlinkClick r:id="rId2"/>
              </a:rPr>
              <a:t>https://github.com/lh3/minimap2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E07BD-3455-5ECC-AF31-F5F58BE74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634" y="0"/>
            <a:ext cx="563636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9AE3EF-F85F-410E-9AD2-8F5DAE87844F}"/>
              </a:ext>
            </a:extLst>
          </p:cNvPr>
          <p:cNvSpPr/>
          <p:nvPr/>
        </p:nvSpPr>
        <p:spPr>
          <a:xfrm>
            <a:off x="6555634" y="1241653"/>
            <a:ext cx="2212809" cy="1117826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036DA-7EB0-D3BF-F0D2-B163DF4CC193}"/>
              </a:ext>
            </a:extLst>
          </p:cNvPr>
          <p:cNvSpPr/>
          <p:nvPr/>
        </p:nvSpPr>
        <p:spPr>
          <a:xfrm>
            <a:off x="6555633" y="5296582"/>
            <a:ext cx="2865953" cy="156141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A4A645-13D3-BBDE-B526-15C82F41AB8A}"/>
              </a:ext>
            </a:extLst>
          </p:cNvPr>
          <p:cNvSpPr/>
          <p:nvPr/>
        </p:nvSpPr>
        <p:spPr>
          <a:xfrm>
            <a:off x="1382051" y="2543530"/>
            <a:ext cx="3498543" cy="2242556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Note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Some SV callers require specific mapping methods or aligners. Be sure to check any manual before mapping with minimap2.</a:t>
            </a:r>
          </a:p>
        </p:txBody>
      </p:sp>
    </p:spTree>
    <p:extLst>
      <p:ext uri="{BB962C8B-B14F-4D97-AF65-F5344CB8AC3E}">
        <p14:creationId xmlns:p14="http://schemas.microsoft.com/office/powerpoint/2010/main" val="709899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C3A-6476-4C2F-9DDA-B183F97E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7693" cy="93299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pbsv</a:t>
            </a:r>
            <a:r>
              <a:rPr lang="en-US" b="1" dirty="0"/>
              <a:t>: </a:t>
            </a:r>
            <a:r>
              <a:rPr lang="en-US" dirty="0"/>
              <a:t>call and genotype structural variants</a:t>
            </a:r>
            <a:br>
              <a:rPr lang="en-US" dirty="0"/>
            </a:br>
            <a:r>
              <a:rPr lang="en-US" i="1" dirty="0"/>
              <a:t>An 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36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5D4C-01DE-4A09-BDD5-AFAA2FAE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CC1C-3F0A-4B2E-9E32-B0DF91C2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0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Improvements in sequencing technologies and cost have enabled the study of larger </a:t>
            </a:r>
            <a:r>
              <a:rPr lang="en-US" b="1" dirty="0"/>
              <a:t>structural variants (SVs)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6FDB45-EC1E-45E7-BDF8-6C65E2B3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270" y="2310890"/>
            <a:ext cx="7503459" cy="45471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E168F4-321F-44BE-8B64-F548D944B81C}"/>
              </a:ext>
            </a:extLst>
          </p:cNvPr>
          <p:cNvSpPr txBox="1"/>
          <p:nvPr/>
        </p:nvSpPr>
        <p:spPr>
          <a:xfrm>
            <a:off x="9914197" y="6550223"/>
            <a:ext cx="2277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</a:t>
            </a:r>
            <a:r>
              <a:rPr lang="en-US" sz="1400" dirty="0" err="1"/>
              <a:t>Alkan</a:t>
            </a:r>
            <a:r>
              <a:rPr lang="en-US" sz="1400" dirty="0"/>
              <a:t> et al. 2011</a:t>
            </a:r>
          </a:p>
        </p:txBody>
      </p:sp>
    </p:spTree>
    <p:extLst>
      <p:ext uri="{BB962C8B-B14F-4D97-AF65-F5344CB8AC3E}">
        <p14:creationId xmlns:p14="http://schemas.microsoft.com/office/powerpoint/2010/main" val="1540582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C3A-6476-4C2F-9DDA-B183F97E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7693" cy="93299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pbsv</a:t>
            </a:r>
            <a:r>
              <a:rPr lang="en-US" b="1" dirty="0"/>
              <a:t>: </a:t>
            </a:r>
            <a:r>
              <a:rPr lang="en-US" dirty="0"/>
              <a:t>call and genotype structural variants</a:t>
            </a:r>
            <a:br>
              <a:rPr lang="en-US" dirty="0"/>
            </a:br>
            <a:r>
              <a:rPr lang="en-US" i="1" dirty="0"/>
              <a:t>An introduction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A3250-6DBF-4E8F-A595-45536D50D3D8}"/>
              </a:ext>
            </a:extLst>
          </p:cNvPr>
          <p:cNvSpPr txBox="1"/>
          <p:nvPr/>
        </p:nvSpPr>
        <p:spPr>
          <a:xfrm>
            <a:off x="0" y="6519446"/>
            <a:ext cx="798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from PacBio </a:t>
            </a:r>
            <a:r>
              <a:rPr lang="en-US" sz="1600" dirty="0">
                <a:hlinkClick r:id="rId2"/>
              </a:rPr>
              <a:t>https://github.com/PacificBiosciences/pbsv</a:t>
            </a:r>
            <a:r>
              <a:rPr lang="en-US" sz="16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52CE2-983F-B602-0D20-879BEA9FF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04" y="1009122"/>
            <a:ext cx="6485182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4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C3A-6476-4C2F-9DDA-B183F97E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7693" cy="93299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pbsv</a:t>
            </a:r>
            <a:r>
              <a:rPr lang="en-US" b="1" dirty="0"/>
              <a:t>: </a:t>
            </a:r>
            <a:r>
              <a:rPr lang="en-US" dirty="0"/>
              <a:t>call and genotype structural variants</a:t>
            </a:r>
            <a:br>
              <a:rPr lang="en-US" dirty="0"/>
            </a:br>
            <a:r>
              <a:rPr lang="en-US" i="1" dirty="0"/>
              <a:t>An introduction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A3250-6DBF-4E8F-A595-45536D50D3D8}"/>
              </a:ext>
            </a:extLst>
          </p:cNvPr>
          <p:cNvSpPr txBox="1"/>
          <p:nvPr/>
        </p:nvSpPr>
        <p:spPr>
          <a:xfrm>
            <a:off x="0" y="6519446"/>
            <a:ext cx="798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and information from PacBio </a:t>
            </a:r>
            <a:r>
              <a:rPr lang="en-US" sz="1600" dirty="0">
                <a:hlinkClick r:id="rId2"/>
              </a:rPr>
              <a:t>https://github.com/PacificBiosciences/pbsv</a:t>
            </a:r>
            <a:r>
              <a:rPr lang="en-US" sz="16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52CE2-983F-B602-0D20-879BEA9FF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921" y="831623"/>
            <a:ext cx="6485182" cy="579932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85934B-A200-A497-FC1D-1C04415120FA}"/>
              </a:ext>
            </a:extLst>
          </p:cNvPr>
          <p:cNvSpPr/>
          <p:nvPr/>
        </p:nvSpPr>
        <p:spPr>
          <a:xfrm>
            <a:off x="1006997" y="2546431"/>
            <a:ext cx="3345084" cy="1379526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Insertions</a:t>
            </a:r>
            <a:r>
              <a:rPr lang="en-US" dirty="0">
                <a:solidFill>
                  <a:schemeClr val="tx1"/>
                </a:solidFill>
              </a:rPr>
              <a:t> are the same, but with inserted sequence similarity check during clustering</a:t>
            </a:r>
          </a:p>
        </p:txBody>
      </p:sp>
    </p:spTree>
    <p:extLst>
      <p:ext uri="{BB962C8B-B14F-4D97-AF65-F5344CB8AC3E}">
        <p14:creationId xmlns:p14="http://schemas.microsoft.com/office/powerpoint/2010/main" val="11621292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C3A-6476-4C2F-9DDA-B183F97E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7693" cy="93299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pbsv</a:t>
            </a:r>
            <a:r>
              <a:rPr lang="en-US" b="1" dirty="0"/>
              <a:t>: </a:t>
            </a:r>
            <a:r>
              <a:rPr lang="en-US" dirty="0"/>
              <a:t>call and genotype structural variants</a:t>
            </a:r>
            <a:br>
              <a:rPr lang="en-US" dirty="0"/>
            </a:br>
            <a:r>
              <a:rPr lang="en-US" i="1" dirty="0"/>
              <a:t>An introduction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A3250-6DBF-4E8F-A595-45536D50D3D8}"/>
              </a:ext>
            </a:extLst>
          </p:cNvPr>
          <p:cNvSpPr txBox="1"/>
          <p:nvPr/>
        </p:nvSpPr>
        <p:spPr>
          <a:xfrm>
            <a:off x="0" y="6519446"/>
            <a:ext cx="798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and information from PacBio </a:t>
            </a:r>
            <a:r>
              <a:rPr lang="en-US" sz="1600" dirty="0">
                <a:hlinkClick r:id="rId2"/>
              </a:rPr>
              <a:t>https://github.com/PacificBiosciences/pbsv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6B5F3-10DB-DBE9-27F7-8F1695DF0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13" y="2496034"/>
            <a:ext cx="8917466" cy="150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40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C3A-6476-4C2F-9DDA-B183F97E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7693" cy="93299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pbsv</a:t>
            </a:r>
            <a:r>
              <a:rPr lang="en-US" b="1" dirty="0"/>
              <a:t>: </a:t>
            </a:r>
            <a:r>
              <a:rPr lang="en-US" dirty="0"/>
              <a:t>call and genotype structural variants</a:t>
            </a:r>
            <a:br>
              <a:rPr lang="en-US" dirty="0"/>
            </a:br>
            <a:r>
              <a:rPr lang="en-US" i="1" dirty="0"/>
              <a:t>An introduction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A3250-6DBF-4E8F-A595-45536D50D3D8}"/>
              </a:ext>
            </a:extLst>
          </p:cNvPr>
          <p:cNvSpPr txBox="1"/>
          <p:nvPr/>
        </p:nvSpPr>
        <p:spPr>
          <a:xfrm>
            <a:off x="0" y="6519446"/>
            <a:ext cx="798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and information from PacBio </a:t>
            </a:r>
            <a:r>
              <a:rPr lang="en-US" sz="1600" dirty="0">
                <a:hlinkClick r:id="rId2"/>
              </a:rPr>
              <a:t>https://github.com/PacificBiosciences/pbsv</a:t>
            </a:r>
            <a:r>
              <a:rPr lang="en-US" sz="16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8D95C-0A4C-601F-035C-38AF829AE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94" y="1671617"/>
            <a:ext cx="6782388" cy="48467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F665C3-6626-47CA-DA05-1A75E391F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705" y="1204030"/>
            <a:ext cx="2362544" cy="4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678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C3A-6476-4C2F-9DDA-B183F97E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7693" cy="93299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pbsv</a:t>
            </a:r>
            <a:r>
              <a:rPr lang="en-US" b="1" dirty="0"/>
              <a:t>: </a:t>
            </a:r>
            <a:r>
              <a:rPr lang="en-US" dirty="0"/>
              <a:t>call and genotype structural variants</a:t>
            </a:r>
            <a:br>
              <a:rPr lang="en-US" dirty="0"/>
            </a:br>
            <a:r>
              <a:rPr lang="en-US" i="1" dirty="0"/>
              <a:t>An introduction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A3250-6DBF-4E8F-A595-45536D50D3D8}"/>
              </a:ext>
            </a:extLst>
          </p:cNvPr>
          <p:cNvSpPr txBox="1"/>
          <p:nvPr/>
        </p:nvSpPr>
        <p:spPr>
          <a:xfrm>
            <a:off x="0" y="6519446"/>
            <a:ext cx="798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and information from PacBio </a:t>
            </a:r>
            <a:r>
              <a:rPr lang="en-US" sz="1600" dirty="0">
                <a:hlinkClick r:id="rId2"/>
              </a:rPr>
              <a:t>https://github.com/PacificBiosciences/pbsv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C3E90-3A3B-109C-2692-A4C6B763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09" y="1606655"/>
            <a:ext cx="8196582" cy="40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19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C3A-6476-4C2F-9DDA-B183F97E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98543" cy="2629746"/>
          </a:xfrm>
        </p:spPr>
        <p:txBody>
          <a:bodyPr>
            <a:normAutofit/>
          </a:bodyPr>
          <a:lstStyle/>
          <a:p>
            <a:r>
              <a:rPr lang="en-US" b="1" dirty="0" err="1"/>
              <a:t>pbsv</a:t>
            </a:r>
            <a:r>
              <a:rPr lang="en-US" b="1" dirty="0"/>
              <a:t>: </a:t>
            </a:r>
            <a:r>
              <a:rPr lang="en-US" dirty="0"/>
              <a:t>call and genotype structural variants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A3250-6DBF-4E8F-A595-45536D50D3D8}"/>
              </a:ext>
            </a:extLst>
          </p:cNvPr>
          <p:cNvSpPr txBox="1"/>
          <p:nvPr/>
        </p:nvSpPr>
        <p:spPr>
          <a:xfrm>
            <a:off x="-1" y="6518146"/>
            <a:ext cx="798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manual: </a:t>
            </a:r>
            <a:r>
              <a:rPr lang="en-US" dirty="0">
                <a:hlinkClick r:id="rId2"/>
              </a:rPr>
              <a:t>https://github.com/PacificBiosciences/pbsv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41986F-B5F0-D85A-D5AC-9886829B3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05" y="365125"/>
            <a:ext cx="7668695" cy="6058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9AE3EF-F85F-410E-9AD2-8F5DAE87844F}"/>
              </a:ext>
            </a:extLst>
          </p:cNvPr>
          <p:cNvSpPr/>
          <p:nvPr/>
        </p:nvSpPr>
        <p:spPr>
          <a:xfrm>
            <a:off x="4523305" y="2252068"/>
            <a:ext cx="2661266" cy="742803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5F4CE4-0253-FCB4-613B-C96EA7E2B5EE}"/>
              </a:ext>
            </a:extLst>
          </p:cNvPr>
          <p:cNvSpPr/>
          <p:nvPr/>
        </p:nvSpPr>
        <p:spPr>
          <a:xfrm>
            <a:off x="4520874" y="5214502"/>
            <a:ext cx="2043502" cy="1152219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8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C3A-6476-4C2F-9DDA-B183F97E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7693" cy="9329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sniffles: </a:t>
            </a:r>
            <a:r>
              <a:rPr lang="en-US" dirty="0"/>
              <a:t>call and genotype structural variants</a:t>
            </a:r>
            <a:br>
              <a:rPr lang="en-US" dirty="0"/>
            </a:br>
            <a:r>
              <a:rPr lang="en-US" i="1" dirty="0"/>
              <a:t>An introduction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A3250-6DBF-4E8F-A595-45536D50D3D8}"/>
              </a:ext>
            </a:extLst>
          </p:cNvPr>
          <p:cNvSpPr txBox="1"/>
          <p:nvPr/>
        </p:nvSpPr>
        <p:spPr>
          <a:xfrm>
            <a:off x="-1" y="6518146"/>
            <a:ext cx="798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adapted from </a:t>
            </a:r>
            <a:r>
              <a:rPr lang="en-US" sz="1600" dirty="0" err="1"/>
              <a:t>Sedlazeck</a:t>
            </a:r>
            <a:r>
              <a:rPr lang="en-US" sz="1600" dirty="0"/>
              <a:t> et al.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3BA4D-7EC4-FEFA-5BB7-9288108E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139" y="1082832"/>
            <a:ext cx="5812050" cy="56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4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C3A-6476-4C2F-9DDA-B183F97E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7693" cy="932996"/>
          </a:xfrm>
        </p:spPr>
        <p:txBody>
          <a:bodyPr>
            <a:normAutofit/>
          </a:bodyPr>
          <a:lstStyle/>
          <a:p>
            <a:r>
              <a:rPr lang="en-US" b="1" dirty="0"/>
              <a:t>sniffles: </a:t>
            </a:r>
            <a:r>
              <a:rPr lang="en-US" dirty="0"/>
              <a:t>call and genotype structural variants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A3250-6DBF-4E8F-A595-45536D50D3D8}"/>
              </a:ext>
            </a:extLst>
          </p:cNvPr>
          <p:cNvSpPr txBox="1"/>
          <p:nvPr/>
        </p:nvSpPr>
        <p:spPr>
          <a:xfrm>
            <a:off x="-1" y="6518146"/>
            <a:ext cx="798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manual: </a:t>
            </a:r>
            <a:r>
              <a:rPr lang="en-US" dirty="0">
                <a:hlinkClick r:id="rId2"/>
              </a:rPr>
              <a:t>https://github.com/fritzsedlazeck/Sniffles</a:t>
            </a: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1C3B9-C8FF-9F2C-2F96-359A8258D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82" y="1904119"/>
            <a:ext cx="4851327" cy="34026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5F4CE4-0253-FCB4-613B-C96EA7E2B5EE}"/>
              </a:ext>
            </a:extLst>
          </p:cNvPr>
          <p:cNvSpPr/>
          <p:nvPr/>
        </p:nvSpPr>
        <p:spPr>
          <a:xfrm>
            <a:off x="3524831" y="3908216"/>
            <a:ext cx="3373990" cy="1398570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42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8D84-10CC-4F6E-9CCF-00055498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Activity 2 - Let’s call SVs with long read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85C6-FD25-4148-B3EA-CE3E0D32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1187544" cy="4024609"/>
          </a:xfrm>
        </p:spPr>
        <p:txBody>
          <a:bodyPr>
            <a:normAutofit/>
          </a:bodyPr>
          <a:lstStyle/>
          <a:p>
            <a:r>
              <a:rPr lang="en-US" sz="2400" dirty="0"/>
              <a:t>First, modify and run </a:t>
            </a:r>
            <a:r>
              <a:rPr lang="en-US" sz="2400" b="1" dirty="0"/>
              <a:t>pbsv.sh </a:t>
            </a:r>
            <a:r>
              <a:rPr lang="en-US" sz="2400" dirty="0"/>
              <a:t>using the following files I have provided you:</a:t>
            </a:r>
          </a:p>
          <a:p>
            <a:pPr lvl="1"/>
            <a:r>
              <a:rPr lang="en-US" b="1" dirty="0"/>
              <a:t>plb812-merlotwt-ont-</a:t>
            </a:r>
            <a:r>
              <a:rPr lang="en-US" b="1" dirty="0">
                <a:highlight>
                  <a:srgbClr val="8A9DFA"/>
                </a:highlight>
              </a:rPr>
              <a:t>pbsv</a:t>
            </a:r>
            <a:r>
              <a:rPr lang="en-US" b="1" dirty="0"/>
              <a:t>.bam </a:t>
            </a:r>
            <a:r>
              <a:rPr lang="en-US" dirty="0"/>
              <a:t>[our prepped, mapped reads]</a:t>
            </a:r>
          </a:p>
          <a:p>
            <a:pPr lvl="1"/>
            <a:r>
              <a:rPr lang="en-US" b="1" dirty="0"/>
              <a:t>plb812-Vvinifera.fa </a:t>
            </a:r>
            <a:r>
              <a:rPr lang="en-US" dirty="0"/>
              <a:t>[our reference genome]</a:t>
            </a:r>
          </a:p>
          <a:p>
            <a:pPr lvl="1"/>
            <a:endParaRPr lang="en-US" dirty="0"/>
          </a:p>
          <a:p>
            <a:r>
              <a:rPr lang="en-US" sz="2400" dirty="0"/>
              <a:t>Next, modify and run sniffles.sh using the following files I have provided you:</a:t>
            </a:r>
          </a:p>
          <a:p>
            <a:pPr lvl="1"/>
            <a:r>
              <a:rPr lang="en-US" b="1" dirty="0"/>
              <a:t>plb812-merlotwt-ont-</a:t>
            </a:r>
            <a:r>
              <a:rPr lang="en-US" b="1" dirty="0">
                <a:highlight>
                  <a:srgbClr val="8A9DFA"/>
                </a:highlight>
              </a:rPr>
              <a:t>sniffles</a:t>
            </a:r>
            <a:r>
              <a:rPr lang="en-US" b="1" dirty="0"/>
              <a:t>.bam </a:t>
            </a:r>
            <a:r>
              <a:rPr lang="en-US" dirty="0"/>
              <a:t>[our prepped, mapped reads]</a:t>
            </a:r>
          </a:p>
          <a:p>
            <a:pPr lvl="1"/>
            <a:r>
              <a:rPr lang="en-US" b="1" dirty="0"/>
              <a:t>plb812-Vvinifera.fa </a:t>
            </a:r>
            <a:r>
              <a:rPr lang="en-US" dirty="0"/>
              <a:t>[our reference genome]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DC6D6-E9CF-4F9C-8A04-BCA63E936B9E}"/>
              </a:ext>
            </a:extLst>
          </p:cNvPr>
          <p:cNvSpPr txBox="1"/>
          <p:nvPr/>
        </p:nvSpPr>
        <p:spPr>
          <a:xfrm>
            <a:off x="1700244" y="5022799"/>
            <a:ext cx="879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Take about 10 minutes to do this activity and then we will go over it</a:t>
            </a:r>
          </a:p>
        </p:txBody>
      </p:sp>
    </p:spTree>
    <p:extLst>
      <p:ext uri="{BB962C8B-B14F-4D97-AF65-F5344CB8AC3E}">
        <p14:creationId xmlns:p14="http://schemas.microsoft.com/office/powerpoint/2010/main" val="228181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D769-5CD8-4BCF-9584-4A6C0112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Answer for </a:t>
            </a:r>
            <a:r>
              <a:rPr lang="en-US" dirty="0" err="1"/>
              <a:t>pbsv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AD0E-D060-443F-8EAB-FEFF1136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pbsv</a:t>
            </a:r>
            <a:r>
              <a:rPr lang="en-US" dirty="0"/>
              <a:t> discover plb812-merlotwt-ont-pbsv.bam \</a:t>
            </a:r>
          </a:p>
          <a:p>
            <a:pPr marL="0" indent="0">
              <a:buNone/>
            </a:pPr>
            <a:r>
              <a:rPr lang="en-US" dirty="0"/>
              <a:t>merlotwt.svsig.gz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pbsv</a:t>
            </a:r>
            <a:r>
              <a:rPr lang="en-US" dirty="0"/>
              <a:t> call \</a:t>
            </a:r>
          </a:p>
          <a:p>
            <a:pPr marL="0" indent="0">
              <a:buNone/>
            </a:pPr>
            <a:r>
              <a:rPr lang="en-US" dirty="0"/>
              <a:t>plb812-Vvinifera.fa \</a:t>
            </a:r>
          </a:p>
          <a:p>
            <a:pPr marL="0" indent="0">
              <a:buNone/>
            </a:pPr>
            <a:r>
              <a:rPr lang="en-US" dirty="0"/>
              <a:t>*.svsig.gz \</a:t>
            </a:r>
          </a:p>
          <a:p>
            <a:pPr marL="0" indent="0">
              <a:buNone/>
            </a:pPr>
            <a:r>
              <a:rPr lang="en-US" dirty="0"/>
              <a:t>merlotwt.var.vcf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6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67FB-25DC-45AD-B85E-7840EF9B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0F50A-35AF-4F5D-A9D5-A566D7DCC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8" t="2594" r="4295"/>
          <a:stretch/>
        </p:blipFill>
        <p:spPr>
          <a:xfrm>
            <a:off x="5748169" y="2040778"/>
            <a:ext cx="6443831" cy="4351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7B8171-9A9C-4182-B4A0-8D4FB30CA2E1}"/>
              </a:ext>
            </a:extLst>
          </p:cNvPr>
          <p:cNvSpPr txBox="1"/>
          <p:nvPr/>
        </p:nvSpPr>
        <p:spPr>
          <a:xfrm>
            <a:off x="8996510" y="6550223"/>
            <a:ext cx="3195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1 adapted from </a:t>
            </a:r>
            <a:r>
              <a:rPr lang="en-US" sz="1400" dirty="0" err="1"/>
              <a:t>Vezzulli</a:t>
            </a:r>
            <a:r>
              <a:rPr lang="en-US" sz="1400" dirty="0"/>
              <a:t> et al. 2012</a:t>
            </a:r>
          </a:p>
        </p:txBody>
      </p:sp>
    </p:spTree>
    <p:extLst>
      <p:ext uri="{BB962C8B-B14F-4D97-AF65-F5344CB8AC3E}">
        <p14:creationId xmlns:p14="http://schemas.microsoft.com/office/powerpoint/2010/main" val="8811754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D769-5CD8-4BCF-9584-4A6C0112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Answer for sniffles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AD0E-D060-443F-8EAB-FEFF1136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sniffles --input plb812-merlotwt-ont-sniffles.bam \</a:t>
            </a:r>
          </a:p>
          <a:p>
            <a:pPr marL="0" indent="0">
              <a:buNone/>
            </a:pPr>
            <a:r>
              <a:rPr lang="en-US" dirty="0"/>
              <a:t>--reference plb812-Vvinifera.fa \</a:t>
            </a:r>
          </a:p>
          <a:p>
            <a:pPr marL="0" indent="0">
              <a:buNone/>
            </a:pPr>
            <a:r>
              <a:rPr lang="en-US" dirty="0"/>
              <a:t>-v merlotwt_sniffles.vcf \</a:t>
            </a:r>
          </a:p>
          <a:p>
            <a:pPr marL="0" indent="0">
              <a:buNone/>
            </a:pPr>
            <a:r>
              <a:rPr lang="en-US" dirty="0"/>
              <a:t>-t ${threads}</a:t>
            </a:r>
          </a:p>
        </p:txBody>
      </p:sp>
    </p:spTree>
    <p:extLst>
      <p:ext uri="{BB962C8B-B14F-4D97-AF65-F5344CB8AC3E}">
        <p14:creationId xmlns:p14="http://schemas.microsoft.com/office/powerpoint/2010/main" val="9382559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94FCA-8AA4-47AC-86A1-A0A8FAB96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491" y="1041400"/>
            <a:ext cx="9301018" cy="2387600"/>
          </a:xfrm>
        </p:spPr>
        <p:txBody>
          <a:bodyPr/>
          <a:lstStyle/>
          <a:p>
            <a:r>
              <a:rPr lang="en-US" b="1" dirty="0"/>
              <a:t>End of Part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689865-D641-48A5-9563-B4D4355F9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071971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FD2E-2578-410C-80EA-4F0F47D7F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039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Great, we finished parts 1 and 2 and have the SVs called … Now what?</a:t>
            </a:r>
          </a:p>
        </p:txBody>
      </p:sp>
    </p:spTree>
    <p:extLst>
      <p:ext uri="{BB962C8B-B14F-4D97-AF65-F5344CB8AC3E}">
        <p14:creationId xmlns:p14="http://schemas.microsoft.com/office/powerpoint/2010/main" val="35870929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94FCA-8AA4-47AC-86A1-A0A8FAB96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Part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689865-D641-48A5-9563-B4D4355F9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Downstream processing and analysis of VCF files</a:t>
            </a:r>
          </a:p>
        </p:txBody>
      </p:sp>
    </p:spTree>
    <p:extLst>
      <p:ext uri="{BB962C8B-B14F-4D97-AF65-F5344CB8AC3E}">
        <p14:creationId xmlns:p14="http://schemas.microsoft.com/office/powerpoint/2010/main" val="24443284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5636-169F-1081-0EC0-04FADDB8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variants in VCF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8D33-C9B9-7334-875A-0367821B9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r>
              <a:rPr lang="en-US" dirty="0"/>
              <a:t> You can use awk in UNIX as a quick and dirty way to filter:</a:t>
            </a:r>
          </a:p>
          <a:p>
            <a:pPr marL="457200" lvl="1" indent="0">
              <a:buNone/>
            </a:pPr>
            <a:r>
              <a:rPr lang="en-US" sz="2400" dirty="0">
                <a:highlight>
                  <a:srgbClr val="E6E6E6"/>
                </a:highlight>
                <a:cs typeface="Courier New" panose="02070309020205020404" pitchFamily="49" charset="0"/>
              </a:rPr>
              <a:t>awk '$7=="PASS“’ input.vcf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highlight>
                  <a:srgbClr val="E6E6E6"/>
                </a:highlight>
                <a:cs typeface="Courier New" panose="02070309020205020404" pitchFamily="49" charset="0"/>
              </a:rPr>
              <a:t># you will need to add the header back</a:t>
            </a:r>
            <a:endParaRPr lang="en-US" i="1" dirty="0">
              <a:solidFill>
                <a:schemeClr val="bg1">
                  <a:lumMod val="50000"/>
                </a:schemeClr>
              </a:solidFill>
              <a:highlight>
                <a:srgbClr val="E6E6E6"/>
              </a:highlight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You can also use </a:t>
            </a:r>
            <a:r>
              <a:rPr lang="en-US" b="1" dirty="0" err="1"/>
              <a:t>snpsift</a:t>
            </a:r>
            <a:r>
              <a:rPr lang="en-US" dirty="0"/>
              <a:t> to filter based on your own prerequisites (read depth, etc.)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18EDC1-2C06-03C3-2254-DE081FF1F310}"/>
              </a:ext>
            </a:extLst>
          </p:cNvPr>
          <p:cNvSpPr/>
          <p:nvPr/>
        </p:nvSpPr>
        <p:spPr>
          <a:xfrm>
            <a:off x="2124402" y="1651967"/>
            <a:ext cx="7943196" cy="1505273"/>
          </a:xfrm>
          <a:prstGeom prst="roundRect">
            <a:avLst/>
          </a:prstGeom>
          <a:solidFill>
            <a:srgbClr val="ECF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Filtering is very important!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While many SV callers filter SVs, they do not remove variants that do not pass the filter. We can extract the ones that did pass the filter using UNIX, </a:t>
            </a:r>
            <a:r>
              <a:rPr lang="en-US" sz="2200" dirty="0" err="1">
                <a:solidFill>
                  <a:schemeClr val="tx1"/>
                </a:solidFill>
              </a:rPr>
              <a:t>snpsift</a:t>
            </a:r>
            <a:r>
              <a:rPr lang="en-US" sz="2200" dirty="0">
                <a:solidFill>
                  <a:schemeClr val="tx1"/>
                </a:solidFill>
              </a:rPr>
              <a:t>, or other programs</a:t>
            </a:r>
          </a:p>
        </p:txBody>
      </p:sp>
    </p:spTree>
    <p:extLst>
      <p:ext uri="{BB962C8B-B14F-4D97-AF65-F5344CB8AC3E}">
        <p14:creationId xmlns:p14="http://schemas.microsoft.com/office/powerpoint/2010/main" val="2015947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AA40-3B38-4D0A-B681-3C135B42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17201-1062-4E2B-823F-0C405C8A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variants identified by </a:t>
            </a:r>
            <a:r>
              <a:rPr lang="en-US" b="1" dirty="0"/>
              <a:t>multiple SV callers </a:t>
            </a:r>
            <a:r>
              <a:rPr lang="en-US" dirty="0"/>
              <a:t>can allow us to curate a list of </a:t>
            </a:r>
            <a:r>
              <a:rPr lang="en-US" b="1" dirty="0"/>
              <a:t>high-quality SVs</a:t>
            </a:r>
          </a:p>
          <a:p>
            <a:endParaRPr lang="en-US" dirty="0"/>
          </a:p>
          <a:p>
            <a:r>
              <a:rPr lang="en-US" dirty="0"/>
              <a:t>Different SV callers have slightly different formats and VCF files with SVs are structured a bit different from SNP VCF files</a:t>
            </a:r>
          </a:p>
          <a:p>
            <a:pPr lvl="1"/>
            <a:r>
              <a:rPr lang="en-US" sz="2800" b="1" dirty="0"/>
              <a:t>SURVIVOR</a:t>
            </a:r>
            <a:r>
              <a:rPr lang="en-US" sz="2800" dirty="0"/>
              <a:t> was designed to combine calls from the popular SV callers and can merge all these formats accordingly</a:t>
            </a:r>
          </a:p>
          <a:p>
            <a:pPr lvl="1"/>
            <a:endParaRPr lang="en-US" sz="2800" dirty="0"/>
          </a:p>
          <a:p>
            <a:r>
              <a:rPr lang="en-US" dirty="0"/>
              <a:t>There are many alternatives to SURVIVOR as well</a:t>
            </a:r>
          </a:p>
        </p:txBody>
      </p:sp>
    </p:spTree>
    <p:extLst>
      <p:ext uri="{BB962C8B-B14F-4D97-AF65-F5344CB8AC3E}">
        <p14:creationId xmlns:p14="http://schemas.microsoft.com/office/powerpoint/2010/main" val="10833094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AA40-3B38-4D0A-B681-3C135B42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SURVIVOR: </a:t>
            </a:r>
            <a:r>
              <a:rPr lang="en-US" dirty="0"/>
              <a:t>merge SVs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A94C7-A974-4FE5-BE2F-320EFFDC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31" y="2051528"/>
            <a:ext cx="8902960" cy="26332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AABB1D-BF76-4837-9243-D2E522148364}"/>
              </a:ext>
            </a:extLst>
          </p:cNvPr>
          <p:cNvSpPr/>
          <p:nvPr/>
        </p:nvSpPr>
        <p:spPr>
          <a:xfrm>
            <a:off x="1491631" y="4332300"/>
            <a:ext cx="8902960" cy="277194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DDB16-B245-40A8-B930-1530A7D72996}"/>
              </a:ext>
            </a:extLst>
          </p:cNvPr>
          <p:cNvSpPr txBox="1"/>
          <p:nvPr/>
        </p:nvSpPr>
        <p:spPr>
          <a:xfrm>
            <a:off x="6572922" y="6542017"/>
            <a:ext cx="5930284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/>
              <a:t>Link to manual: </a:t>
            </a:r>
            <a:r>
              <a:rPr lang="en-US" sz="1750" dirty="0">
                <a:hlinkClick r:id="rId3"/>
              </a:rPr>
              <a:t>https://github.com/fritzsedlazeck/SURVIVOR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7666007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E427-6537-9101-C201-9B7725CD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Annotating SVs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A8445-6CBB-6E18-E383-B63B37D2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if looking for a causal genetic variant</a:t>
            </a:r>
          </a:p>
          <a:p>
            <a:r>
              <a:rPr lang="en-US" dirty="0"/>
              <a:t>Can see how many SVs are actually within genes and not intergenic</a:t>
            </a:r>
          </a:p>
          <a:p>
            <a:r>
              <a:rPr lang="en-US" dirty="0"/>
              <a:t>Many programs available:</a:t>
            </a:r>
          </a:p>
          <a:p>
            <a:pPr lvl="1"/>
            <a:r>
              <a:rPr lang="en-US" b="1" dirty="0"/>
              <a:t>SURVIVOR </a:t>
            </a:r>
            <a:endParaRPr lang="en-US" dirty="0"/>
          </a:p>
          <a:p>
            <a:pPr lvl="1"/>
            <a:r>
              <a:rPr lang="en-US" b="1" dirty="0" err="1"/>
              <a:t>intansv</a:t>
            </a:r>
            <a:r>
              <a:rPr lang="en-US" b="1" dirty="0"/>
              <a:t> </a:t>
            </a:r>
            <a:r>
              <a:rPr lang="en-US" dirty="0"/>
              <a:t>(in R)</a:t>
            </a:r>
          </a:p>
          <a:p>
            <a:pPr lvl="1"/>
            <a:r>
              <a:rPr lang="en-US" dirty="0"/>
              <a:t>and more …</a:t>
            </a:r>
          </a:p>
          <a:p>
            <a:r>
              <a:rPr lang="en-US" b="1" dirty="0">
                <a:solidFill>
                  <a:srgbClr val="C00000"/>
                </a:solidFill>
              </a:rPr>
              <a:t>Word of caution</a:t>
            </a:r>
            <a:r>
              <a:rPr lang="en-US" dirty="0">
                <a:solidFill>
                  <a:srgbClr val="C00000"/>
                </a:solidFill>
              </a:rPr>
              <a:t>: annotations of very large SVs (</a:t>
            </a:r>
            <a:r>
              <a:rPr lang="en-US" dirty="0" err="1">
                <a:solidFill>
                  <a:srgbClr val="C00000"/>
                </a:solidFill>
              </a:rPr>
              <a:t>Mbp</a:t>
            </a:r>
            <a:r>
              <a:rPr lang="en-US" dirty="0">
                <a:solidFill>
                  <a:srgbClr val="C00000"/>
                </a:solidFill>
              </a:rPr>
              <a:t> long) can be tricky to interpret</a:t>
            </a:r>
          </a:p>
        </p:txBody>
      </p:sp>
    </p:spTree>
    <p:extLst>
      <p:ext uri="{BB962C8B-B14F-4D97-AF65-F5344CB8AC3E}">
        <p14:creationId xmlns:p14="http://schemas.microsoft.com/office/powerpoint/2010/main" val="1052226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4CD0-2D0E-4A57-922A-61A0E130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SVs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AA29-27EC-48CE-8313-3293ADE3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vcfR</a:t>
            </a:r>
            <a:r>
              <a:rPr lang="en-US" dirty="0"/>
              <a:t> is a helpful program to read in VCF files with SVs into R and image variants</a:t>
            </a:r>
          </a:p>
          <a:p>
            <a:pPr lvl="1"/>
            <a:r>
              <a:rPr lang="en-US" sz="2800" dirty="0"/>
              <a:t>Capabilities are somewhat limited with SVs, it was built for SNPs and INDELs</a:t>
            </a:r>
          </a:p>
          <a:p>
            <a:r>
              <a:rPr lang="en-US" b="1" dirty="0" err="1"/>
              <a:t>intansv</a:t>
            </a:r>
            <a:r>
              <a:rPr lang="en-US" b="1" dirty="0"/>
              <a:t> </a:t>
            </a:r>
            <a:r>
              <a:rPr lang="en-US" dirty="0"/>
              <a:t>is a helpful program to read in SV program outputs and manipulate and image them</a:t>
            </a:r>
          </a:p>
          <a:p>
            <a:pPr lvl="1"/>
            <a:r>
              <a:rPr lang="en-US" sz="2800" dirty="0"/>
              <a:t>Similar to SURVIVOR, but includes great plotting functions</a:t>
            </a:r>
          </a:p>
          <a:p>
            <a:pPr lvl="1"/>
            <a:r>
              <a:rPr lang="en-US" sz="2800" dirty="0"/>
              <a:t>Version control is extremely important and can cause issues; check </a:t>
            </a:r>
            <a:r>
              <a:rPr lang="en-US" sz="2800" dirty="0">
                <a:hlinkClick r:id="rId2"/>
              </a:rPr>
              <a:t>https://github.com/venyao/intansv</a:t>
            </a:r>
            <a:r>
              <a:rPr lang="en-US" sz="2800" dirty="0"/>
              <a:t> to make sure you are using the right versions of everything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5508F-0D8E-4A7C-A6E6-CC49C10599A3}"/>
              </a:ext>
            </a:extLst>
          </p:cNvPr>
          <p:cNvSpPr txBox="1"/>
          <p:nvPr/>
        </p:nvSpPr>
        <p:spPr>
          <a:xfrm>
            <a:off x="-1" y="6518146"/>
            <a:ext cx="109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</a:t>
            </a:r>
            <a:r>
              <a:rPr lang="en-US" dirty="0" err="1"/>
              <a:t>intansv</a:t>
            </a:r>
            <a:r>
              <a:rPr lang="en-US" dirty="0"/>
              <a:t> manual: </a:t>
            </a:r>
            <a:r>
              <a:rPr lang="en-US" dirty="0">
                <a:hlinkClick r:id="rId3"/>
              </a:rPr>
              <a:t>https://www.bioconductor.org/packages/release/bioc/manuals/intansv/man/intansv.pdf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21C9C-2D99-4ABB-B4E3-D3733256C2AD}"/>
              </a:ext>
            </a:extLst>
          </p:cNvPr>
          <p:cNvSpPr txBox="1"/>
          <p:nvPr/>
        </p:nvSpPr>
        <p:spPr>
          <a:xfrm>
            <a:off x="0" y="6123543"/>
            <a:ext cx="593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</a:t>
            </a:r>
            <a:r>
              <a:rPr lang="en-US" dirty="0" err="1"/>
              <a:t>vcfR</a:t>
            </a:r>
            <a:r>
              <a:rPr lang="en-US" dirty="0"/>
              <a:t> manual: </a:t>
            </a:r>
            <a:r>
              <a:rPr lang="en-US" dirty="0">
                <a:hlinkClick r:id="rId4"/>
              </a:rPr>
              <a:t>https://github.com/knausb/vcfR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8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94FCA-8AA4-47AC-86A1-A0A8FAB96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491" y="1041400"/>
            <a:ext cx="9301018" cy="2387600"/>
          </a:xfrm>
        </p:spPr>
        <p:txBody>
          <a:bodyPr/>
          <a:lstStyle/>
          <a:p>
            <a:r>
              <a:rPr lang="en-US" b="1" dirty="0"/>
              <a:t>End of Part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689865-D641-48A5-9563-B4D4355F9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1525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67FB-25DC-45AD-B85E-7840EF9B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grapevine example from </a:t>
            </a:r>
            <a:r>
              <a:rPr lang="en-US" dirty="0" err="1"/>
              <a:t>Vezzulli</a:t>
            </a:r>
            <a:r>
              <a:rPr lang="en-US" dirty="0"/>
              <a:t> et al. 2012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699B-B00C-4CE0-9091-15B45EAA5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09969" cy="5032376"/>
          </a:xfrm>
        </p:spPr>
        <p:txBody>
          <a:bodyPr>
            <a:normAutofit/>
          </a:bodyPr>
          <a:lstStyle/>
          <a:p>
            <a:r>
              <a:rPr lang="en-US" dirty="0"/>
              <a:t>The loss of berry color is due to two different SVs in a </a:t>
            </a:r>
            <a:r>
              <a:rPr lang="en-US" dirty="0" err="1"/>
              <a:t>Myb</a:t>
            </a:r>
            <a:r>
              <a:rPr lang="en-US" dirty="0"/>
              <a:t> gene</a:t>
            </a:r>
          </a:p>
          <a:p>
            <a:pPr lvl="1"/>
            <a:r>
              <a:rPr lang="en-US" dirty="0"/>
              <a:t>~4000 kb (chimeric) deletion in Pinot </a:t>
            </a:r>
            <a:r>
              <a:rPr lang="en-US" dirty="0" err="1"/>
              <a:t>gris</a:t>
            </a:r>
            <a:endParaRPr lang="en-US" dirty="0"/>
          </a:p>
          <a:p>
            <a:pPr lvl="1"/>
            <a:r>
              <a:rPr lang="en-US" dirty="0"/>
              <a:t>~100 kb deletion in Pinot blanc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0F50A-35AF-4F5D-A9D5-A566D7DCC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8" t="2594" r="4295"/>
          <a:stretch/>
        </p:blipFill>
        <p:spPr>
          <a:xfrm>
            <a:off x="5748169" y="2040778"/>
            <a:ext cx="644383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1C655D-F709-42DF-8180-8853AE2954D3}"/>
              </a:ext>
            </a:extLst>
          </p:cNvPr>
          <p:cNvSpPr txBox="1"/>
          <p:nvPr/>
        </p:nvSpPr>
        <p:spPr>
          <a:xfrm>
            <a:off x="5748169" y="1681067"/>
            <a:ext cx="196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Pinot noir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A113A-5CE3-405C-A08C-8FC8CAAA84D7}"/>
              </a:ext>
            </a:extLst>
          </p:cNvPr>
          <p:cNvSpPr txBox="1"/>
          <p:nvPr/>
        </p:nvSpPr>
        <p:spPr>
          <a:xfrm>
            <a:off x="5748169" y="5942568"/>
            <a:ext cx="196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Pinot blanc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9B801-C190-4F29-BEC9-A42E9621FEF3}"/>
              </a:ext>
            </a:extLst>
          </p:cNvPr>
          <p:cNvSpPr txBox="1"/>
          <p:nvPr/>
        </p:nvSpPr>
        <p:spPr>
          <a:xfrm>
            <a:off x="10122497" y="1640959"/>
            <a:ext cx="196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Pinot </a:t>
            </a:r>
            <a:r>
              <a:rPr lang="en-US" dirty="0" err="1"/>
              <a:t>gris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31D889-6F4E-4CBD-A441-5DBC4C417D7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40778"/>
            <a:ext cx="111162" cy="75621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41173-654E-4976-9C30-6B13BFB0FA43}"/>
              </a:ext>
            </a:extLst>
          </p:cNvPr>
          <p:cNvCxnSpPr>
            <a:cxnSpLocks/>
          </p:cNvCxnSpPr>
          <p:nvPr/>
        </p:nvCxnSpPr>
        <p:spPr>
          <a:xfrm flipV="1">
            <a:off x="6983506" y="5486400"/>
            <a:ext cx="256390" cy="64083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8C296C-E0CE-42FC-B8FC-3ABDF4B70B8E}"/>
              </a:ext>
            </a:extLst>
          </p:cNvPr>
          <p:cNvCxnSpPr>
            <a:cxnSpLocks/>
          </p:cNvCxnSpPr>
          <p:nvPr/>
        </p:nvCxnSpPr>
        <p:spPr>
          <a:xfrm flipV="1">
            <a:off x="9208546" y="2050399"/>
            <a:ext cx="1142103" cy="32704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66566F-D337-4877-B883-17C07CBD10A2}"/>
              </a:ext>
            </a:extLst>
          </p:cNvPr>
          <p:cNvCxnSpPr>
            <a:cxnSpLocks/>
          </p:cNvCxnSpPr>
          <p:nvPr/>
        </p:nvCxnSpPr>
        <p:spPr>
          <a:xfrm flipV="1">
            <a:off x="10004612" y="2040778"/>
            <a:ext cx="528918" cy="1960516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E5C39A-99AE-46A4-803D-119DDD426D00}"/>
              </a:ext>
            </a:extLst>
          </p:cNvPr>
          <p:cNvCxnSpPr>
            <a:cxnSpLocks/>
          </p:cNvCxnSpPr>
          <p:nvPr/>
        </p:nvCxnSpPr>
        <p:spPr>
          <a:xfrm flipH="1" flipV="1">
            <a:off x="10953078" y="2022438"/>
            <a:ext cx="400722" cy="86061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FA62B7-BF58-43D2-8D07-A3F3EB264DD3}"/>
              </a:ext>
            </a:extLst>
          </p:cNvPr>
          <p:cNvSpPr txBox="1"/>
          <p:nvPr/>
        </p:nvSpPr>
        <p:spPr>
          <a:xfrm>
            <a:off x="8996510" y="6550223"/>
            <a:ext cx="3195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1 adapted from </a:t>
            </a:r>
            <a:r>
              <a:rPr lang="en-US" sz="1400" dirty="0" err="1"/>
              <a:t>Vezzulli</a:t>
            </a:r>
            <a:r>
              <a:rPr lang="en-US" sz="1400" dirty="0"/>
              <a:t> et al. 2012</a:t>
            </a:r>
          </a:p>
        </p:txBody>
      </p:sp>
    </p:spTree>
    <p:extLst>
      <p:ext uri="{BB962C8B-B14F-4D97-AF65-F5344CB8AC3E}">
        <p14:creationId xmlns:p14="http://schemas.microsoft.com/office/powerpoint/2010/main" val="22719086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94FCA-8AA4-47AC-86A1-A0A8FAB96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491" y="1041400"/>
            <a:ext cx="9301018" cy="2387600"/>
          </a:xfrm>
        </p:spPr>
        <p:txBody>
          <a:bodyPr/>
          <a:lstStyle/>
          <a:p>
            <a:r>
              <a:rPr lang="en-US" b="1" dirty="0"/>
              <a:t>Discussion Questions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689865-D641-48A5-9563-B4D4355F9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(or the end of class depending on time)</a:t>
            </a:r>
          </a:p>
        </p:txBody>
      </p:sp>
    </p:spTree>
    <p:extLst>
      <p:ext uri="{BB962C8B-B14F-4D97-AF65-F5344CB8AC3E}">
        <p14:creationId xmlns:p14="http://schemas.microsoft.com/office/powerpoint/2010/main" val="198752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4B69-20C9-4754-932D-F3BB3EC5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bottom line…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ED3F-A143-4BBE-9E7A-E7E14807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SVs are cool and they impact the plants we study and eat!</a:t>
            </a:r>
          </a:p>
        </p:txBody>
      </p:sp>
      <p:pic>
        <p:nvPicPr>
          <p:cNvPr id="5" name="Picture 4" descr="A picture containing grass, arranged&#10;&#10;Description automatically generated">
            <a:extLst>
              <a:ext uri="{FF2B5EF4-FFF2-40B4-BE49-F238E27FC236}">
                <a16:creationId xmlns:a16="http://schemas.microsoft.com/office/drawing/2014/main" id="{1C00630D-8368-AACA-84A4-39D064B90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1353"/>
            <a:ext cx="12192000" cy="286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B639E8-0186-3BFC-5DE7-52D6A5BCFF71}"/>
              </a:ext>
            </a:extLst>
          </p:cNvPr>
          <p:cNvSpPr txBox="1"/>
          <p:nvPr/>
        </p:nvSpPr>
        <p:spPr>
          <a:xfrm>
            <a:off x="-3180" y="6548727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USDA ARS</a:t>
            </a:r>
          </a:p>
        </p:txBody>
      </p:sp>
    </p:spTree>
    <p:extLst>
      <p:ext uri="{BB962C8B-B14F-4D97-AF65-F5344CB8AC3E}">
        <p14:creationId xmlns:p14="http://schemas.microsoft.com/office/powerpoint/2010/main" val="136342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F658-E669-41E0-A78C-190DC6EF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how do we study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0560-265B-4951-992A-13C74549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48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Short-read sequencing (ideally to decent coverage, like ≥15X)</a:t>
            </a:r>
          </a:p>
          <a:p>
            <a:r>
              <a:rPr lang="en-US" dirty="0"/>
              <a:t>Long-read sequencing (ideally to decent coverage, like ≥15X)</a:t>
            </a:r>
          </a:p>
          <a:p>
            <a:r>
              <a:rPr lang="en-US" dirty="0"/>
              <a:t>Comparing genome assemblies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5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6157</TotalTime>
  <Words>2838</Words>
  <Application>Microsoft Office PowerPoint</Application>
  <PresentationFormat>Widescreen</PresentationFormat>
  <Paragraphs>356</Paragraphs>
  <Slides>70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SFMono-Regular</vt:lpstr>
      <vt:lpstr>Office Theme</vt:lpstr>
      <vt:lpstr>Before we get started…</vt:lpstr>
      <vt:lpstr>Computationally Decoding  Structural Variants</vt:lpstr>
      <vt:lpstr>Learning Objectives</vt:lpstr>
      <vt:lpstr>Genomic Variants</vt:lpstr>
      <vt:lpstr>Genomic Variants</vt:lpstr>
      <vt:lpstr>Why do we care?</vt:lpstr>
      <vt:lpstr>A grapevine example from Vezzulli et al. 2012</vt:lpstr>
      <vt:lpstr>The bottom line…</vt:lpstr>
      <vt:lpstr>Now, how do we study them?</vt:lpstr>
      <vt:lpstr>Now, how do we study them?</vt:lpstr>
      <vt:lpstr>How do short- and long-reads stack up?  (pun intended)</vt:lpstr>
      <vt:lpstr>Outline for Structural Variant Calling Lesson</vt:lpstr>
      <vt:lpstr>Walkthrough of studying SVs</vt:lpstr>
      <vt:lpstr>Part 1</vt:lpstr>
      <vt:lpstr>Walkthrough of calling SVs with short reads</vt:lpstr>
      <vt:lpstr>Cutadapt: filters and trims raw reads</vt:lpstr>
      <vt:lpstr>FastQC: check read quality</vt:lpstr>
      <vt:lpstr>BWAMEM: map reads to the reference</vt:lpstr>
      <vt:lpstr>Why BWAMEM?</vt:lpstr>
      <vt:lpstr>The BAM file</vt:lpstr>
      <vt:lpstr>Picard: sort reads and mark duplicates</vt:lpstr>
      <vt:lpstr>Smoove/LUMPY and DELLY: call SVs</vt:lpstr>
      <vt:lpstr>Smoove/LUMPY and DELLY: call SVs</vt:lpstr>
      <vt:lpstr>smoove/LUMPY: call SVs An introduction</vt:lpstr>
      <vt:lpstr>smoove: call and genotype SVs</vt:lpstr>
      <vt:lpstr>A VCF file</vt:lpstr>
      <vt:lpstr>A VCF file</vt:lpstr>
      <vt:lpstr>A VCF file</vt:lpstr>
      <vt:lpstr>A VCF file</vt:lpstr>
      <vt:lpstr>A VCF file</vt:lpstr>
      <vt:lpstr>A VCF file</vt:lpstr>
      <vt:lpstr>A VCF file</vt:lpstr>
      <vt:lpstr>A VCF file</vt:lpstr>
      <vt:lpstr>A VCF file</vt:lpstr>
      <vt:lpstr>A VCF file</vt:lpstr>
      <vt:lpstr>A VCF file</vt:lpstr>
      <vt:lpstr>DELLY: call SVs An introduction</vt:lpstr>
      <vt:lpstr>DELLY: call SVs</vt:lpstr>
      <vt:lpstr>Activity 1 - Let’s call SVs with short read data</vt:lpstr>
      <vt:lpstr>Activity 1 Answer for smoove</vt:lpstr>
      <vt:lpstr>Activity 1 Answer for DELLY</vt:lpstr>
      <vt:lpstr>End of Part 1</vt:lpstr>
      <vt:lpstr>Part 2</vt:lpstr>
      <vt:lpstr>Walkthrough of calling SVs with long reads</vt:lpstr>
      <vt:lpstr>porechop: trim adapters for Nanopore reads</vt:lpstr>
      <vt:lpstr>NanoLyse and NanoFilt: filter reads</vt:lpstr>
      <vt:lpstr>FastQC: check read quality</vt:lpstr>
      <vt:lpstr>minimap2: map reads to reference genome</vt:lpstr>
      <vt:lpstr>pbsv: call and genotype structural variants An introduction</vt:lpstr>
      <vt:lpstr>pbsv: call and genotype structural variants An introduction</vt:lpstr>
      <vt:lpstr>pbsv: call and genotype structural variants An introduction</vt:lpstr>
      <vt:lpstr>pbsv: call and genotype structural variants An introduction</vt:lpstr>
      <vt:lpstr>pbsv: call and genotype structural variants An introduction</vt:lpstr>
      <vt:lpstr>pbsv: call and genotype structural variants An introduction</vt:lpstr>
      <vt:lpstr>pbsv: call and genotype structural variants</vt:lpstr>
      <vt:lpstr>sniffles: call and genotype structural variants An introduction</vt:lpstr>
      <vt:lpstr>sniffles: call and genotype structural variants</vt:lpstr>
      <vt:lpstr>Activity 2 - Let’s call SVs with long read data</vt:lpstr>
      <vt:lpstr>Activity 2 Answer for pbsv</vt:lpstr>
      <vt:lpstr>Activity 2 Answer for sniffles</vt:lpstr>
      <vt:lpstr>End of Part 2</vt:lpstr>
      <vt:lpstr>Great, we finished parts 1 and 2 and have the SVs called … Now what?</vt:lpstr>
      <vt:lpstr>Part 3</vt:lpstr>
      <vt:lpstr>Filtering variants in VCF files</vt:lpstr>
      <vt:lpstr>Merging variants</vt:lpstr>
      <vt:lpstr>SURVIVOR: merge SVs</vt:lpstr>
      <vt:lpstr>Annotating SVs</vt:lpstr>
      <vt:lpstr>Analyzing SVs in R</vt:lpstr>
      <vt:lpstr>End of Part 3</vt:lpstr>
      <vt:lpstr>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Computationally Decoding  Structural Variants</dc:title>
  <dc:creator>Eleanore Ritter</dc:creator>
  <cp:lastModifiedBy>Ritter, Eleanore</cp:lastModifiedBy>
  <cp:revision>2</cp:revision>
  <dcterms:created xsi:type="dcterms:W3CDTF">2020-03-24T19:14:57Z</dcterms:created>
  <dcterms:modified xsi:type="dcterms:W3CDTF">2022-11-16T14:34:06Z</dcterms:modified>
</cp:coreProperties>
</file>