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7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12810-9D78-4D57-9CE2-FAAE8D0C6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39B8B-2E05-46F3-8878-817D42046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ACA9C-8EB7-4BFB-B809-65553CE2F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B93F-80C9-44EA-8C15-96E4521927A4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E64D1-7855-42F8-B194-F6035CE46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AF3B6-3263-4CC6-B6C0-A7FEB4A24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4493-43A9-4668-B975-6E595150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5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94A4D-19B3-40B4-AE90-8BEB124A8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2581C-701E-4AD8-8CEC-5E6CEE2D3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F8654-FF30-4DE6-9CEB-9CB458119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B93F-80C9-44EA-8C15-96E4521927A4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AD407-4D59-48FF-88BE-04277975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5645C-D722-4E3B-9E18-6B369134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4493-43A9-4668-B975-6E595150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99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876F15-5FB1-4EB2-8C45-3BAEFCBAD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7CC08-37C1-4F1F-8956-7A0481638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E3ECF-C905-41C3-A03D-07B511C1C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B93F-80C9-44EA-8C15-96E4521927A4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C4B5D-31AC-4119-B669-CF5C89EB7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F74E2-A0CD-4848-B795-25B30B64D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4493-43A9-4668-B975-6E595150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9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61E27-6348-44CD-8CD1-2E6056A2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749A3-2E15-4F76-9A76-64761E63C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70669-4021-4513-95D0-53519DCF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B93F-80C9-44EA-8C15-96E4521927A4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10B1A-BFA4-4690-93DC-84C38D079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6A101-EC48-4370-977F-BB9A41CFB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4493-43A9-4668-B975-6E595150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28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E9C1-56E3-4EF9-A25E-594950394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0E833-7CC5-4BDD-A7A4-6101C501A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1F2CD-DF1D-4D21-9030-24D69E92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B93F-80C9-44EA-8C15-96E4521927A4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D0365-B282-48C3-A799-CD422C3F4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AA6C7-DCE0-4171-842F-5D89BB674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4493-43A9-4668-B975-6E595150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9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BF036-48CC-46CA-88B3-4F22E85A3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2FA23-09B7-4CEA-9323-B4D7D69F0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6C7EE-5600-4082-99CF-6B00A0BBB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3A187-B593-42E6-BDC0-F525A277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B93F-80C9-44EA-8C15-96E4521927A4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F5970-CB58-41EC-A722-F4CBAA99E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87407-8775-4798-8A63-1F8A250C8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4493-43A9-4668-B975-6E595150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5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D93B-9F6E-4D29-9C7A-87578784D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D14A9-DE30-43A2-A0CC-3CBAC2F96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A35B8-1945-4CA8-AABF-D6C33B025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31E95B-4E6C-4DDF-A627-FECA97515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013ECF-FFE1-4080-AD30-68B83B5D7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E173CD-2F9A-4533-972F-747EB4035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B93F-80C9-44EA-8C15-96E4521927A4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382451-0802-486B-9C0E-64B1CC66F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6D5601-3216-4227-8D99-D5E18B48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4493-43A9-4668-B975-6E595150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11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AB1BB-8B61-4F3C-A9E3-E2024B6F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50C54E-7E6F-4E2A-9AE3-5A8CADDC8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B93F-80C9-44EA-8C15-96E4521927A4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6E1A2-237E-4E63-9CE8-A4A1C6F4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A176F1-F5F2-4BFE-A913-FB619776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4493-43A9-4668-B975-6E595150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77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9A2859-0B70-4996-9C3F-7475233BF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B93F-80C9-44EA-8C15-96E4521927A4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93BE48-80DC-4EF4-B830-ABA55584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F6D6B-FE90-499F-BBC3-76E8A6F3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4493-43A9-4668-B975-6E595150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6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B776C-9048-49A8-B479-93C0E637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7FA35-EAC3-4A2E-9932-6A4BF887E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A03C0-8A0F-403B-AA46-4DD116C57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9EF7C-33F0-4221-82EE-96724B6A2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B93F-80C9-44EA-8C15-96E4521927A4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CCC33-6A14-44E8-8FA6-B66C3A321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A334D-2B7D-4C02-BDA4-DD418909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4493-43A9-4668-B975-6E595150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4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528B-0D8A-4540-B6F2-510C0F4C1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829630-68AA-43D8-80F0-A6A4A5345F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6A945-4B59-402C-85E0-5A193E74E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7B177-760B-4E8E-860A-AA80C38C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B93F-80C9-44EA-8C15-96E4521927A4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18E9A-8FFB-4306-B208-AAEA8898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06D93-64AD-4F26-BF10-59D917C23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4493-43A9-4668-B975-6E595150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88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4D40D-73C8-42DA-A4BB-231B477D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BF36D-7A60-4F66-A379-AD293D805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93125-8DA8-40EA-8D24-3E8677A3B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3B93F-80C9-44EA-8C15-96E4521927A4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60F4E-E60B-4DF9-9D93-AE7FF303F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E985E-7421-40AA-8379-DC967FED5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4493-43A9-4668-B975-6E595150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4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2E647D4-8662-464E-83C7-D885EF08835D}"/>
              </a:ext>
            </a:extLst>
          </p:cNvPr>
          <p:cNvSpPr txBox="1"/>
          <p:nvPr/>
        </p:nvSpPr>
        <p:spPr>
          <a:xfrm>
            <a:off x="106723" y="407781"/>
            <a:ext cx="11978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Cyr W04 Demi" panose="020B0703020202020204" pitchFamily="34" charset="0"/>
              </a:rPr>
              <a:t>REDUCING RISK OF CORONAVIRUS TRANSMISSION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7331B1-9D91-4220-87D1-B8EA1866390D}"/>
              </a:ext>
            </a:extLst>
          </p:cNvPr>
          <p:cNvSpPr txBox="1"/>
          <p:nvPr/>
        </p:nvSpPr>
        <p:spPr>
          <a:xfrm rot="16200000">
            <a:off x="-767357" y="3059719"/>
            <a:ext cx="3037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venir Next Cyr W04 Demi" panose="020B0703020202020204" pitchFamily="34" charset="0"/>
              </a:rPr>
              <a:t>RISK OF TRANSMISSION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4AC8DA-B1E9-4224-A7E7-AC00BC558922}"/>
              </a:ext>
            </a:extLst>
          </p:cNvPr>
          <p:cNvSpPr txBox="1"/>
          <p:nvPr/>
        </p:nvSpPr>
        <p:spPr>
          <a:xfrm>
            <a:off x="569779" y="6370313"/>
            <a:ext cx="4426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Segoe Print" panose="02000600000000000000" pitchFamily="2" charset="0"/>
              </a:rPr>
              <a:t>@JuliaLMarcus, @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Segoe Print" panose="02000600000000000000" pitchFamily="2" charset="0"/>
              </a:rPr>
              <a:t>EpiEllie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Segoe Print" panose="02000600000000000000" pitchFamily="2" charset="0"/>
              </a:rPr>
              <a:t>, + Jonah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Segoe Print" panose="02000600000000000000" pitchFamily="2" charset="0"/>
              </a:rPr>
              <a:t>Saffran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Segoe Print" panose="02000600000000000000" pitchFamily="2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7D74CAB-58B5-4975-A562-50679C6706F9}"/>
              </a:ext>
            </a:extLst>
          </p:cNvPr>
          <p:cNvCxnSpPr>
            <a:cxnSpLocks/>
          </p:cNvCxnSpPr>
          <p:nvPr/>
        </p:nvCxnSpPr>
        <p:spPr>
          <a:xfrm flipV="1">
            <a:off x="1028672" y="1320429"/>
            <a:ext cx="9144" cy="392277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072A6DD-A2E3-405C-B38B-CC8A2686637F}"/>
              </a:ext>
            </a:extLst>
          </p:cNvPr>
          <p:cNvCxnSpPr>
            <a:cxnSpLocks/>
          </p:cNvCxnSpPr>
          <p:nvPr/>
        </p:nvCxnSpPr>
        <p:spPr>
          <a:xfrm>
            <a:off x="1028672" y="5232767"/>
            <a:ext cx="10047760" cy="25034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C1F253C-19C4-4235-A06F-6C4359EAD5FE}"/>
              </a:ext>
            </a:extLst>
          </p:cNvPr>
          <p:cNvCxnSpPr>
            <a:cxnSpLocks/>
          </p:cNvCxnSpPr>
          <p:nvPr/>
        </p:nvCxnSpPr>
        <p:spPr>
          <a:xfrm flipV="1">
            <a:off x="1042388" y="4727252"/>
            <a:ext cx="2450620" cy="49726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BB94034-C096-485E-9FD9-546ACE59757B}"/>
              </a:ext>
            </a:extLst>
          </p:cNvPr>
          <p:cNvSpPr txBox="1"/>
          <p:nvPr/>
        </p:nvSpPr>
        <p:spPr>
          <a:xfrm>
            <a:off x="1037816" y="5299631"/>
            <a:ext cx="2327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latin typeface="Avenir Next LT W04 Demi" panose="020B0703020202020204" pitchFamily="34" charset="0"/>
              </a:rPr>
              <a:t>AT HOME ALONE OR WITH HOUSEHOLD MEMBERS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0DEBCE5-C3A5-4C79-8E87-D1AB074AF691}"/>
              </a:ext>
            </a:extLst>
          </p:cNvPr>
          <p:cNvSpPr txBox="1"/>
          <p:nvPr/>
        </p:nvSpPr>
        <p:spPr>
          <a:xfrm>
            <a:off x="3977640" y="5296764"/>
            <a:ext cx="1947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92D050"/>
                </a:solidFill>
                <a:latin typeface="Avenir Next Cyr W04 Demi" panose="020B0703020202020204" pitchFamily="34" charset="0"/>
              </a:rPr>
              <a:t>WALK/RUN/BIKE OUTDOORS WITH OTHER PEOPLE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7FC736-91E1-47F3-8551-F15DB6DA9B00}"/>
              </a:ext>
            </a:extLst>
          </p:cNvPr>
          <p:cNvSpPr txBox="1"/>
          <p:nvPr/>
        </p:nvSpPr>
        <p:spPr>
          <a:xfrm>
            <a:off x="6373375" y="5307514"/>
            <a:ext cx="1947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C000"/>
                </a:solidFill>
                <a:latin typeface="Avenir Next Cyr W04 Demi" panose="020B0703020202020204" pitchFamily="34" charset="0"/>
              </a:rPr>
              <a:t>GROUP GATHERING OUTDOORS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99129ED-32D7-48A7-BE9E-EA46662E507C}"/>
              </a:ext>
            </a:extLst>
          </p:cNvPr>
          <p:cNvSpPr txBox="1"/>
          <p:nvPr/>
        </p:nvSpPr>
        <p:spPr>
          <a:xfrm>
            <a:off x="8761498" y="5307651"/>
            <a:ext cx="1947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Avenir Next Cyr W04 Demi" panose="020B0703020202020204" pitchFamily="34" charset="0"/>
              </a:rPr>
              <a:t>GROUP GATHERING INDOORS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6CB1AA6-1CFE-40C4-ADA4-AFF8DC6DDD11}"/>
              </a:ext>
            </a:extLst>
          </p:cNvPr>
          <p:cNvSpPr txBox="1"/>
          <p:nvPr/>
        </p:nvSpPr>
        <p:spPr>
          <a:xfrm>
            <a:off x="1290108" y="1238182"/>
            <a:ext cx="7471389" cy="209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Next Cyr W04 Demi" panose="020B0703020202020204" pitchFamily="34" charset="0"/>
              </a:rPr>
              <a:t>HARM REDUCTION TIPS: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Next Cyr W04 Demi" panose="020B0703020202020204" pitchFamily="34" charset="0"/>
              </a:rPr>
              <a:t>MASKS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Next Cyr W04 Demi" panose="020B0703020202020204" pitchFamily="34" charset="0"/>
              </a:rPr>
              <a:t>DISTANCE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Next Cyr W04 Demi" panose="020B0703020202020204" pitchFamily="34" charset="0"/>
              </a:rPr>
              <a:t>CLEAN HANDS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Next Cyr W04 Demi" panose="020B0703020202020204" pitchFamily="34" charset="0"/>
              </a:rPr>
              <a:t>FEWER PEOPLE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Next Cyr W04 Demi" panose="020B0703020202020204" pitchFamily="34" charset="0"/>
              </a:rPr>
              <a:t>VENTILATION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Next Cyr W04 Demi" panose="020B0703020202020204" pitchFamily="34" charset="0"/>
              </a:rPr>
              <a:t>STAY HOME IF SICK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BB8A59B-B442-40B9-BE84-64766A2BF6EF}"/>
              </a:ext>
            </a:extLst>
          </p:cNvPr>
          <p:cNvCxnSpPr>
            <a:cxnSpLocks/>
          </p:cNvCxnSpPr>
          <p:nvPr/>
        </p:nvCxnSpPr>
        <p:spPr>
          <a:xfrm flipV="1">
            <a:off x="3493008" y="4229991"/>
            <a:ext cx="2450620" cy="49726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CDDA3AB-9C28-49AC-9887-21E032F16D71}"/>
              </a:ext>
            </a:extLst>
          </p:cNvPr>
          <p:cNvCxnSpPr>
            <a:cxnSpLocks/>
          </p:cNvCxnSpPr>
          <p:nvPr/>
        </p:nvCxnSpPr>
        <p:spPr>
          <a:xfrm flipV="1">
            <a:off x="5943628" y="3732730"/>
            <a:ext cx="2450620" cy="49726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6CB1AA6-1CFE-40C4-ADA4-AFF8DC6DDD11}"/>
              </a:ext>
            </a:extLst>
          </p:cNvPr>
          <p:cNvSpPr txBox="1"/>
          <p:nvPr/>
        </p:nvSpPr>
        <p:spPr>
          <a:xfrm>
            <a:off x="3521809" y="1552132"/>
            <a:ext cx="4896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Next Cyr W04 Demi" panose="020B0703020202020204" pitchFamily="34" charset="0"/>
                <a:sym typeface="Wingdings" panose="05000000000000000000" pitchFamily="2" charset="2"/>
              </a:rPr>
              <a:t>KEEP INTERACTIONS BRIEF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Next Cyr W04 Demi" panose="020B0703020202020204" pitchFamily="34" charset="0"/>
              </a:rPr>
              <a:t>AVOID SHARING FOOD, DRINKS, TOYS, OR SPORTS EQUIPMENT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36" y="3771066"/>
            <a:ext cx="1648532" cy="98367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02" y="2828757"/>
            <a:ext cx="1594338" cy="163104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248" y="1607004"/>
            <a:ext cx="2406240" cy="1248646"/>
          </a:xfrm>
          <a:prstGeom prst="rect">
            <a:avLst/>
          </a:prstGeom>
        </p:spPr>
      </p:pic>
      <p:sp>
        <p:nvSpPr>
          <p:cNvPr id="5" name="Arc 4">
            <a:extLst>
              <a:ext uri="{FF2B5EF4-FFF2-40B4-BE49-F238E27FC236}">
                <a16:creationId xmlns:a16="http://schemas.microsoft.com/office/drawing/2014/main" id="{8FA39498-9949-4ECA-85DE-2F59B9311B8C}"/>
              </a:ext>
            </a:extLst>
          </p:cNvPr>
          <p:cNvSpPr/>
          <p:nvPr/>
        </p:nvSpPr>
        <p:spPr>
          <a:xfrm rot="9768948">
            <a:off x="6580062" y="2012716"/>
            <a:ext cx="4785283" cy="1560786"/>
          </a:xfrm>
          <a:prstGeom prst="arc">
            <a:avLst>
              <a:gd name="adj1" fmla="val 10973040"/>
              <a:gd name="adj2" fmla="val 19127609"/>
            </a:avLst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28D9B01-10DE-43F4-A174-502C06A1BD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8784" y="2810365"/>
            <a:ext cx="2239125" cy="102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38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5808</TotalTime>
  <Words>68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Avenir Next Cyr W04 Demi</vt:lpstr>
      <vt:lpstr>Avenir Next LT W04 Demi</vt:lpstr>
      <vt:lpstr>Calibri</vt:lpstr>
      <vt:lpstr>Calibri Light</vt:lpstr>
      <vt:lpstr>Segoe Print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Marcus</dc:creator>
  <cp:lastModifiedBy>Julia Marcus</cp:lastModifiedBy>
  <cp:revision>40</cp:revision>
  <dcterms:created xsi:type="dcterms:W3CDTF">2020-04-14T00:23:38Z</dcterms:created>
  <dcterms:modified xsi:type="dcterms:W3CDTF">2020-05-21T14:49:19Z</dcterms:modified>
</cp:coreProperties>
</file>