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EC0013-B83E-4238-A1A0-EAF2C3476CC6}">
          <p14:sldIdLst/>
        </p14:section>
        <p14:section name="Untitled Section" id="{26776FF4-A073-4535-9314-206D7B23E467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83F"/>
    <a:srgbClr val="07029D"/>
    <a:srgbClr val="F60F4E"/>
    <a:srgbClr val="020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>
        <p:scale>
          <a:sx n="98" d="100"/>
          <a:sy n="98" d="100"/>
        </p:scale>
        <p:origin x="1020" y="-2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5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32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49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7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2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60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7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8475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63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42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10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A968B-4E26-4D02-9FB9-DF6E8F29BEF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8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66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4233" y="474331"/>
            <a:ext cx="58966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COMO AYUDAR AL SEGUIMIENTO DE CONTACTOS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47" y="3830096"/>
            <a:ext cx="1135535" cy="99856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72567" y="3669187"/>
            <a:ext cx="3162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EVALÚE SUS SÍNTOMAS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64839" y="4282758"/>
            <a:ext cx="41148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/>
              <a:t>TEMPERATURA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/>
              <a:t>TOS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/>
              <a:t>DIFICULTAD PARA RESPIRAR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/>
              <a:t>LLAME UN DOCTOR SI SE SIENTE ENFERMO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14" y="7462918"/>
            <a:ext cx="2496536" cy="1743942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337674" y="7357063"/>
            <a:ext cx="4227789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COMPARTA LA INFORMACIÓN CON EL PERSONAL DE SALUD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RECIBE UNA LLAMADA DEL DEPARTAMENTO DE SALUD, ES IMPORTANTE QUE COMPARTA LA LISTA DE LAS PERSONAS CON QUIENES HAYA TENIDO CONTACTO. 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ESTO AYUDARÁ A USTED Y  A SU FAMILIA A PERMANECER SANO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DEPARTAMENTO DE SALUD NO DEBERÁ CONSULTAR SU ESTATUS MIGRATORIO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PERSONAL DE SALUD PUEDE PREGUNTAR SU HISTORIAL DE VIAJES</a:t>
            </a:r>
          </a:p>
          <a:p>
            <a:endParaRPr lang="en-US" sz="1050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56" t="51421" r="29702" b="38599"/>
          <a:stretch/>
        </p:blipFill>
        <p:spPr>
          <a:xfrm>
            <a:off x="6565463" y="9630143"/>
            <a:ext cx="1162882" cy="418328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685478" y="1526926"/>
            <a:ext cx="4173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ESCRIBA UNA LISTA CON QUIENES HAYA ESTADO UN  TIEMPO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31054" y="2271778"/>
            <a:ext cx="5531465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/>
              <a:t>TODOS CON LOS QUE HAYA PASADO M</a:t>
            </a:r>
            <a:r>
              <a:rPr lang="es-PA" sz="1050" dirty="0"/>
              <a:t>ÁS DE 15 MINUTOS Y HAYA ESTADO A MENOS DE  2 METROS DE DISTANCIA</a:t>
            </a:r>
            <a:endParaRPr lang="en-US" sz="1050" dirty="0"/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/>
              <a:t>ANOTE CUANDO Y DONDE PASÓ TIEMPO CON ELLOS, Y QUE TIPO DE ACTIVIDADES HIZO CON ELLOS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/>
              <a:t>INCLUYA CONTACTOS CERCANOS 2 A 3 DÍAS ANTES DE SENTIRSE ENFERMO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/>
              <a:t>AYUDE A LOS NIÑOS, ANCIANOS, Y OTROS FAMILIARES A SEGUIR SUS CONTACTOS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662" y="1936955"/>
            <a:ext cx="1228537" cy="139665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4886885" y="5526499"/>
            <a:ext cx="2387170" cy="1743942"/>
            <a:chOff x="4243006" y="4782285"/>
            <a:chExt cx="2387170" cy="1743942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790"/>
            <a:stretch/>
          </p:blipFill>
          <p:spPr>
            <a:xfrm>
              <a:off x="4243006" y="4782285"/>
              <a:ext cx="1203586" cy="1743942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4923"/>
            <a:stretch/>
          </p:blipFill>
          <p:spPr>
            <a:xfrm flipH="1">
              <a:off x="5342150" y="4782285"/>
              <a:ext cx="1288026" cy="1743942"/>
            </a:xfrm>
            <a:prstGeom prst="rect">
              <a:avLst/>
            </a:prstGeom>
          </p:spPr>
        </p:pic>
      </p:grpSp>
      <p:sp>
        <p:nvSpPr>
          <p:cNvPr id="49" name="TextBox 48"/>
          <p:cNvSpPr txBox="1"/>
          <p:nvPr/>
        </p:nvSpPr>
        <p:spPr>
          <a:xfrm>
            <a:off x="631054" y="5442573"/>
            <a:ext cx="42277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DÍGALE A SUS AMIGOS Y FAMILIA SI SE SIENTE ENFERMO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HA TENIDO FIEBRE, TOS, O DIFICULTAD PARA REPSIRAR ES IMPORTANTE QUE LE DIGA A SU FAMILIA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ADEMÁS, DÍGALE A TODOS LOS QUE HA TENIDO CONTACTO EN LOS ÚLTIMOS 2 A 3 DÍAS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VIVE EN UN EDIFICIO, PUEDE NOTIFICAR A LA ADMINISTRACIÓN PARA QUE TOMEN PRECAUCIONES</a:t>
            </a:r>
          </a:p>
          <a:p>
            <a:pPr>
              <a:buClr>
                <a:srgbClr val="F60F4E"/>
              </a:buClr>
            </a:pPr>
            <a:endParaRPr lang="en-US" sz="105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50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162366" y="740140"/>
            <a:ext cx="1434647" cy="1531638"/>
            <a:chOff x="4935185" y="924886"/>
            <a:chExt cx="1434647" cy="1531638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27" t="7416" r="50665" b="50389"/>
            <a:stretch/>
          </p:blipFill>
          <p:spPr>
            <a:xfrm flipH="1">
              <a:off x="4935185" y="924886"/>
              <a:ext cx="1434647" cy="1531638"/>
            </a:xfrm>
            <a:prstGeom prst="rect">
              <a:avLst/>
            </a:prstGeom>
          </p:spPr>
        </p:pic>
        <p:sp>
          <p:nvSpPr>
            <p:cNvPr id="17" name="Isosceles Triangle 16"/>
            <p:cNvSpPr/>
            <p:nvPr/>
          </p:nvSpPr>
          <p:spPr>
            <a:xfrm rot="5230278">
              <a:off x="5729132" y="1338954"/>
              <a:ext cx="457913" cy="414029"/>
            </a:xfrm>
            <a:prstGeom prst="triangle">
              <a:avLst>
                <a:gd name="adj" fmla="val 61593"/>
              </a:avLst>
            </a:prstGeom>
            <a:solidFill>
              <a:srgbClr val="FF283F"/>
            </a:solidFill>
            <a:ln>
              <a:solidFill>
                <a:srgbClr val="FF28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6287315" y="8822139"/>
            <a:ext cx="13773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epiellie</a:t>
            </a:r>
            <a:endParaRPr lang="en-US" sz="1100" dirty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benjaminlinas</a:t>
            </a:r>
            <a:endParaRPr lang="en-US" sz="1100" dirty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@the_BMC</a:t>
            </a:r>
          </a:p>
          <a:p>
            <a:r>
              <a:rPr lang="en-US" sz="1100" dirty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C_T_WilliamsMD</a:t>
            </a:r>
            <a:endParaRPr lang="en-US" sz="1100" dirty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00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1696</TotalTime>
  <Words>231</Words>
  <Application>Microsoft Office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Murray, Eleanor J</dc:creator>
  <cp:lastModifiedBy>Rebollon, Arturo /PA</cp:lastModifiedBy>
  <cp:revision>41</cp:revision>
  <dcterms:created xsi:type="dcterms:W3CDTF">2020-03-13T22:56:18Z</dcterms:created>
  <dcterms:modified xsi:type="dcterms:W3CDTF">2020-06-09T15:49:11Z</dcterms:modified>
</cp:coreProperties>
</file>