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2810-9D78-4D57-9CE2-FAAE8D0C6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39B8B-2E05-46F3-8878-817D4204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CA9C-8EB7-4BFB-B809-65553CE2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64D1-7855-42F8-B194-F6035CE4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AF3B6-3263-4CC6-B6C0-A7FEB4A2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5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4A4D-19B3-40B4-AE90-8BEB124A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2581C-701E-4AD8-8CEC-5E6CEE2D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8654-FF30-4DE6-9CEB-9CB45811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D407-4D59-48FF-88BE-04277975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5645C-D722-4E3B-9E18-6B369134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76F15-5FB1-4EB2-8C45-3BAEFCBAD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7CC08-37C1-4F1F-8956-7A048163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E3ECF-C905-41C3-A03D-07B511C1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4B5D-31AC-4119-B669-CF5C89EB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74E2-A0CD-4848-B795-25B30B64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1E27-6348-44CD-8CD1-2E6056A2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49A3-2E15-4F76-9A76-64761E63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0669-4021-4513-95D0-53519DCF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0B1A-BFA4-4690-93DC-84C38D07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A101-EC48-4370-977F-BB9A41CF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2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E9C1-56E3-4EF9-A25E-59495039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0E833-7CC5-4BDD-A7A4-6101C501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F2CD-DF1D-4D21-9030-24D69E9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D0365-B282-48C3-A799-CD422C3F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A6C7-DCE0-4171-842F-5D89BB67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F036-48CC-46CA-88B3-4F22E85A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FA23-09B7-4CEA-9323-B4D7D69F0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6C7EE-5600-4082-99CF-6B00A0BBB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3A187-B593-42E6-BDC0-F525A277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F5970-CB58-41EC-A722-F4CBAA99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87407-8775-4798-8A63-1F8A250C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D93B-9F6E-4D29-9C7A-87578784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D14A9-DE30-43A2-A0CC-3CBAC2F9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A35B8-1945-4CA8-AABF-D6C33B02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1E95B-4E6C-4DDF-A627-FECA97515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13ECF-FFE1-4080-AD30-68B83B5D7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173CD-2F9A-4533-972F-747EB403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82451-0802-486B-9C0E-64B1CC66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D5601-3216-4227-8D99-D5E18B48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1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B1BB-8B61-4F3C-A9E3-E2024B6F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0C54E-7E6F-4E2A-9AE3-5A8CADDC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6E1A2-237E-4E63-9CE8-A4A1C6F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176F1-F5F2-4BFE-A913-FB619776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A2859-0B70-4996-9C3F-7475233B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3BE48-80DC-4EF4-B830-ABA55584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F6D6B-FE90-499F-BBC3-76E8A6F3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776C-9048-49A8-B479-93C0E637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FA35-EAC3-4A2E-9932-6A4BF887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A03C0-8A0F-403B-AA46-4DD116C57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EF7C-33F0-4221-82EE-96724B6A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CCC33-6A14-44E8-8FA6-B66C3A32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A334D-2B7D-4C02-BDA4-DD418909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4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528B-0D8A-4540-B6F2-510C0F4C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29630-68AA-43D8-80F0-A6A4A5345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6A945-4B59-402C-85E0-5A193E74E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7B177-760B-4E8E-860A-AA80C38C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18E9A-8FFB-4306-B208-AAEA8898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6D93-64AD-4F26-BF10-59D917C2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8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D40D-73C8-42DA-A4BB-231B477D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F36D-7A60-4F66-A379-AD293D80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3125-8DA8-40EA-8D24-3E8677A3B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B93F-80C9-44EA-8C15-96E4521927A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0F4E-E60B-4DF9-9D93-AE7FF303F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985E-7421-40AA-8379-DC967FED5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EA957-B08C-410D-880A-93EAA6DADAE4}"/>
              </a:ext>
            </a:extLst>
          </p:cNvPr>
          <p:cNvSpPr txBox="1"/>
          <p:nvPr/>
        </p:nvSpPr>
        <p:spPr>
          <a:xfrm>
            <a:off x="1686231" y="3609927"/>
            <a:ext cx="199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COUGHS OR SNEEZES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EA3C7-D7C0-4ADF-A660-41B25BF9DF67}"/>
              </a:ext>
            </a:extLst>
          </p:cNvPr>
          <p:cNvSpPr txBox="1"/>
          <p:nvPr/>
        </p:nvSpPr>
        <p:spPr>
          <a:xfrm>
            <a:off x="368709" y="3613354"/>
            <a:ext cx="1317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SICK DRIVER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4F512-28A0-47B0-808C-F4BA8CFF0CE5}"/>
              </a:ext>
            </a:extLst>
          </p:cNvPr>
          <p:cNvSpPr txBox="1"/>
          <p:nvPr/>
        </p:nvSpPr>
        <p:spPr>
          <a:xfrm>
            <a:off x="3682180" y="3609927"/>
            <a:ext cx="184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DROPLETS LAND ON PACKAGE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DB7AF-6DDC-4DB0-B643-D8B0A4BA7D50}"/>
              </a:ext>
            </a:extLst>
          </p:cNvPr>
          <p:cNvSpPr txBox="1"/>
          <p:nvPr/>
        </p:nvSpPr>
        <p:spPr>
          <a:xfrm>
            <a:off x="5786283" y="3609927"/>
            <a:ext cx="1995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PACKAGE DELIVERED SOON AFTER CONTAMINATION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E4B45-B323-4E64-8276-EC0CC6051308}"/>
              </a:ext>
            </a:extLst>
          </p:cNvPr>
          <p:cNvSpPr txBox="1"/>
          <p:nvPr/>
        </p:nvSpPr>
        <p:spPr>
          <a:xfrm>
            <a:off x="7862561" y="3605684"/>
            <a:ext cx="1995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I TOUCH CONTAMINATED SPOT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926EC-B8A3-4CDF-AA41-AF3BD4783634}"/>
              </a:ext>
            </a:extLst>
          </p:cNvPr>
          <p:cNvSpPr txBox="1"/>
          <p:nvPr/>
        </p:nvSpPr>
        <p:spPr>
          <a:xfrm>
            <a:off x="9905999" y="3609927"/>
            <a:ext cx="1617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I TOUCH MY EYES, NOSE, OR MOUTH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647D4-8662-464E-83C7-D885EF08835D}"/>
              </a:ext>
            </a:extLst>
          </p:cNvPr>
          <p:cNvSpPr txBox="1"/>
          <p:nvPr/>
        </p:nvSpPr>
        <p:spPr>
          <a:xfrm>
            <a:off x="432619" y="259969"/>
            <a:ext cx="11326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CORONAVIRUS AND PACKAGES: SAFETY TIPS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1B752-D103-4DC6-8F0C-6590E49F18B9}"/>
              </a:ext>
            </a:extLst>
          </p:cNvPr>
          <p:cNvSpPr txBox="1"/>
          <p:nvPr/>
        </p:nvSpPr>
        <p:spPr>
          <a:xfrm>
            <a:off x="960121" y="924168"/>
            <a:ext cx="1035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venir Next LT Pro" panose="020B0504020202020204" pitchFamily="34" charset="0"/>
              </a:rPr>
              <a:t>HOW CAN I BECOME INFECTED FROM A PACKAGE?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3E427A5-CD4B-4286-AA11-0149C292F8C3}"/>
              </a:ext>
            </a:extLst>
          </p:cNvPr>
          <p:cNvSpPr/>
          <p:nvPr/>
        </p:nvSpPr>
        <p:spPr>
          <a:xfrm>
            <a:off x="1666568" y="3660664"/>
            <a:ext cx="388373" cy="1715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38D67A7-8786-4522-9474-9103BDD5E706}"/>
              </a:ext>
            </a:extLst>
          </p:cNvPr>
          <p:cNvSpPr/>
          <p:nvPr/>
        </p:nvSpPr>
        <p:spPr>
          <a:xfrm>
            <a:off x="3387212" y="3660663"/>
            <a:ext cx="388373" cy="1715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5A5C276-E319-4C08-A9DC-12D5252C09DA}"/>
              </a:ext>
            </a:extLst>
          </p:cNvPr>
          <p:cNvSpPr/>
          <p:nvPr/>
        </p:nvSpPr>
        <p:spPr>
          <a:xfrm>
            <a:off x="5400368" y="3660662"/>
            <a:ext cx="388373" cy="1715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CD2805-A165-477A-8040-DF385776F249}"/>
              </a:ext>
            </a:extLst>
          </p:cNvPr>
          <p:cNvSpPr/>
          <p:nvPr/>
        </p:nvSpPr>
        <p:spPr>
          <a:xfrm>
            <a:off x="7782232" y="3660661"/>
            <a:ext cx="388373" cy="1715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F39516C-E18E-4195-843A-9B2BC89A13EC}"/>
              </a:ext>
            </a:extLst>
          </p:cNvPr>
          <p:cNvSpPr/>
          <p:nvPr/>
        </p:nvSpPr>
        <p:spPr>
          <a:xfrm>
            <a:off x="9556954" y="3660660"/>
            <a:ext cx="388373" cy="1715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24C9-89DE-4DB6-8615-18F3A6B4F43B}"/>
              </a:ext>
            </a:extLst>
          </p:cNvPr>
          <p:cNvSpPr txBox="1"/>
          <p:nvPr/>
        </p:nvSpPr>
        <p:spPr>
          <a:xfrm>
            <a:off x="491415" y="5149138"/>
            <a:ext cx="633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HOW CAN I BREAK THE CHAIN?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7331B1-9D91-4220-87D1-B8EA1866390D}"/>
              </a:ext>
            </a:extLst>
          </p:cNvPr>
          <p:cNvSpPr txBox="1"/>
          <p:nvPr/>
        </p:nvSpPr>
        <p:spPr>
          <a:xfrm>
            <a:off x="6948491" y="5922698"/>
            <a:ext cx="2092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1) DON’T TOUCH PACKAGE FOR 24 HOURS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6DAA9B-4776-459E-9629-CAFC9131815C}"/>
              </a:ext>
            </a:extLst>
          </p:cNvPr>
          <p:cNvSpPr txBox="1"/>
          <p:nvPr/>
        </p:nvSpPr>
        <p:spPr>
          <a:xfrm>
            <a:off x="9220431" y="5928196"/>
            <a:ext cx="2092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2) WASH HANDS AFTER OPENING PACKAGE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620E5D-F6A3-414F-A2A8-45F9CDEC85CA}"/>
              </a:ext>
            </a:extLst>
          </p:cNvPr>
          <p:cNvSpPr txBox="1"/>
          <p:nvPr/>
        </p:nvSpPr>
        <p:spPr>
          <a:xfrm>
            <a:off x="8831293" y="6065764"/>
            <a:ext cx="61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5" y="1918539"/>
            <a:ext cx="1857114" cy="16913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83" y="2001412"/>
            <a:ext cx="1304349" cy="12616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16" y="2489886"/>
            <a:ext cx="840529" cy="8506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30" y="1596572"/>
            <a:ext cx="1825279" cy="18162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39" y="1754108"/>
            <a:ext cx="2065020" cy="18059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34" y="1765538"/>
            <a:ext cx="1706880" cy="17830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21" y="4691365"/>
            <a:ext cx="731217" cy="11819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86" y="4521109"/>
            <a:ext cx="3330429" cy="1372137"/>
          </a:xfrm>
          <a:prstGeom prst="rect">
            <a:avLst/>
          </a:prstGeom>
        </p:spPr>
      </p:pic>
      <p:sp>
        <p:nvSpPr>
          <p:cNvPr id="51" name="Arc 50">
            <a:extLst>
              <a:ext uri="{FF2B5EF4-FFF2-40B4-BE49-F238E27FC236}">
                <a16:creationId xmlns:a16="http://schemas.microsoft.com/office/drawing/2014/main" id="{D190E4A4-EC68-40D5-939A-5D005E9968B7}"/>
              </a:ext>
            </a:extLst>
          </p:cNvPr>
          <p:cNvSpPr/>
          <p:nvPr/>
        </p:nvSpPr>
        <p:spPr>
          <a:xfrm rot="16200000">
            <a:off x="7204223" y="4296558"/>
            <a:ext cx="1834648" cy="781129"/>
          </a:xfrm>
          <a:prstGeom prst="arc">
            <a:avLst>
              <a:gd name="adj1" fmla="val 16200000"/>
              <a:gd name="adj2" fmla="val 20898521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10E1F916-9D19-4AF8-B575-C18B34F2E269}"/>
              </a:ext>
            </a:extLst>
          </p:cNvPr>
          <p:cNvSpPr/>
          <p:nvPr/>
        </p:nvSpPr>
        <p:spPr>
          <a:xfrm rot="16200000" flipV="1">
            <a:off x="8588776" y="4362577"/>
            <a:ext cx="1965791" cy="684190"/>
          </a:xfrm>
          <a:prstGeom prst="arc">
            <a:avLst>
              <a:gd name="adj1" fmla="val 16200000"/>
              <a:gd name="adj2" fmla="val 20898521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AC8DA-B1E9-4224-A7E7-AC00BC558922}"/>
              </a:ext>
            </a:extLst>
          </p:cNvPr>
          <p:cNvSpPr txBox="1"/>
          <p:nvPr/>
        </p:nvSpPr>
        <p:spPr>
          <a:xfrm>
            <a:off x="569779" y="6370313"/>
            <a:ext cx="340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@JuliaLMarcus + @EpiEllie</a:t>
            </a:r>
          </a:p>
        </p:txBody>
      </p:sp>
    </p:spTree>
    <p:extLst>
      <p:ext uri="{BB962C8B-B14F-4D97-AF65-F5344CB8AC3E}">
        <p14:creationId xmlns:p14="http://schemas.microsoft.com/office/powerpoint/2010/main" val="348993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Calibri</vt:lpstr>
      <vt:lpstr>Calibri Light</vt:lpstr>
      <vt:lpstr>Segoe Print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Marcus</dc:creator>
  <cp:lastModifiedBy>Marcus, Julia</cp:lastModifiedBy>
  <cp:revision>20</cp:revision>
  <dcterms:created xsi:type="dcterms:W3CDTF">2020-04-14T00:23:38Z</dcterms:created>
  <dcterms:modified xsi:type="dcterms:W3CDTF">2020-04-28T19:21:37Z</dcterms:modified>
</cp:coreProperties>
</file>