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EC0013-B83E-4238-A1A0-EAF2C3476CC6}">
          <p14:sldIdLst/>
        </p14:section>
        <p14:section name="Untitled Section" id="{26776FF4-A073-4535-9314-206D7B23E467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29D"/>
    <a:srgbClr val="FF283F"/>
    <a:srgbClr val="F60F4E"/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3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2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968B-4E26-4D02-9FB9-DF6E8F29BEFB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0E67A-8E1A-4F5A-A638-4B079915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4233" y="474331"/>
            <a:ext cx="589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WHAT TO DO IF FRIENDS, FAMILY, OR NEIGHBORS HAVE COVID-19: </a:t>
            </a:r>
          </a:p>
          <a:p>
            <a:pPr algn="ctr"/>
            <a:r>
              <a:rPr lang="en-US" sz="2400" dirty="0" smtClean="0">
                <a:solidFill>
                  <a:srgbClr val="07029D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THE BUDDY SYSTEM</a:t>
            </a:r>
            <a:endParaRPr lang="en-US" sz="2400" dirty="0">
              <a:solidFill>
                <a:srgbClr val="07029D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47" y="3830096"/>
            <a:ext cx="1135535" cy="9985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72567" y="3669187"/>
            <a:ext cx="316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KEEP REGULAR CONTACT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38" y="3986424"/>
            <a:ext cx="472080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THE BUDDY SHOULD CALL OR TEXT THE PERSON WHO IS SICK 2-4 TIMES PER DAY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AT EACH CALL, ASK THE PERSON WITH COVID-19 TO CHECK</a:t>
            </a:r>
          </a:p>
          <a:p>
            <a:pPr marL="628650" lvl="2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  <a:p>
            <a:pPr marL="628650" lvl="2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COUGH</a:t>
            </a:r>
          </a:p>
          <a:p>
            <a:pPr marL="628650" lvl="2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SHORTNESS OF BREATH</a:t>
            </a:r>
          </a:p>
          <a:p>
            <a:pPr marL="171450" lvl="1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THEM CALL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DOCTOR </a:t>
            </a: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THEY START </a:t>
            </a:r>
            <a:r>
              <a:rPr lang="en-US" sz="1050" dirty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FEEL SICK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14" y="7462918"/>
            <a:ext cx="2496536" cy="174394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12530" y="7320671"/>
            <a:ext cx="4227789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BE AWARE OF SEVERE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TEMPERATURE ABOVE 102.5F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UNABLE TO DRINK FLUIDS, AND NOT USING THE BATHROOM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FINISH A SENTENCE WITHOUT TAKING A BREATH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CHEST PAIN AFTER CLIMBING ONE FLIGHT OF STAIRS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TROUBLE MOVING OR FALLING, ESPECIALLY IN THE ELDERLY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OR FAINTING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ANY OF THESE HAPPEN, CALL 911 AND TELL THEM THE PERSON HAS COVID-19 WITH SEVERE SYMPTOMS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6" t="51421" r="29702" b="38599"/>
          <a:stretch/>
        </p:blipFill>
        <p:spPr>
          <a:xfrm>
            <a:off x="6565463" y="9630143"/>
            <a:ext cx="1162882" cy="418328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287315" y="8822139"/>
            <a:ext cx="13773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epiellie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benjaminlinas</a:t>
            </a:r>
            <a:endParaRPr lang="en-US" sz="1100" dirty="0" smtClean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the_BMC</a:t>
            </a:r>
          </a:p>
          <a:p>
            <a:r>
              <a:rPr lang="en-US" sz="1100" dirty="0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US" sz="1100" dirty="0" err="1" smtClean="0">
                <a:solidFill>
                  <a:srgbClr val="07029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C_T_WilliamsMD</a:t>
            </a:r>
            <a:endParaRPr lang="en-US" sz="1100" dirty="0">
              <a:solidFill>
                <a:srgbClr val="07029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776" y="1906027"/>
            <a:ext cx="390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DESIGNATE A BUDDY</a:t>
            </a:r>
            <a:endParaRPr lang="en-US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8757" y="2305840"/>
            <a:ext cx="420837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NOT LIVING IN THE SAME HOUSEHOLD AS THE SICK PERSON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NOT EXPERIENCING COVID-19 SYMPTOMS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/>
              <a:t>A LOW RISK PERSON IS BEST – AGE 18-40 AND WITH NO MAJOR HEALTH PROBLEMS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41175" y="1649303"/>
            <a:ext cx="2387170" cy="1743942"/>
            <a:chOff x="4243006" y="4782285"/>
            <a:chExt cx="2387170" cy="1743942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790"/>
            <a:stretch/>
          </p:blipFill>
          <p:spPr>
            <a:xfrm>
              <a:off x="4243006" y="4782285"/>
              <a:ext cx="1203586" cy="1743942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923"/>
            <a:stretch/>
          </p:blipFill>
          <p:spPr>
            <a:xfrm flipH="1">
              <a:off x="5342150" y="4782285"/>
              <a:ext cx="1288026" cy="1743942"/>
            </a:xfrm>
            <a:prstGeom prst="rect">
              <a:avLst/>
            </a:prstGeom>
          </p:spPr>
        </p:pic>
      </p:grpSp>
      <p:sp>
        <p:nvSpPr>
          <p:cNvPr id="49" name="TextBox 48"/>
          <p:cNvSpPr txBox="1"/>
          <p:nvPr/>
        </p:nvSpPr>
        <p:spPr>
          <a:xfrm>
            <a:off x="559106" y="5622187"/>
            <a:ext cx="4227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60F4E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HELP WITH DAILY LOGISTICS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BUDDY SHOULD DELIVER GROCERIES, GET PRESCRIPTIONS, AND BE AVAILABLE TO DRIVE THEM TO THE DOCTORS IF NEEDED</a:t>
            </a:r>
          </a:p>
          <a:p>
            <a:pPr marL="171450" indent="-171450">
              <a:buClr>
                <a:srgbClr val="F60F4E"/>
              </a:buClr>
              <a:buFont typeface="Wingdings" panose="05000000000000000000" pitchFamily="2" charset="2"/>
              <a:buChar char="ü"/>
            </a:pPr>
            <a:r>
              <a:rPr lang="en-US" sz="1050" dirty="0" smtClean="0">
                <a:solidFill>
                  <a:srgbClr val="0702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PEOPLE SHOULD ALWAYS WEAR A MASK WHEN COMING IN CONTACT</a:t>
            </a:r>
            <a:endParaRPr lang="en-US" sz="1050" dirty="0">
              <a:solidFill>
                <a:srgbClr val="07029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50" dirty="0">
              <a:solidFill>
                <a:srgbClr val="F60F4E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66" y="2674712"/>
            <a:ext cx="2112548" cy="1713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185" y="5382513"/>
            <a:ext cx="926284" cy="164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200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Gungsuh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Murray, Eleanor J</dc:creator>
  <cp:lastModifiedBy>Murray, Eleanor J</cp:lastModifiedBy>
  <cp:revision>40</cp:revision>
  <dcterms:created xsi:type="dcterms:W3CDTF">2020-03-13T22:56:18Z</dcterms:created>
  <dcterms:modified xsi:type="dcterms:W3CDTF">2020-05-15T15:19:53Z</dcterms:modified>
</cp:coreProperties>
</file>