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3F"/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233" y="474331"/>
            <a:ext cx="58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HOW TO HELP WITH CONTACT TRACING</a:t>
            </a:r>
            <a:endParaRPr lang="en-US" sz="240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7" y="3830096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2567" y="3669187"/>
            <a:ext cx="316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MONITOR YOURSELF FOR SYMPTOMS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4839" y="4282758"/>
            <a:ext cx="411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TEMPERATURE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COUGH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SHORTNESS OF </a:t>
            </a:r>
            <a:r>
              <a:rPr lang="en-US" sz="1050" dirty="0" smtClean="0"/>
              <a:t>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CALL A DOCTOR IF YOU START TO FEEL SICK</a:t>
            </a:r>
            <a:endParaRPr lang="en-US" sz="105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4" y="7462918"/>
            <a:ext cx="2496536" cy="1743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37674" y="7357063"/>
            <a:ext cx="4227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SHARE INFORMATION WITH THE HEALTH DEPARTMENT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GET A CALL FROM THE HEALTH DEPARTMENT IT IS IMPORTANT TO SHARE WHO YOU’VE BEEN CLOSE TO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 WILL HELP KEEP YOU AND YOUR COMMUNITY SAFE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HEALTH DEPARTMENT SHOULD NOT ASK ABOUT IMMIGRATION STATUS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HEALTH DEPARTMENT MIGHT ASK ABOUT TRAVEL HISTORY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85478" y="1526926"/>
            <a:ext cx="357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WRITE DOWN A LIST OF WHO YOU SPEND TIME WITH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054" y="2271778"/>
            <a:ext cx="553146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EVERYONE YOU SPENT MORE THAN 15 MINUTES WITH, AND WERE LESS THAN 6 FEET APART FROM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RECORD WHEN AND WHERE YOU SPENT TIME WITH THEM AND WHAT TYPE OF ACTIVITIES YOU DID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INCLUDE CLOSE CONTACTS FOR 48-72 HOURS BEFORE YOU FELT SICK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HELP CHILDREN, THE ELDERLY, AND OTHER DEPENDENTS TRACK THEIR CONTACTS TOO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2" y="1936955"/>
            <a:ext cx="1228537" cy="13966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86885" y="5526499"/>
            <a:ext cx="2387170" cy="1743942"/>
            <a:chOff x="4243006" y="4782285"/>
            <a:chExt cx="2387170" cy="174394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0"/>
            <a:stretch/>
          </p:blipFill>
          <p:spPr>
            <a:xfrm>
              <a:off x="4243006" y="4782285"/>
              <a:ext cx="1203586" cy="17439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923"/>
            <a:stretch/>
          </p:blipFill>
          <p:spPr>
            <a:xfrm flipH="1">
              <a:off x="5342150" y="4782285"/>
              <a:ext cx="1288026" cy="1743942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631054" y="5442573"/>
            <a:ext cx="4227789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TELL YOUR FRIENDS AND FAMILY IF YOU START TO FEEL SICK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FEVER, COUGH, OR SHORTNESS OF BREATH IT’S IMPORTANT TO TELL YOUR FAMILY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TELL EVERYONE YOU’VE BEEN CLOSE TO IN THE LAST 48-72 HOURS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LIVE IN AN APARTMENT BUILDING, YOU MAY WANT TO TELL MAINTENANCE SO THEY CAN TAKE PRECAUTIONS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66" y="740140"/>
            <a:ext cx="1434647" cy="1531638"/>
            <a:chOff x="4935185" y="924886"/>
            <a:chExt cx="1434647" cy="15316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7416" r="50665" b="50389"/>
            <a:stretch/>
          </p:blipFill>
          <p:spPr>
            <a:xfrm flipH="1">
              <a:off x="4935185" y="924886"/>
              <a:ext cx="1434647" cy="1531638"/>
            </a:xfrm>
            <a:prstGeom prst="rect">
              <a:avLst/>
            </a:prstGeom>
          </p:spPr>
        </p:pic>
        <p:sp>
          <p:nvSpPr>
            <p:cNvPr id="17" name="Isosceles Triangle 16"/>
            <p:cNvSpPr/>
            <p:nvPr/>
          </p:nvSpPr>
          <p:spPr>
            <a:xfrm rot="5230278">
              <a:off x="5729132" y="1338954"/>
              <a:ext cx="457913" cy="414029"/>
            </a:xfrm>
            <a:prstGeom prst="triangle">
              <a:avLst>
                <a:gd name="adj" fmla="val 61593"/>
              </a:avLst>
            </a:prstGeom>
            <a:solidFill>
              <a:srgbClr val="FF283F"/>
            </a:solidFill>
            <a:ln>
              <a:solidFill>
                <a:srgbClr val="FF28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287315" y="8822139"/>
            <a:ext cx="1377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C_T_WilliamsMD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209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38</cp:revision>
  <dcterms:created xsi:type="dcterms:W3CDTF">2020-03-13T22:56:18Z</dcterms:created>
  <dcterms:modified xsi:type="dcterms:W3CDTF">2020-05-15T15:20:40Z</dcterms:modified>
</cp:coreProperties>
</file>