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 WERE EXPOSED TO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4282886" y="2390954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NO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HOME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 FOR AT LEAST 14 DAYS</a:t>
            </a: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7" y="4331773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88523" y="7726500"/>
            <a:ext cx="32454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CALL 911 IF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SHORTNESS OF BREATH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 DISPATCHER YOU MAY HAVE COVID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48922" y="773078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1" y="4799655"/>
            <a:ext cx="2623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 YOUR HOUSE FOR AT LEAST 14 DAYS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4862967" y="5982954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824769" y="534874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30" y="7767637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1" y="7244454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" y="8215011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 I NEED A TEST?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3"/>
            <a:ext cx="2414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1050" dirty="0" smtClean="0"/>
              <a:t>TESTING IN THE US IS STILL INCREASING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1050" dirty="0" smtClean="0"/>
              <a:t>CALL YOUR DOCTOR TO ASK IF TESTING IS AVAILABLE IN YOUR AREA</a:t>
            </a:r>
            <a:endParaRPr lang="en-US" sz="105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6565463" y="5875580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299555" y="5439393"/>
            <a:ext cx="367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DEVELOP SYMPTOMS</a:t>
            </a:r>
            <a:endParaRPr lang="en-US" dirty="0" smtClean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YOUR DOCTOR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THEM YOU WERE EXPOSED TO SOMEONE WITH COVID-19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4863" y="3592257"/>
            <a:ext cx="348348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MILD OR MODERATE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YOUR DOCTOR TO GET A TEST</a:t>
            </a: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 FOR AT LEAST 10 DAYS </a:t>
            </a: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185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38</cp:revision>
  <dcterms:created xsi:type="dcterms:W3CDTF">2020-03-13T22:56:18Z</dcterms:created>
  <dcterms:modified xsi:type="dcterms:W3CDTF">2020-05-15T17:53:05Z</dcterms:modified>
</cp:coreProperties>
</file>