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997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QUÉ PUEDE HACER SI USTED ESTUVO EXPUESTO A COVID?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2887749" y="6327289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894" y="3244449"/>
            <a:ext cx="22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MONITOREE SUS SÍNTOMAS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3767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FIEBRE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DIFICULTAD PARA RESPIRAR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INFORME A SU DOCTOR/A SI LOS SÍNTOMAS EMPEORAN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9542" y="1525487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USTED NO TIENE SÍNTOMAS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USTED NO RECIBIRÁ UNA PRUEBA.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QUÊDESE EN CASA Y AÍSLESE.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5" y="5738110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99542" y="3880252"/>
            <a:ext cx="3418067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LLAME AL 911 SI USTED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DOLOR EN EL PECHO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DIFICULTAD PARA RESPIRAR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DÍGALE AL OPERADOR DE 911 QUE USTED PUEDE TENER COVID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08482" y="4840123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/>
                <a:t>911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15011" y="4725674"/>
            <a:ext cx="262327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AÍSLESE EN CASA POR AL MENOS 15 DÍAS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QUÉDESE EN SU PROPIO CUARTO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LÁVESE LAS MANOS FRECUENTEMENTE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CUBRASE LA BOCA CON EL CODO AL ESTORNUDAR O TOSER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LÍMPIE SUPERFICIES Y OBJETOS DIARIAMENTE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COMPARTA COLCHAS O FRAZADAS, PLATOS, U OTROS OBJETOS PERSONALES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6346" y="560002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900047" y="4749401"/>
            <a:ext cx="3451088" cy="1255776"/>
            <a:chOff x="4641929" y="951814"/>
            <a:chExt cx="3451088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9245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SEGUNDOS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20410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CANTE LA CANCIÓN DEL ALFABETO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64943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712625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809681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012" y="1491268"/>
            <a:ext cx="263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NECESITO 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UNA PRUEBA?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4"/>
            <a:ext cx="253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/>
              <a:t>EL NÚMERO DE PRUEBAS EN ESTADOS UNIDOS ESTÁ AUMENTANDO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/>
              <a:t>ACTUALMENTE, LAS PRUEBAS DISPONIBLES SE ESTÁN UTILIZANDO PARA LAS PERSONAS ENFERMAS Y HOSPITALIZADAS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844398" y="1464939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938831" y="529646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40107" y="7594069"/>
            <a:ext cx="4056407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NO SALGA DE CUARENTENA ANTES DE LOS 14 DÍAS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AÚN SI SU PRUEBA DE COVID FUE NEGATIVA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AÚN SI NOT TIENE SÍNTOMAS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USTED </a:t>
            </a:r>
            <a:r>
              <a:rPr lang="en-US" sz="105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</a:t>
            </a: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SÍNTOMAS, ESPERE 14 DÍAS </a:t>
            </a:r>
            <a:r>
              <a:rPr lang="en-US" sz="105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SALGA HASTA QUE TODOS SUS SÍNTOMAS HAYAN DESAPARECIDO POR TRES DÍAS</a:t>
            </a:r>
            <a:r>
              <a:rPr lang="en-US" sz="105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NO ESTÉ TOMANDO NINGÚN MEDICAMENTO PARA LA FIEBRE, COMO TYLENOL</a:t>
            </a:r>
            <a:endParaRPr lang="en-US" sz="105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946" y="2749243"/>
            <a:ext cx="348348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USTED TIENE SÍNTOMAS LEVES O MODERADOS</a:t>
            </a:r>
            <a:endParaRPr lang="en-US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USTED NO RECIBIRÁ UNA PRUEBA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QUÊDESE EN CASA Y AÍSLESE</a:t>
            </a:r>
          </a:p>
        </p:txBody>
      </p:sp>
    </p:spTree>
    <p:extLst>
      <p:ext uri="{BB962C8B-B14F-4D97-AF65-F5344CB8AC3E}">
        <p14:creationId xmlns:p14="http://schemas.microsoft.com/office/powerpoint/2010/main" val="33858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241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42</cp:revision>
  <dcterms:created xsi:type="dcterms:W3CDTF">2020-03-13T22:56:18Z</dcterms:created>
  <dcterms:modified xsi:type="dcterms:W3CDTF">2020-04-07T16:55:58Z</dcterms:modified>
</cp:coreProperties>
</file>