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F4E"/>
    <a:srgbClr val="07029D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75" d="100"/>
          <a:sy n="75" d="100"/>
        </p:scale>
        <p:origin x="159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133" y="249455"/>
            <a:ext cx="5387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QUE FAIRE SI JE SUIS EXPOSÉ AU COVID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0" r="34299"/>
          <a:stretch/>
        </p:blipFill>
        <p:spPr>
          <a:xfrm>
            <a:off x="2887749" y="6327289"/>
            <a:ext cx="2842186" cy="12528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48" y="3322477"/>
            <a:ext cx="1135535" cy="998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17894" y="3244449"/>
            <a:ext cx="227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CONTROLLEZ VOS SYMPTÔMES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80886" y="3794188"/>
            <a:ext cx="23767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TEMPÉRATURE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TOUX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ESSOUFLEMENT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PREVENEZ VOTRE DOCTEUR SI ÇA S’EMPIRE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75013" y="1469734"/>
            <a:ext cx="358468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SI VOUS N’AVEZ PAS DE SYMPTÔMES POUR L’INSTANT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 NE SEREZ PAS TESTÉ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RESTEZ CHEZ VOUS ET ISOLEZ VOUS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85" y="5738110"/>
            <a:ext cx="2156403" cy="15063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238126" y="3986187"/>
            <a:ext cx="3301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APPELEZ 911 SI VOUS AVEZ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DOULEUR DE POITRINE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ESSOUFLEMENT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DITES À L’OPÉRATEUR QUE VOUS PENSEZ AVOIR LE COVID</a:t>
            </a:r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008482" y="4840123"/>
            <a:ext cx="2760538" cy="1225491"/>
            <a:chOff x="243568" y="7256893"/>
            <a:chExt cx="2732478" cy="135572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68" y="7256893"/>
              <a:ext cx="2732478" cy="135572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628755" y="7478840"/>
              <a:ext cx="76934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2000" dirty="0"/>
                <a:t>911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27341" y="4799655"/>
            <a:ext cx="262327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ISOLEZ VOUS CHEZ VOUS PENDANT AU MOINS 14 JOURS 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RESTEZ DANS VOTRE CHAMBRE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LAVEZ-VOUS LES MAINS FRÉQUEMMENT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COUVREZ VOS TOUX ET ÉTERNUEMENTS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NETTOYEZ VOS SURFACES ET OBJETS QUOTIDINNEMENT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 PARTAGEZ PAS VOS COUVERTURES, ASSIETES ET AUTRES OBJETS PERSONNELS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0" r="17362"/>
          <a:stretch/>
        </p:blipFill>
        <p:spPr>
          <a:xfrm>
            <a:off x="2726346" y="5600021"/>
            <a:ext cx="1018208" cy="1272805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2147697" y="4749401"/>
            <a:ext cx="3048000" cy="1255776"/>
            <a:chOff x="4641929" y="951814"/>
            <a:chExt cx="3048000" cy="125577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929" y="951814"/>
              <a:ext cx="3048000" cy="125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207991" y="1002068"/>
              <a:ext cx="8717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rgbClr val="020202"/>
                  </a:solidFill>
                </a:rPr>
                <a:t>20 SECONDES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3859" y="1153034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A, B, C, …</a:t>
              </a:r>
            </a:p>
            <a:p>
              <a:r>
                <a:rPr lang="en-US" sz="700" dirty="0"/>
                <a:t>… X, Y, AND 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1965" y="1531595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RÉCITEZ L’ALPHABET</a:t>
              </a:r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09" y="7822308"/>
            <a:ext cx="971093" cy="5856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0" y="7299125"/>
            <a:ext cx="1834718" cy="11466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" y="8269682"/>
            <a:ext cx="3048000" cy="1219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340" y="1469734"/>
            <a:ext cx="2431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AI-JE BESOIN DE ME FAIRE TESTER?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2126" y="2117924"/>
            <a:ext cx="25322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Ø"/>
            </a:pPr>
            <a:r>
              <a:rPr lang="en-US" sz="900" dirty="0"/>
              <a:t>LES CAPACITÉS DE TESTS AUX US AUGMENTENT ENCORE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Ø"/>
            </a:pPr>
            <a:r>
              <a:rPr lang="en-US" sz="900" dirty="0"/>
              <a:t>POUR LE MOMENT, SEULES LES PERSONNES MALADES ONT ACCÈS À DES TESTS EN HÔPITAL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/>
          <a:stretch/>
        </p:blipFill>
        <p:spPr>
          <a:xfrm>
            <a:off x="2803974" y="1702976"/>
            <a:ext cx="1119214" cy="161523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r="52437"/>
          <a:stretch/>
        </p:blipFill>
        <p:spPr>
          <a:xfrm>
            <a:off x="3938831" y="5296462"/>
            <a:ext cx="1094120" cy="127280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740107" y="7594069"/>
            <a:ext cx="405640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ATTENDEZ AU MOINS 14 JOURS AVANT DE SORTIR D’ISOLATION…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MÊME SI VOUS AVEZ ÉTÉ TESTÉ NÉGATIF AU COVID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MÊME SI VOUS N’AVEZ PAS DE SYMPTÔMES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VOUS </a:t>
            </a:r>
            <a:r>
              <a:rPr lang="en-US" sz="1050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AVEZ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SYMPTÔMES, ATTENDEZ 14 JOURS JUSQU’À CE QUE VOUS AYEZ 3 JOURS SANS AUCUN SYMPTÔMES </a:t>
            </a:r>
            <a:r>
              <a:rPr lang="en-US" sz="1050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 NE PRENEZ PAS DE MEDICAMENTS ANTI FIÈVRE COMME LE TYLENOL</a:t>
            </a:r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99542" y="2641071"/>
            <a:ext cx="3483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SI VOUS AVEZ DES SYMPTÔMES DOUX OU MODÉRÉS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 NE SEREZ PAS TESTÉ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RESTEZ CHEZ VOUS ET ISOLEZ VOUS</a:t>
            </a:r>
          </a:p>
        </p:txBody>
      </p:sp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1729</TotalTime>
  <Words>229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Benjamin Boutboul</cp:lastModifiedBy>
  <cp:revision>43</cp:revision>
  <dcterms:created xsi:type="dcterms:W3CDTF">2020-03-13T22:56:18Z</dcterms:created>
  <dcterms:modified xsi:type="dcterms:W3CDTF">2020-04-05T23:23:29Z</dcterms:modified>
</cp:coreProperties>
</file>