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4" d="100"/>
          <a:sy n="124" d="100"/>
        </p:scale>
        <p:origin x="1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ماذا تفعل اذا تعرضت لفيروس كوفيد-19</a:t>
            </a:r>
            <a:endParaRPr lang="en-US" sz="28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2887749" y="6327289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894" y="3244449"/>
            <a:ext cx="22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راقب اعراضك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37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/>
              <a:t>ارتفاع درجة الحرارة</a:t>
            </a:r>
            <a:endParaRPr lang="en-US" sz="1200" dirty="0"/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/>
              <a:t>سعال</a:t>
            </a:r>
            <a:endParaRPr lang="en-US" sz="1200" dirty="0"/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/>
              <a:t>ضيق في التنفس</a:t>
            </a: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/>
              <a:t>ابلغ طبيبك اذا ساءت الاعراض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244863" y="1744465"/>
            <a:ext cx="348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إذا لم يكن لديك أعراض حالياً</a:t>
            </a:r>
            <a:endParaRPr lang="en-US" dirty="0"/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لن يتم فحصك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ابق في المنزل وأعزل نفسك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5" y="5738110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4863" y="3982442"/>
            <a:ext cx="3245488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اتصل بالطوارئ اذا كان لديك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 في الصدر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انقطاع في النفس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اخبر الطوارئ </a:t>
            </a: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باحتمالية ان تكون مصاباً </a:t>
            </a:r>
            <a:r>
              <a:rPr lang="ar-SA" sz="12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بكورونا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08482" y="4840123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568279" y="7489204"/>
              <a:ext cx="890292" cy="40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SA" sz="1800" dirty="0"/>
                <a:t>الطوارئ</a:t>
              </a:r>
              <a:endParaRPr lang="en-US" sz="18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0865" y="4857069"/>
            <a:ext cx="2623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اعزل نفسك في المنزل لأربعة عشر يوماً على الاقل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إبق</a:t>
            </a: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في غرفتك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داوم على غسل اليدين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تغطية السعال والعطاس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نظف الأسطح والأدوات التي تستخدم بشكل يومي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لا تشارك مع الآخرين بطانيتك، صحون الأكل، او ادواتك الشخصية</a:t>
            </a:r>
            <a:endParaRPr lang="en-US" sz="12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6346" y="560002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900047" y="4749401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SA" sz="1000" dirty="0">
                  <a:solidFill>
                    <a:srgbClr val="020202"/>
                  </a:solidFill>
                </a:rPr>
                <a:t>20 ثانية</a:t>
              </a:r>
              <a:endParaRPr lang="en-US" sz="10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ar-SA" sz="700" dirty="0" err="1"/>
                <a:t>أ</a:t>
              </a:r>
              <a:r>
                <a:rPr lang="ar-SA" sz="700" dirty="0"/>
                <a:t>، ب، </a:t>
              </a:r>
              <a:r>
                <a:rPr lang="ar-SA" sz="700" dirty="0" err="1"/>
                <a:t>ت</a:t>
              </a:r>
              <a:r>
                <a:rPr lang="ar-SA" sz="700" dirty="0"/>
                <a:t>، ....</a:t>
              </a:r>
            </a:p>
            <a:p>
              <a:r>
                <a:rPr lang="ar-SA" sz="700" dirty="0"/>
                <a:t>هـ، و، </a:t>
              </a:r>
              <a:r>
                <a:rPr lang="ar-SA" sz="700" dirty="0" err="1"/>
                <a:t>ي</a:t>
              </a:r>
              <a:endParaRPr lang="en-US" sz="7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SA" sz="700" dirty="0"/>
                <a:t>غني اغنية الحروف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3905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68673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78378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340" y="1754042"/>
            <a:ext cx="24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هل أحتاج الى فحص؟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4"/>
            <a:ext cx="253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ar-SA" sz="1200" dirty="0"/>
              <a:t>الفحوصات حالياً في تزايد مستمر</a:t>
            </a: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ar-SA" sz="1200" dirty="0"/>
              <a:t>في الوقت الحالي، تستخدم الفحوصات للمرضى في المستشفيات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938831" y="529646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40107" y="7594069"/>
            <a:ext cx="40564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انتظر لأربعة عشر يوما قبل أن تخرج من العزل الصحي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…</a:t>
            </a: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حتى لو كانت نتيجة فحصك سلبية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حتى ولو لم يكن لديك أعراض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اذا كان لديك اعراض، انتظر أربعة عشر يوما بالإضافة الى ثلاثة أيام بعد زوال الاعراض وتوقفك عن اخذ ادوية الحرارة </a:t>
            </a:r>
            <a:r>
              <a:rPr lang="ar-SA" sz="12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كالبانادول</a:t>
            </a: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9542" y="2866031"/>
            <a:ext cx="348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إذا كانت لديك أعراض خفيفة أو متوسطة</a:t>
            </a:r>
            <a:endParaRPr lang="en-US" dirty="0"/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سيتم فحصك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ar-SA" sz="12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ابق في البيت واعزل نفسك</a:t>
            </a:r>
            <a:endParaRPr lang="en-US" sz="12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3FB4B-D351-FF47-A1B8-9A96F1E1C5CD}"/>
              </a:ext>
            </a:extLst>
          </p:cNvPr>
          <p:cNvSpPr txBox="1"/>
          <p:nvPr/>
        </p:nvSpPr>
        <p:spPr>
          <a:xfrm>
            <a:off x="546148" y="9226193"/>
            <a:ext cx="2007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ar-SA" sz="1100" dirty="0">
                <a:solidFill>
                  <a:srgbClr val="07029D"/>
                </a:solidFill>
                <a:latin typeface="Times New Roman" panose="02020603050405020304" pitchFamily="18" charset="0"/>
              </a:rPr>
              <a:t>تمت الترجمة للعربية</a:t>
            </a:r>
            <a:br>
              <a:rPr lang="ar-SA" sz="1100" dirty="0">
                <a:solidFill>
                  <a:srgbClr val="07029D"/>
                </a:solidFill>
                <a:latin typeface="Times New Roman" panose="02020603050405020304" pitchFamily="18" charset="0"/>
              </a:rPr>
            </a:br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</a:rPr>
              <a:t>@soneidar</a:t>
            </a: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201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Walid Al-Soneidar</cp:lastModifiedBy>
  <cp:revision>40</cp:revision>
  <dcterms:created xsi:type="dcterms:W3CDTF">2020-03-13T22:56:18Z</dcterms:created>
  <dcterms:modified xsi:type="dcterms:W3CDTF">2020-04-01T17:40:19Z</dcterms:modified>
</cp:coreProperties>
</file>