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2155" y="170014"/>
            <a:ext cx="493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WHAT TO DO IF YOUR COVID-19  TEST IS POSITIVE</a:t>
            </a:r>
            <a:endParaRPr lang="en-US" sz="240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828" y="1043183"/>
            <a:ext cx="3250407" cy="882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13" y="3115983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980" y="2917640"/>
            <a:ext cx="1909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MONITOR YOUR SYMPTOMS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3669" y="3852805"/>
            <a:ext cx="198509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TEMPERATURE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COUGH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SHORTNESS OF </a:t>
            </a:r>
            <a:r>
              <a:rPr lang="en-US" sz="1050" dirty="0" smtClean="0"/>
              <a:t>BREATH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TELL YOUR DOCTOR IF THEY GET WORSE</a:t>
            </a:r>
            <a:endParaRPr lang="en-US" sz="105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086045" y="1606976"/>
            <a:ext cx="3468792" cy="2662177"/>
            <a:chOff x="670381" y="4707640"/>
            <a:chExt cx="3468792" cy="266217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928"/>
            <a:stretch/>
          </p:blipFill>
          <p:spPr>
            <a:xfrm>
              <a:off x="2172368" y="4707640"/>
              <a:ext cx="1412622" cy="134147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0358" y="6007906"/>
              <a:ext cx="3063958" cy="1361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60F4E"/>
                  </a:solidFill>
                  <a:latin typeface="Arial" panose="020B0604020202020204" pitchFamily="34" charset="0"/>
                  <a:ea typeface="Gungsuh" panose="02030600000101010101" pitchFamily="18" charset="-127"/>
                  <a:cs typeface="Arial" panose="020B0604020202020204" pitchFamily="34" charset="0"/>
                </a:rPr>
                <a:t>ISOLATE YOURSELF</a:t>
              </a:r>
              <a:endParaRPr lang="en-US" dirty="0"/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STAY AT HOME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STAY IN YOUR OWN ROOM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STAY 6 FEET (2M) AWAY </a:t>
              </a: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</a:t>
              </a:r>
              <a:endPara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buClr>
                  <a:srgbClr val="F60F4E"/>
                </a:buClr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OTHER </a:t>
              </a: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AVOID PUBLIC TRANSIT</a:t>
              </a:r>
            </a:p>
            <a:p>
              <a:endParaRPr lang="en-US" sz="12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0358" y="4973460"/>
              <a:ext cx="871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/>
                <a:t>DO: STAY IN BED</a:t>
              </a:r>
              <a:endParaRPr lang="en-US" sz="9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0272" y="4961625"/>
              <a:ext cx="83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/>
                <a:t>DO: WATCH TV</a:t>
              </a:r>
              <a:endParaRPr lang="en-US" sz="9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8413" y="4988915"/>
              <a:ext cx="144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>
                  <a:solidFill>
                    <a:srgbClr val="F60F4E"/>
                  </a:solidFill>
                </a:rPr>
                <a:t>DON’T</a:t>
              </a:r>
              <a:r>
                <a:rPr lang="en-US" sz="900" dirty="0" smtClean="0"/>
                <a:t>: USE PUBLIC TRANSPORT</a:t>
              </a:r>
              <a:endParaRPr lang="en-US" sz="9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0062" y="5342792"/>
              <a:ext cx="849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/>
                <a:t>DO: STAY INDOORS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69081" y="5345056"/>
              <a:ext cx="1062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 smtClean="0"/>
                <a:t>DO: DRINK WATER OR ELECTROLYTE FLUID</a:t>
              </a:r>
              <a:endParaRPr lang="en-US" sz="9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81" y="5226188"/>
              <a:ext cx="971093" cy="585659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96" y="6720796"/>
            <a:ext cx="2156403" cy="15063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38006" y="4145892"/>
            <a:ext cx="28423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INFORM HEALTH CARE PROVIDERS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CALL TO MAKE AN  APPOINTMENT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YOU GO TO THE DOCTOR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 EMERGENCY, TELL THE  DISPATCHER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593950" y="5593836"/>
            <a:ext cx="2760538" cy="1225491"/>
            <a:chOff x="243568" y="7256893"/>
            <a:chExt cx="2732478" cy="135572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68" y="7256893"/>
              <a:ext cx="2732478" cy="135572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628755" y="7478840"/>
              <a:ext cx="76934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2000" dirty="0" smtClean="0"/>
                <a:t>911</a:t>
              </a:r>
              <a:endParaRPr lang="en-US" sz="20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90040" y="4644535"/>
            <a:ext cx="2433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DON’T SPREAD COVID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 YOUR HANDS OFTEN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YOUR COUGHS AND SNEEZES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SURFACES AND OBJECTS DAILY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SHARE BLANKETS, DISHES, OR OTHER PERSONAL ITEMS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2729775" y="5861445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2095217" y="4635030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07991" y="1002068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SECONDS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AND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965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SING THE ALPHABET</a:t>
              </a:r>
              <a:endParaRPr lang="en-US" sz="700" dirty="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23" y="7063348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4" y="6540165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" y="7510722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7476" y="1426882"/>
            <a:ext cx="19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DON’T PANIC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3580" y="1790764"/>
            <a:ext cx="18700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 smtClean="0"/>
              <a:t>80% OF PEOPLE WILL NOT GET SEVERE SYMPTOMS AND CAN RECOVER AT HOME</a:t>
            </a:r>
            <a:endParaRPr lang="en-US" sz="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/>
          <a:stretch/>
        </p:blipFill>
        <p:spPr>
          <a:xfrm>
            <a:off x="2577159" y="1385954"/>
            <a:ext cx="1119214" cy="16152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3371801" y="6397454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13051" y="8020173"/>
            <a:ext cx="35105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WAIT TO COME OUT OF HOME ISOLATION UNTIL…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7 DAYS AFTER  POSITIVE TEST </a:t>
            </a:r>
            <a:r>
              <a:rPr lang="en-US" sz="10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SYMPTOMS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DON’T HAVE FEVER,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NOT USING FEVER-REDUCING MEDICINES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YOUR DOCTOR IF YOU NEED A COVID19 TEST AGAIN BEFORE YOU COME OUT OF ISOLATION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0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1657</TotalTime>
  <Words>217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32</cp:revision>
  <dcterms:created xsi:type="dcterms:W3CDTF">2020-03-13T22:56:18Z</dcterms:created>
  <dcterms:modified xsi:type="dcterms:W3CDTF">2020-03-19T17:03:25Z</dcterms:modified>
</cp:coreProperties>
</file>