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EC0013-B83E-4238-A1A0-EAF2C3476CC6}">
          <p14:sldIdLst/>
        </p14:section>
        <p14:section name="Untitled Section" id="{26776FF4-A073-4535-9314-206D7B23E467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29D"/>
    <a:srgbClr val="F60F4E"/>
    <a:srgbClr val="02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>
        <p:scale>
          <a:sx n="142" d="100"/>
          <a:sy n="142" d="100"/>
        </p:scale>
        <p:origin x="1312" y="-4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5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3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4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7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2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6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7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47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6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4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1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A968B-4E26-4D02-9FB9-DF6E8F29BEFB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8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e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2155" y="170014"/>
            <a:ext cx="4933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WHAT TO DO IF YOUR COVID-19  TEST IS POSITIVE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828" y="1043183"/>
            <a:ext cx="3250407" cy="8827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13" y="3115983"/>
            <a:ext cx="1135535" cy="9985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52980" y="2917640"/>
            <a:ext cx="1909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MONITOR YOUR SYMPTOMS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83669" y="3852805"/>
            <a:ext cx="198509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TEMPERATURE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COUGH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SHORTNESS OF BREATH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TELL YOUR DOCTOR IF THEY GET WORSE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086045" y="1606976"/>
            <a:ext cx="3469615" cy="2662177"/>
            <a:chOff x="670381" y="4707640"/>
            <a:chExt cx="3469615" cy="266217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928"/>
            <a:stretch/>
          </p:blipFill>
          <p:spPr>
            <a:xfrm>
              <a:off x="2172368" y="4707640"/>
              <a:ext cx="1412622" cy="134147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40358" y="6007906"/>
              <a:ext cx="3063958" cy="1361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60F4E"/>
                  </a:solidFill>
                  <a:latin typeface="Arial" panose="020B0604020202020204" pitchFamily="34" charset="0"/>
                  <a:ea typeface="Gungsuh" panose="02030600000101010101" pitchFamily="18" charset="-127"/>
                  <a:cs typeface="Arial" panose="020B0604020202020204" pitchFamily="34" charset="0"/>
                </a:rPr>
                <a:t>ISOLATE YOURSELF</a:t>
              </a:r>
              <a:endParaRPr lang="en-US" dirty="0"/>
            </a:p>
            <a:p>
              <a:pPr marL="171450" indent="-171450">
                <a:buClr>
                  <a:srgbClr val="F60F4E"/>
                </a:buClr>
                <a:buFont typeface="Wingdings" panose="05000000000000000000" pitchFamily="2" charset="2"/>
                <a:buChar char="ü"/>
              </a:pPr>
              <a:r>
                <a:rPr lang="en-US" sz="105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STAY AT HOME</a:t>
              </a:r>
            </a:p>
            <a:p>
              <a:pPr marL="171450" indent="-171450">
                <a:buClr>
                  <a:srgbClr val="F60F4E"/>
                </a:buClr>
                <a:buFont typeface="Wingdings" panose="05000000000000000000" pitchFamily="2" charset="2"/>
                <a:buChar char="ü"/>
              </a:pPr>
              <a:r>
                <a:rPr lang="en-US" sz="105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STAY IN YOUR OWN ROOM</a:t>
              </a:r>
            </a:p>
            <a:p>
              <a:pPr marL="171450" indent="-171450">
                <a:buClr>
                  <a:srgbClr val="F60F4E"/>
                </a:buClr>
                <a:buFont typeface="Wingdings" panose="05000000000000000000" pitchFamily="2" charset="2"/>
                <a:buChar char="ü"/>
              </a:pPr>
              <a:r>
                <a:rPr lang="en-US" sz="105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STAY 6 FEET (2M) AWAY FROM </a:t>
              </a:r>
            </a:p>
            <a:p>
              <a:pPr>
                <a:buClr>
                  <a:srgbClr val="F60F4E"/>
                </a:buClr>
              </a:pPr>
              <a:r>
                <a:rPr lang="en-US" sz="105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    OTHER PEOPLE</a:t>
              </a:r>
            </a:p>
            <a:p>
              <a:pPr marL="171450" indent="-171450">
                <a:buClr>
                  <a:srgbClr val="F60F4E"/>
                </a:buClr>
                <a:buFont typeface="Wingdings" panose="05000000000000000000" pitchFamily="2" charset="2"/>
                <a:buChar char="ü"/>
              </a:pPr>
              <a:r>
                <a:rPr lang="en-US" sz="105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AVOID PUBLIC TRANSIT</a:t>
              </a:r>
            </a:p>
            <a:p>
              <a:endParaRPr lang="en-US" sz="1200" dirty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40358" y="4973460"/>
              <a:ext cx="871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900" dirty="0"/>
                <a:t>DO: STAY IN BED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00272" y="4961625"/>
              <a:ext cx="834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900" dirty="0"/>
                <a:t>DO: WATCH TV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78413" y="4988915"/>
              <a:ext cx="1448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900" dirty="0">
                  <a:solidFill>
                    <a:srgbClr val="F60F4E"/>
                  </a:solidFill>
                </a:rPr>
                <a:t>DON’T</a:t>
              </a:r>
              <a:r>
                <a:rPr lang="en-US" sz="900" dirty="0"/>
                <a:t>: USE PUBLIC TRANSPORT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90885" y="5405716"/>
              <a:ext cx="849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900" dirty="0"/>
                <a:t>DO: STAY INDOORS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69081" y="5345056"/>
              <a:ext cx="10624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900" dirty="0"/>
                <a:t>DO: DRINK WATER OR ELECTROLYTE FLUID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381" y="5226188"/>
              <a:ext cx="971093" cy="585659"/>
            </a:xfrm>
            <a:prstGeom prst="rect">
              <a:avLst/>
            </a:prstGeom>
          </p:spPr>
        </p:pic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996" y="6720796"/>
            <a:ext cx="2156403" cy="150634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838006" y="4145892"/>
            <a:ext cx="284230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INFORM HEALTH CARE PROVIDERS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YOU CALL TO MAKE AN  APPOINTMENT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 YOU GO TO THE DOCTOR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AN EMERGENCY, TELL THE  DISPATCHER YOU HAVE COVID</a:t>
            </a:r>
          </a:p>
          <a:p>
            <a:endParaRPr lang="en-US" sz="1050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593950" y="5593836"/>
            <a:ext cx="2760538" cy="1225491"/>
            <a:chOff x="243568" y="7256893"/>
            <a:chExt cx="2732478" cy="135572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68" y="7256893"/>
              <a:ext cx="2732478" cy="1355729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628755" y="7478840"/>
              <a:ext cx="769341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2000" dirty="0"/>
                <a:t>911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90040" y="4644535"/>
            <a:ext cx="24338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DON’T SPREAD COVID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WASH YOUR HANDS OFTEN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 YOUR COUGHS AND SNEEZES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 SURFACES AND OBJECTS DAILY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SHARE BLANKETS, DISHES, OR OTHER PERSONAL ITEMS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70" r="17362"/>
          <a:stretch/>
        </p:blipFill>
        <p:spPr>
          <a:xfrm>
            <a:off x="2729775" y="5861445"/>
            <a:ext cx="1018208" cy="1272805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>
            <a:off x="1902670" y="4905551"/>
            <a:ext cx="3048000" cy="1255776"/>
            <a:chOff x="4641929" y="951814"/>
            <a:chExt cx="3048000" cy="1255776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1929" y="951814"/>
              <a:ext cx="3048000" cy="1255776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5207991" y="1002068"/>
              <a:ext cx="76934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>
                  <a:solidFill>
                    <a:srgbClr val="020202"/>
                  </a:solidFill>
                </a:rPr>
                <a:t>20 SECONDS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113859" y="1153034"/>
              <a:ext cx="927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/>
                <a:t>A, B, C, …</a:t>
              </a:r>
            </a:p>
            <a:p>
              <a:r>
                <a:rPr lang="en-US" sz="700" dirty="0"/>
                <a:t>… X, Y, AND Z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51965" y="1531595"/>
              <a:ext cx="12950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/>
                <a:t>SING THE ALPHABET</a:t>
              </a:r>
            </a:p>
          </p:txBody>
        </p:sp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223" y="7063348"/>
            <a:ext cx="971093" cy="58565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0">
            <a:clrChange>
              <a:clrFrom>
                <a:srgbClr val="FAFAFC"/>
              </a:clrFrom>
              <a:clrTo>
                <a:srgbClr val="FAFA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54" y="6540165"/>
            <a:ext cx="1834718" cy="114669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" y="7510722"/>
            <a:ext cx="3048000" cy="12192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6" t="51421" r="29702" b="38599"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515945" y="9085658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57476" y="1426882"/>
            <a:ext cx="19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DON’T PANIC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93580" y="1790764"/>
            <a:ext cx="18700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900" dirty="0"/>
              <a:t>80% OF PEOPLE WILL NOT GET SEVERE SYMPTOMS AND CAN RECOVER AT HOME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7"/>
          <a:stretch/>
        </p:blipFill>
        <p:spPr>
          <a:xfrm>
            <a:off x="2577159" y="1385954"/>
            <a:ext cx="1119214" cy="161523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0" r="52437"/>
          <a:stretch/>
        </p:blipFill>
        <p:spPr>
          <a:xfrm>
            <a:off x="3371801" y="6397454"/>
            <a:ext cx="1094120" cy="127280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913051" y="8020173"/>
            <a:ext cx="3510532" cy="2100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WAIT TO COME OUT OF HOME ISOLATION UNTIL…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LEAST 10 DAYS AFTER  SYMPTOMS STARTED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F60F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DON’T HAVE FEVER, AND ARE NOT USING FEVER-REDUCING MEDICINES (AND HAVEN’T FOR AT LEAST 3 DAYS)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F60F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ASK YOUR DOCTOR IF YOU NEED A COVID19 TEST AGAIN BEFORE YOU COME OUT OF ISOLATION</a:t>
            </a:r>
          </a:p>
          <a:p>
            <a:endParaRPr lang="en-US" sz="1050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604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1661</TotalTime>
  <Words>203</Words>
  <Application>Microsoft Macintosh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Gungsuh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>Boston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Murray, Eleanor J</dc:creator>
  <cp:lastModifiedBy>Rachel Epstein</cp:lastModifiedBy>
  <cp:revision>34</cp:revision>
  <dcterms:created xsi:type="dcterms:W3CDTF">2020-03-13T22:56:18Z</dcterms:created>
  <dcterms:modified xsi:type="dcterms:W3CDTF">2020-05-08T17:40:38Z</dcterms:modified>
</cp:coreProperties>
</file>