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EC0013-B83E-4238-A1A0-EAF2C3476CC6}">
          <p14:sldIdLst/>
        </p14:section>
        <p14:section name="Untitled Section" id="{26776FF4-A073-4535-9314-206D7B23E467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0F4E"/>
    <a:srgbClr val="07029D"/>
    <a:srgbClr val="02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58" d="100"/>
          <a:sy n="58" d="100"/>
        </p:scale>
        <p:origin x="237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5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32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49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7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2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6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7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847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6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4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10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A968B-4E26-4D02-9FB9-DF6E8F29BEF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8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6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g"/><Relationship Id="rId11" Type="http://schemas.openxmlformats.org/officeDocument/2006/relationships/image" Target="../media/image10.jpe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8133" y="249455"/>
            <a:ext cx="5387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WHAT TO DO </a:t>
            </a:r>
            <a:r>
              <a:rPr lang="en-US" sz="240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IF </a:t>
            </a:r>
            <a:r>
              <a:rPr lang="en-US" sz="240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YOU FEEL SICK BUT CANNOT GET A COVID TEST</a:t>
            </a:r>
            <a:endParaRPr lang="en-US" sz="2400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640" r="34299"/>
          <a:stretch/>
        </p:blipFill>
        <p:spPr>
          <a:xfrm>
            <a:off x="2887749" y="6327289"/>
            <a:ext cx="2842186" cy="125285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48" y="3322477"/>
            <a:ext cx="1135535" cy="9985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417894" y="3244449"/>
            <a:ext cx="2272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MONITOR YOUR SYMPTOMS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80886" y="3794188"/>
            <a:ext cx="237671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/>
              <a:t>TEMPERATURE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/>
              <a:t>COUGH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/>
              <a:t>SHORTNESS OF </a:t>
            </a:r>
            <a:r>
              <a:rPr lang="en-US" sz="1050" dirty="0" smtClean="0"/>
              <a:t>BREATH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/>
              <a:t>TELL YOUR DOCTOR IF THEY GET WORSE</a:t>
            </a:r>
            <a:endParaRPr lang="en-US" sz="1050" dirty="0"/>
          </a:p>
        </p:txBody>
      </p:sp>
      <p:sp>
        <p:nvSpPr>
          <p:cNvPr id="5" name="TextBox 4"/>
          <p:cNvSpPr txBox="1"/>
          <p:nvPr/>
        </p:nvSpPr>
        <p:spPr>
          <a:xfrm>
            <a:off x="4244863" y="1744465"/>
            <a:ext cx="348348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IF YOU HAVE NO SYMPTOMS NOW</a:t>
            </a:r>
            <a:endParaRPr lang="en-US" dirty="0"/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WILL NOT BE TESTED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STAY AT HOME AND ISOLATE</a:t>
            </a:r>
          </a:p>
          <a:p>
            <a:endParaRPr lang="en-US" sz="1200" dirty="0">
              <a:solidFill>
                <a:srgbClr val="07029D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185" y="5738110"/>
            <a:ext cx="2156403" cy="150634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244863" y="3982442"/>
            <a:ext cx="3245488" cy="117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CALL 911 IF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CHEST PAIN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SHORTNESS OF BREATH</a:t>
            </a:r>
            <a:endParaRPr lang="en-US" sz="105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TELL THE  DISPATCHER YOU MAY HAVE COVID</a:t>
            </a:r>
            <a:endParaRPr lang="en-US" sz="105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50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5008482" y="4840123"/>
            <a:ext cx="2760538" cy="1225491"/>
            <a:chOff x="243568" y="7256893"/>
            <a:chExt cx="2732478" cy="1355729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568" y="7256893"/>
              <a:ext cx="2732478" cy="1355729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1628755" y="7478840"/>
              <a:ext cx="769341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2000" dirty="0" smtClean="0"/>
                <a:t>911</a:t>
              </a:r>
              <a:endParaRPr lang="en-US" sz="2000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27341" y="4799655"/>
            <a:ext cx="262327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ISOLATE IN YOUR HOUSE FOR AT LEAST 14 DAYS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STAY </a:t>
            </a: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YOUR OWN ROOM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WASH YOUR HANDS OFTEN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 YOUR COUGHS AND SNEEZES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CLEAN SURFACES AND OBJECTS DAILY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DON’T SHARE BLANKETS, DISHES, OR OTHER PERSONAL ITEMS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70" r="17362"/>
          <a:stretch/>
        </p:blipFill>
        <p:spPr>
          <a:xfrm>
            <a:off x="2726346" y="5600021"/>
            <a:ext cx="1018208" cy="1272805"/>
          </a:xfrm>
          <a:prstGeom prst="rect">
            <a:avLst/>
          </a:prstGeom>
        </p:spPr>
      </p:pic>
      <p:grpSp>
        <p:nvGrpSpPr>
          <p:cNvPr id="52" name="Group 51"/>
          <p:cNvGrpSpPr/>
          <p:nvPr/>
        </p:nvGrpSpPr>
        <p:grpSpPr>
          <a:xfrm>
            <a:off x="1900047" y="4749401"/>
            <a:ext cx="3048000" cy="1255776"/>
            <a:chOff x="4641929" y="951814"/>
            <a:chExt cx="3048000" cy="1255776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1929" y="951814"/>
              <a:ext cx="3048000" cy="1255776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5207991" y="1002068"/>
              <a:ext cx="76934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>
                  <a:solidFill>
                    <a:srgbClr val="020202"/>
                  </a:solidFill>
                </a:rPr>
                <a:t>20 SECONDS</a:t>
              </a:r>
              <a:endParaRPr lang="en-US" sz="700" dirty="0">
                <a:solidFill>
                  <a:srgbClr val="020202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113859" y="1153034"/>
              <a:ext cx="9275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A, B, C, …</a:t>
              </a:r>
            </a:p>
            <a:p>
              <a:r>
                <a:rPr lang="en-US" sz="700" dirty="0" smtClean="0"/>
                <a:t>… X, Y, AND Z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051965" y="1531595"/>
              <a:ext cx="12950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SING THE ALPHABET</a:t>
              </a:r>
              <a:endParaRPr lang="en-US" sz="700" dirty="0"/>
            </a:p>
          </p:txBody>
        </p:sp>
      </p:grp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309" y="7390508"/>
            <a:ext cx="971093" cy="58565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9">
            <a:clrChange>
              <a:clrFrom>
                <a:srgbClr val="FAFAFC"/>
              </a:clrFrom>
              <a:clrTo>
                <a:srgbClr val="FAFA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40" y="6867325"/>
            <a:ext cx="1834718" cy="114669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7" y="7837882"/>
            <a:ext cx="3048000" cy="12192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56" t="51421" r="29702" b="38599"/>
          <a:stretch/>
        </p:blipFill>
        <p:spPr>
          <a:xfrm>
            <a:off x="6565463" y="9630143"/>
            <a:ext cx="1162882" cy="418328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6515945" y="9085658"/>
            <a:ext cx="1101584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epiellie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benjaminlinas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the_BMC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7340" y="1754042"/>
            <a:ext cx="2431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DO I NEED A TEST?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82126" y="2117924"/>
            <a:ext cx="253227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Ø"/>
            </a:pPr>
            <a:r>
              <a:rPr lang="en-US" sz="900" dirty="0" smtClean="0"/>
              <a:t>TESTING IN THE US IS STILL INCREASING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Ø"/>
            </a:pPr>
            <a:r>
              <a:rPr lang="en-US" sz="900" dirty="0" smtClean="0"/>
              <a:t>RIGHT NOW, THE TESTS WE HAVE ARE BEING USED FOR SICK PEOPLE IN THE HOSPITAL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7"/>
          <a:stretch/>
        </p:blipFill>
        <p:spPr>
          <a:xfrm>
            <a:off x="2669245" y="1713114"/>
            <a:ext cx="1119214" cy="1615233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0" r="52437"/>
          <a:stretch/>
        </p:blipFill>
        <p:spPr>
          <a:xfrm>
            <a:off x="3938831" y="5296462"/>
            <a:ext cx="1094120" cy="1272805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740107" y="7594069"/>
            <a:ext cx="40564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WAIT TO COME OUT OF ISOLATION FOR AT LEAST 14 DAYS…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 IF YOU HAVE A COVID TEST AND IT WAS NEGATIVE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 IF YOU DO NOT HAVE SYMPTOMS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</a:t>
            </a:r>
            <a:r>
              <a:rPr lang="en-US" sz="1050" dirty="0" smtClean="0">
                <a:solidFill>
                  <a:srgbClr val="F60F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HAVE </a:t>
            </a: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SYMPTOMS, WAIT 14 DAYS</a:t>
            </a:r>
            <a:r>
              <a:rPr lang="en-US" sz="1050" dirty="0" smtClean="0">
                <a:solidFill>
                  <a:srgbClr val="F60F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UNTIL ALL YOUR SYMPTOMS ARE GONE FOR 3 DAYS</a:t>
            </a:r>
            <a:r>
              <a:rPr lang="en-US" sz="1050" dirty="0" smtClean="0">
                <a:solidFill>
                  <a:srgbClr val="F60F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ARE NOT TAKING ANY FEVER REDUCING MEDICINES LIKE TYLENOL</a:t>
            </a:r>
            <a:endParaRPr lang="en-US" sz="105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50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199542" y="2866031"/>
            <a:ext cx="348348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IF YOU HAVE MILD OR MODERATE SYMPTOMS NOW</a:t>
            </a:r>
            <a:endParaRPr lang="en-US" dirty="0"/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WILL NOT BE TESTED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STAY AT HOME AND ISOLATE</a:t>
            </a:r>
          </a:p>
          <a:p>
            <a:endParaRPr lang="en-US" sz="1200" dirty="0">
              <a:solidFill>
                <a:srgbClr val="07029D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7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1707</TotalTime>
  <Words>230</Words>
  <Application>Microsoft Office PowerPoint</Application>
  <PresentationFormat>Custom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Gungsuh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Murray, Eleanor J</dc:creator>
  <cp:lastModifiedBy>Murray, Eleanor J</cp:lastModifiedBy>
  <cp:revision>38</cp:revision>
  <dcterms:created xsi:type="dcterms:W3CDTF">2020-03-13T22:56:18Z</dcterms:created>
  <dcterms:modified xsi:type="dcterms:W3CDTF">2020-03-24T17:23:44Z</dcterms:modified>
</cp:coreProperties>
</file>