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F4E"/>
    <a:srgbClr val="07029D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133" y="249455"/>
            <a:ext cx="5387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QUE FAIRE SI VOUS </a:t>
            </a:r>
            <a:r>
              <a:rPr lang="en-US" sz="2400" cap="all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êTES </a:t>
            </a:r>
            <a:r>
              <a:rPr lang="en-US" sz="24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MALADE MAIS N’AVEZ PAS ACC</a:t>
            </a:r>
            <a:r>
              <a:rPr lang="en-US" sz="2400" cap="all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ès à UN TEST COVID-19</a:t>
            </a:r>
            <a:endParaRPr lang="en-US" sz="240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0" r="34299"/>
          <a:stretch/>
        </p:blipFill>
        <p:spPr>
          <a:xfrm>
            <a:off x="2887749" y="6327289"/>
            <a:ext cx="2842186" cy="12528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7" y="3322477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55747" y="3244449"/>
            <a:ext cx="273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GARDEZ UN OEUIL SUR VOS SYMPTOMES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80886" y="3794188"/>
            <a:ext cx="247913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TEMP</a:t>
            </a:r>
            <a:r>
              <a:rPr lang="en-US" sz="1050" cap="all" dirty="0"/>
              <a:t>é</a:t>
            </a:r>
            <a:r>
              <a:rPr lang="en-US" sz="1050" dirty="0"/>
              <a:t>RATURE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TOUX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PROBL</a:t>
            </a:r>
            <a:r>
              <a:rPr lang="en-US" sz="1050" cap="all" dirty="0"/>
              <a:t>èME DE RESPIRATION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APPELEZ VOTRE M</a:t>
            </a:r>
            <a:r>
              <a:rPr lang="en-US" sz="1050" cap="all" dirty="0"/>
              <a:t>éDECIN SI VOS SYMPTOMES S’AGRAVENT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4244863" y="1744465"/>
            <a:ext cx="34834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SI VOUS N’AVEZ PAS DE SYMPTOMES</a:t>
            </a:r>
            <a:endParaRPr lang="en-US" sz="1050" dirty="0"/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 NE SEREZ PAS TEST</a:t>
            </a:r>
            <a:r>
              <a:rPr lang="en-US" sz="1050" cap="all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RESTEZ CHEZ VOUS EN ISOLATION</a:t>
            </a:r>
          </a:p>
          <a:p>
            <a:endParaRPr lang="en-US" sz="12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85" y="5738110"/>
            <a:ext cx="2156403" cy="15063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244863" y="3982442"/>
            <a:ext cx="3245488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APPELEZ LE 911 SI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DOULEURS </a:t>
            </a:r>
            <a:r>
              <a:rPr lang="en-US" sz="1050" cap="all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LA POITRINE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</a:t>
            </a:r>
            <a:r>
              <a:rPr lang="en-US" sz="1050" cap="all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 DE RESPIRATION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DITES-LEURS QUE VOUS SOUFFREZ PEUT-</a:t>
            </a:r>
            <a:r>
              <a:rPr lang="en-US" sz="1050" cap="all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êTRE</a:t>
            </a:r>
            <a:r>
              <a:rPr lang="en-US" sz="1050" cap="all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COVID-19</a:t>
            </a: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008482" y="4840123"/>
            <a:ext cx="2760538" cy="1225491"/>
            <a:chOff x="243568" y="7256893"/>
            <a:chExt cx="2732478" cy="135572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68" y="7256893"/>
              <a:ext cx="2732478" cy="135572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628755" y="7478840"/>
              <a:ext cx="76934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2000" dirty="0"/>
                <a:t>911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27340" y="4799655"/>
            <a:ext cx="30479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ISOLEZ-VOUS CHEZ VOUS PENDANT AU MOINS 14 JOURS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RESTEZ DANS VOTRE CHAMBRE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LAVEZ-VOUS LES MAINS SOUVENT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COUVREZ-VOUS LA BOUCHE QUAND VOUS TOUSSEZ OU </a:t>
            </a:r>
            <a:r>
              <a:rPr lang="en-US" sz="1050" cap="all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éTERNUEZ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LAVEZ LES SURFACES ET OBJETS QUOTIDIENNEMENT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 PARTAGEZ PAS VOS COUVERTURES, COUVERTS OU OBJETS PERSONNELS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0" r="17362"/>
          <a:stretch/>
        </p:blipFill>
        <p:spPr>
          <a:xfrm>
            <a:off x="3196863" y="5520121"/>
            <a:ext cx="1018208" cy="1272805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2264032" y="4793790"/>
            <a:ext cx="3048000" cy="1255776"/>
            <a:chOff x="4641929" y="951814"/>
            <a:chExt cx="3048000" cy="125577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929" y="951814"/>
              <a:ext cx="3048000" cy="125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207991" y="1002068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rgbClr val="020202"/>
                  </a:solidFill>
                </a:rPr>
                <a:t>20 SECONDS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3859" y="1153034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A, B, C, …</a:t>
              </a:r>
            </a:p>
            <a:p>
              <a:r>
                <a:rPr lang="en-US" sz="700" dirty="0"/>
                <a:t>… X, Y, 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1965" y="1531595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R</a:t>
              </a:r>
              <a:r>
                <a:rPr lang="en-US" sz="700" cap="all" dirty="0"/>
                <a:t>éCITEZ L’</a:t>
              </a:r>
              <a:r>
                <a:rPr lang="en-US" sz="700" dirty="0"/>
                <a:t>ALPHABET</a:t>
              </a: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09" y="7390508"/>
            <a:ext cx="971093" cy="5856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0" y="6867325"/>
            <a:ext cx="1834718" cy="11466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" y="7837882"/>
            <a:ext cx="3048000" cy="1219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@epiellie</a:t>
            </a: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@benjaminlinas</a:t>
            </a: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@the_BMC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7340" y="1754042"/>
            <a:ext cx="243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BESOIN D’UN TEST?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2126" y="2117924"/>
            <a:ext cx="24313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Ø"/>
            </a:pPr>
            <a:r>
              <a:rPr lang="en-US" sz="900" dirty="0"/>
              <a:t>LE NOMBRE DE TEST AUGMENTE PETIT-</a:t>
            </a:r>
            <a:r>
              <a:rPr lang="en-US" sz="900" cap="all" dirty="0"/>
              <a:t>à-PETIT AUX USA.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Ø"/>
            </a:pPr>
            <a:r>
              <a:rPr lang="en-US" sz="900" dirty="0"/>
              <a:t>POUR L’INSTANT, LES TEST SONT DONN</a:t>
            </a:r>
            <a:r>
              <a:rPr lang="en-US" sz="900" cap="all" dirty="0"/>
              <a:t>éS AUX PERSONNES MALADES ET HOSPITALISéES</a:t>
            </a:r>
            <a:endParaRPr lang="en-US" sz="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/>
          <a:stretch/>
        </p:blipFill>
        <p:spPr>
          <a:xfrm>
            <a:off x="2669245" y="1713114"/>
            <a:ext cx="1119214" cy="16152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52437"/>
          <a:stretch/>
        </p:blipFill>
        <p:spPr>
          <a:xfrm>
            <a:off x="3938831" y="5296462"/>
            <a:ext cx="1094120" cy="127280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740107" y="7594069"/>
            <a:ext cx="4056407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RESTEZ EN ISOLATION POUR AU MOINS 14 JOURS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050" cap="all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êME SI VOUS AVEZ éTé TestéS ET N’AVEZ PAS LE COVID -19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050" cap="all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êME SI VOUS N’AVEZ AUCUN SYMPTOMES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cap="all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VOUS </a:t>
            </a:r>
            <a:r>
              <a:rPr lang="en-US" sz="1050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AVEZ</a:t>
            </a:r>
            <a:r>
              <a:rPr lang="en-US" sz="1050" cap="all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SYMPTOMES, ATTENDEZ 14 JOURS </a:t>
            </a:r>
            <a:r>
              <a:rPr lang="en-US" sz="1050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en-US" sz="1050" cap="all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VOUS N’AVEZ PLUS DE SYMPTOMES POUR 3 JOURS </a:t>
            </a:r>
            <a:r>
              <a:rPr lang="en-US" sz="1050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en-US" sz="1050" cap="all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VOUS NE PRENEZ PLUS D’ANTI-FIèVRE</a:t>
            </a: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99542" y="2866031"/>
            <a:ext cx="34834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SI VOS SYMPTOMES SONT MOD</a:t>
            </a:r>
            <a:r>
              <a:rPr lang="en-US" cap="all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éRéS</a:t>
            </a:r>
            <a:endParaRPr lang="en-US" cap="all" dirty="0"/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 NE SEREZ PAS TEST</a:t>
            </a:r>
            <a:r>
              <a:rPr lang="en-US" sz="1050" cap="all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RESTEZ CHEZ VOUS EN ISOLATION</a:t>
            </a:r>
          </a:p>
          <a:p>
            <a:endParaRPr lang="en-US" sz="12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1752</TotalTime>
  <Words>225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Alexandre de Villiers de La Noue</cp:lastModifiedBy>
  <cp:revision>44</cp:revision>
  <dcterms:created xsi:type="dcterms:W3CDTF">2020-03-13T22:56:18Z</dcterms:created>
  <dcterms:modified xsi:type="dcterms:W3CDTF">2020-04-06T20:45:47Z</dcterms:modified>
</cp:coreProperties>
</file>