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WHILE WAITING FOR YOUR COVID-19  TEST RESULTS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14" y="1370343"/>
            <a:ext cx="3250407" cy="882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9" y="3443143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5066" y="3244800"/>
            <a:ext cx="1909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YOUR SYMPTOMS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75755" y="4179965"/>
            <a:ext cx="198509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SHORTNESS OF </a:t>
            </a:r>
            <a:r>
              <a:rPr lang="en-US" sz="1050" dirty="0" smtClean="0"/>
              <a:t>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TELL YOUR DOCTOR IF THEY GET WORSE</a:t>
            </a:r>
            <a:endParaRPr lang="en-US" sz="10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178131" y="1934136"/>
            <a:ext cx="3468792" cy="2500595"/>
            <a:chOff x="670381" y="4707640"/>
            <a:chExt cx="3468792" cy="250059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928"/>
            <a:stretch/>
          </p:blipFill>
          <p:spPr>
            <a:xfrm>
              <a:off x="2172368" y="4707640"/>
              <a:ext cx="1412622" cy="134147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0358" y="6007906"/>
              <a:ext cx="30639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60F4E"/>
                  </a:solidFill>
                  <a:latin typeface="Arial" panose="020B0604020202020204" pitchFamily="34" charset="0"/>
                  <a:ea typeface="Gungsuh" panose="02030600000101010101" pitchFamily="18" charset="-127"/>
                  <a:cs typeface="Arial" panose="020B0604020202020204" pitchFamily="34" charset="0"/>
                </a:rPr>
                <a:t>STAY AT HOME</a:t>
              </a:r>
              <a:endParaRPr lang="en-US" dirty="0"/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	STAY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YOUR OWN ROOM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STAY 6 FEET (2M) AWAY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</a:t>
              </a:r>
              <a:endPara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buClr>
                  <a:srgbClr val="F60F4E"/>
                </a:buClr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OTHER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AVOID PUBLIC TRANSIT</a:t>
              </a:r>
            </a:p>
            <a:p>
              <a:endParaRPr lang="en-US" sz="12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0358" y="4973460"/>
              <a:ext cx="87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STAY IN BED</a:t>
              </a:r>
              <a:endParaRPr lang="en-US" sz="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0272" y="4961625"/>
              <a:ext cx="83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WATCH TV</a:t>
              </a:r>
              <a:endParaRPr lang="en-US" sz="9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8413" y="4988915"/>
              <a:ext cx="144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>
                  <a:solidFill>
                    <a:srgbClr val="F60F4E"/>
                  </a:solidFill>
                </a:rPr>
                <a:t>DON’T</a:t>
              </a:r>
              <a:r>
                <a:rPr lang="en-US" sz="900" dirty="0" smtClean="0"/>
                <a:t>: USE PUBLIC TRANSPORT</a:t>
              </a:r>
              <a:endParaRPr lang="en-US" sz="9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0062" y="5342792"/>
              <a:ext cx="849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STAY INDOORS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69081" y="5345056"/>
              <a:ext cx="1062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 smtClean="0"/>
                <a:t>DO: DRINK WATER OR ELECTROLYTE FLUID</a:t>
              </a:r>
              <a:endParaRPr lang="en-US" sz="9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81" y="5226188"/>
              <a:ext cx="971093" cy="585659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82" y="7047956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30092" y="4473052"/>
            <a:ext cx="28423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INFORM HEALTH CARE PROVIDERS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CALL TO MAKE AN  APPOINTMENT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YOU GO TO THE DOCTOR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 EMERGENCY, TELL THE  DISPATCHER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686036" y="5920996"/>
            <a:ext cx="2760538" cy="1225491"/>
            <a:chOff x="243568" y="7256893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68" y="7256893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28755" y="7478840"/>
              <a:ext cx="7693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000" dirty="0" smtClean="0"/>
                <a:t>911</a:t>
              </a:r>
              <a:endParaRPr lang="en-US" sz="20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2126" y="4971695"/>
            <a:ext cx="2433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SPREAD INFECTIONS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 YOUR HANDS OFTEN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YOUR COUGHS AND SNEEZES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SURFACES AND OBJECTS DAILY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SHARE BLANKETS, DISHES, OR OTHER PERSONAL ITEMS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2821861" y="6188605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187303" y="4962190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SECONDS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SING THE ALPHABET</a:t>
              </a:r>
              <a:endParaRPr lang="en-US" sz="700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09" y="7390508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0" y="6867325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" y="7837882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9562" y="1754042"/>
            <a:ext cx="19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PANIC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5666" y="2117924"/>
            <a:ext cx="18700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 smtClean="0"/>
              <a:t>80% OF PEOPLE WILL NOT GET SEVERE SYMPTOMS AND CAN RECOVER AT HOME</a:t>
            </a:r>
            <a:endParaRPr lang="en-US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/>
          <a:stretch/>
        </p:blipFill>
        <p:spPr>
          <a:xfrm>
            <a:off x="2669245" y="1713114"/>
            <a:ext cx="1119214" cy="16152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3463887" y="6724614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14402" y="8206053"/>
            <a:ext cx="3510532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WAIT TO COME OUT OF QUARANTINE UNTIL…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A NEGATIVE TEST </a:t>
            </a:r>
            <a:r>
              <a:rPr lang="en-US" sz="1050" dirty="0" smtClean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SYMPTOMS ARE GONE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AT LEAST 7 DAYS AFTER YOUR POSITIVE TEST </a:t>
            </a:r>
            <a:r>
              <a:rPr lang="en-US" sz="105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3 DAYS AFTER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DON’T HAVE FEVER,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NOT USING FEVER-REDUCING MEDICINES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</TotalTime>
  <Words>214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32</cp:revision>
  <dcterms:created xsi:type="dcterms:W3CDTF">2020-03-13T22:56:18Z</dcterms:created>
  <dcterms:modified xsi:type="dcterms:W3CDTF">2020-03-19T16:47:04Z</dcterms:modified>
</cp:coreProperties>
</file>