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C0013-B83E-4238-A1A0-EAF2C3476CC6}">
          <p14:sldIdLst/>
        </p14:section>
        <p14:section name="Untitled Section" id="{26776FF4-A073-4535-9314-206D7B23E467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29D"/>
    <a:srgbClr val="F60F4E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58" d="100"/>
          <a:sy n="58" d="100"/>
        </p:scale>
        <p:origin x="23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8133" y="249455"/>
            <a:ext cx="5387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WHAT TO DO WHILE WAITING FOR YOUR COVID-19  TEST RESULTS</a:t>
            </a:r>
            <a:endParaRPr lang="en-US" sz="240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914" y="1370343"/>
            <a:ext cx="3250407" cy="8827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99" y="3443143"/>
            <a:ext cx="1135535" cy="9985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45066" y="3244800"/>
            <a:ext cx="1909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MONITOR YOUR SYMPTOMS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75755" y="4179965"/>
            <a:ext cx="198509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/>
              <a:t>TEMPERATURE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COUGH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SHORTNESS OF </a:t>
            </a:r>
            <a:r>
              <a:rPr lang="en-US" sz="1050" dirty="0" smtClean="0"/>
              <a:t>BREATH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/>
              <a:t>TELL YOUR DOCTOR IF THEY GET WORSE</a:t>
            </a:r>
            <a:endParaRPr lang="en-US" sz="1050" dirty="0"/>
          </a:p>
        </p:txBody>
      </p:sp>
      <p:grpSp>
        <p:nvGrpSpPr>
          <p:cNvPr id="16" name="Group 15"/>
          <p:cNvGrpSpPr/>
          <p:nvPr/>
        </p:nvGrpSpPr>
        <p:grpSpPr>
          <a:xfrm>
            <a:off x="4178131" y="1934136"/>
            <a:ext cx="3468792" cy="2500595"/>
            <a:chOff x="670381" y="4707640"/>
            <a:chExt cx="3468792" cy="250059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928"/>
            <a:stretch/>
          </p:blipFill>
          <p:spPr>
            <a:xfrm>
              <a:off x="2172368" y="4707640"/>
              <a:ext cx="1412622" cy="134147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40358" y="6007906"/>
              <a:ext cx="30639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60F4E"/>
                  </a:solidFill>
                  <a:latin typeface="Arial" panose="020B0604020202020204" pitchFamily="34" charset="0"/>
                  <a:ea typeface="Gungsuh" panose="02030600000101010101" pitchFamily="18" charset="-127"/>
                  <a:cs typeface="Arial" panose="020B0604020202020204" pitchFamily="34" charset="0"/>
                </a:rPr>
                <a:t>STAY AT HOME</a:t>
              </a:r>
              <a:endParaRPr lang="en-US" dirty="0"/>
            </a:p>
            <a:p>
              <a:pPr marL="171450" indent="-171450">
                <a:buClr>
                  <a:srgbClr val="F60F4E"/>
                </a:buClr>
                <a:buFont typeface="Wingdings" panose="05000000000000000000" pitchFamily="2" charset="2"/>
                <a:buChar char="ü"/>
              </a:pPr>
              <a:r>
                <a:rPr lang="en-US" sz="105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	STAY </a:t>
              </a: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YOUR OWN ROOM</a:t>
              </a:r>
            </a:p>
            <a:p>
              <a:pPr marL="171450" indent="-171450">
                <a:buClr>
                  <a:srgbClr val="F60F4E"/>
                </a:buClr>
                <a:buFont typeface="Wingdings" panose="05000000000000000000" pitchFamily="2" charset="2"/>
                <a:buChar char="ü"/>
              </a:pPr>
              <a:r>
                <a:rPr lang="en-US" sz="105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STAY 6 FEET (2M) AWAY </a:t>
              </a: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</a:t>
              </a:r>
              <a:endPara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buClr>
                  <a:srgbClr val="F60F4E"/>
                </a:buClr>
              </a:pP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5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 OTHER </a:t>
              </a: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PEOPLE</a:t>
              </a:r>
            </a:p>
            <a:p>
              <a:pPr marL="171450" indent="-171450">
                <a:buClr>
                  <a:srgbClr val="F60F4E"/>
                </a:buClr>
                <a:buFont typeface="Wingdings" panose="05000000000000000000" pitchFamily="2" charset="2"/>
                <a:buChar char="ü"/>
              </a:pP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05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AVOID PUBLIC TRANSIT</a:t>
              </a:r>
            </a:p>
            <a:p>
              <a:endParaRPr lang="en-US" sz="1200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0358" y="4973460"/>
              <a:ext cx="871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900" dirty="0" smtClean="0"/>
                <a:t>DO: STAY IN BED</a:t>
              </a:r>
              <a:endParaRPr lang="en-US" sz="9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00272" y="4961625"/>
              <a:ext cx="834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900" dirty="0" smtClean="0"/>
                <a:t>DO: WATCH TV</a:t>
              </a:r>
              <a:endParaRPr lang="en-US" sz="9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78413" y="4988915"/>
              <a:ext cx="1448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900" dirty="0" smtClean="0">
                  <a:solidFill>
                    <a:srgbClr val="F60F4E"/>
                  </a:solidFill>
                </a:rPr>
                <a:t>DON’T</a:t>
              </a:r>
              <a:r>
                <a:rPr lang="en-US" sz="900" dirty="0" smtClean="0"/>
                <a:t>: USE PUBLIC TRANSPORT</a:t>
              </a:r>
              <a:endParaRPr lang="en-US" sz="9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90062" y="5342792"/>
              <a:ext cx="849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900" dirty="0" smtClean="0"/>
                <a:t>DO: STAY INDOORS</a:t>
              </a:r>
              <a:endParaRPr lang="en-US" sz="9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69081" y="5345056"/>
              <a:ext cx="10624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900" dirty="0" smtClean="0"/>
                <a:t>DO: DRINK WATER OR ELECTROLYTE FLUID</a:t>
              </a:r>
              <a:endParaRPr lang="en-US" sz="900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381" y="5226188"/>
              <a:ext cx="971093" cy="585659"/>
            </a:xfrm>
            <a:prstGeom prst="rect">
              <a:avLst/>
            </a:prstGeom>
          </p:spPr>
        </p:pic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82" y="7047956"/>
            <a:ext cx="2156403" cy="150634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930092" y="4473052"/>
            <a:ext cx="284230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INFORM HEALTH CARE PROVIDERS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YOU CALL TO MAKE AN  APPOINTMENT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YOU GO TO THE DOCTOR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AN EMERGENCY, TELL THE  DISPATCHER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686036" y="5920996"/>
            <a:ext cx="2760538" cy="1225491"/>
            <a:chOff x="243568" y="7256893"/>
            <a:chExt cx="2732478" cy="135572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68" y="7256893"/>
              <a:ext cx="2732478" cy="1355729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628755" y="7478840"/>
              <a:ext cx="76934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2000" dirty="0" smtClean="0"/>
                <a:t>911</a:t>
              </a:r>
              <a:endParaRPr lang="en-US" sz="20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82126" y="4971695"/>
            <a:ext cx="2433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DON’T SPREAD INFECTIONS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WASH YOUR HANDS OFTEN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 YOUR COUGHS AND SNEEZES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 SURFACES AND OBJECTS DAILY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SHARE BLANKETS, DISHES, OR OTHER PERSONAL ITEMS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70" r="17362"/>
          <a:stretch/>
        </p:blipFill>
        <p:spPr>
          <a:xfrm>
            <a:off x="2821861" y="6188605"/>
            <a:ext cx="1018208" cy="1272805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2187303" y="4962190"/>
            <a:ext cx="3048000" cy="1255776"/>
            <a:chOff x="4641929" y="951814"/>
            <a:chExt cx="3048000" cy="1255776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929" y="951814"/>
              <a:ext cx="3048000" cy="125577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5207991" y="1002068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>
                  <a:solidFill>
                    <a:srgbClr val="020202"/>
                  </a:solidFill>
                </a:rPr>
                <a:t>20 SECONDS</a:t>
              </a:r>
              <a:endParaRPr lang="en-US" sz="700" dirty="0">
                <a:solidFill>
                  <a:srgbClr val="02020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13859" y="1153034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A, B, C, …</a:t>
              </a:r>
            </a:p>
            <a:p>
              <a:r>
                <a:rPr lang="en-US" sz="700" dirty="0" smtClean="0"/>
                <a:t>… X, Y, AND Z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51965" y="1531595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SING THE ALPHABET</a:t>
              </a:r>
              <a:endParaRPr lang="en-US" sz="700" dirty="0"/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309" y="7390508"/>
            <a:ext cx="971093" cy="58565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0">
            <a:clrChange>
              <a:clrFrom>
                <a:srgbClr val="FAFAFC"/>
              </a:clrFrom>
              <a:clrTo>
                <a:srgbClr val="FAFA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40" y="6867325"/>
            <a:ext cx="1834718" cy="114669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7" y="7837882"/>
            <a:ext cx="3048000" cy="12192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9562" y="1754042"/>
            <a:ext cx="19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DON’T PANIC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85666" y="2117924"/>
            <a:ext cx="18700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 smtClean="0"/>
              <a:t>80% OF PEOPLE WILL NOT GET SEVERE SYMPTOMS AND CAN RECOVER AT HOME</a:t>
            </a:r>
            <a:endParaRPr lang="en-US" sz="9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7"/>
          <a:stretch/>
        </p:blipFill>
        <p:spPr>
          <a:xfrm>
            <a:off x="2669245" y="1713114"/>
            <a:ext cx="1119214" cy="161523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0" r="52437"/>
          <a:stretch/>
        </p:blipFill>
        <p:spPr>
          <a:xfrm>
            <a:off x="3463887" y="6724614"/>
            <a:ext cx="1094120" cy="127280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914402" y="8206053"/>
            <a:ext cx="351053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WAIT TO COME OUT OF QUARANTINE UNTIL…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LEAST 10 DAYS AFTER YOUR POSITIVE TEST 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LEAST 3 DAYS WITH NO SYMPTOMS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DON’T HAVE FEVER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NOT USING FEVER-REDUCING MEDICINES</a:t>
            </a:r>
          </a:p>
          <a:p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1662</TotalTime>
  <Words>203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Gungsuh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Murray, Eleanor J</dc:creator>
  <cp:lastModifiedBy>Murray, Eleanor J</cp:lastModifiedBy>
  <cp:revision>34</cp:revision>
  <dcterms:created xsi:type="dcterms:W3CDTF">2020-03-13T22:56:18Z</dcterms:created>
  <dcterms:modified xsi:type="dcterms:W3CDTF">2020-05-15T15:34:08Z</dcterms:modified>
</cp:coreProperties>
</file>