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1593" y="-7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QUE FAIRE PENDANT QUE VOUS ATTENDEZ VOS RÉSULTATS DE TESTS COVID-19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14" y="1370343"/>
            <a:ext cx="3250407" cy="882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9" y="3443143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03156" y="3461962"/>
            <a:ext cx="223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CONTROLLEZ VOS SYMPTÔMES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75755" y="4084707"/>
            <a:ext cx="249329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TEMPÉRATURE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TOUX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ESSOUFLEMENT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PRÉVENEZ VOTRE DOCTEUR SI ÇA S’EMPIRE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78131" y="1934136"/>
            <a:ext cx="3486166" cy="2477511"/>
            <a:chOff x="670381" y="4707640"/>
            <a:chExt cx="3486166" cy="247751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928"/>
            <a:stretch/>
          </p:blipFill>
          <p:spPr>
            <a:xfrm>
              <a:off x="2172368" y="4707640"/>
              <a:ext cx="1412622" cy="134147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0358" y="6007906"/>
              <a:ext cx="3063958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60F4E"/>
                  </a:solidFill>
                  <a:latin typeface="Arial" panose="020B0604020202020204" pitchFamily="34" charset="0"/>
                  <a:ea typeface="Gungsuh" panose="02030600000101010101" pitchFamily="18" charset="-127"/>
                  <a:cs typeface="Arial" panose="020B0604020202020204" pitchFamily="34" charset="0"/>
                </a:rPr>
                <a:t>RESTEZ CHEZ VOUS</a:t>
              </a:r>
              <a:endParaRPr lang="en-US" dirty="0"/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RESTEZ DANS VOTRE CHAMBRE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RESTEZ À 2M (6 FEET) D’AUTRES PERSONNES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 PRENEZ PAS LES TRANSPORTS PUBLICS</a:t>
              </a:r>
              <a:endParaRPr lang="en-US" sz="12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0358" y="4973460"/>
              <a:ext cx="87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/>
                <a:t>RESTEZ AU LIT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0272" y="4961625"/>
              <a:ext cx="83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/>
                <a:t>REGARDEZ LA TÉLÉ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8412" y="4981295"/>
              <a:ext cx="158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>
                  <a:solidFill>
                    <a:srgbClr val="F60F4E"/>
                  </a:solidFill>
                </a:rPr>
                <a:t>NE PAS</a:t>
              </a:r>
              <a:r>
                <a:rPr lang="en-US" sz="900" dirty="0"/>
                <a:t> UTILISER LES TRANSPORTS PUBLICS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26014" y="5370297"/>
              <a:ext cx="93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/>
                <a:t>RESTEZ À L’INTÉRIEUR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66211" y="5345056"/>
              <a:ext cx="117631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/>
                <a:t>BUVEZ DE L’EAU OU DES ÉLECTROLYTES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81" y="5257938"/>
              <a:ext cx="971093" cy="585659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82" y="6976515"/>
            <a:ext cx="2156403" cy="15063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30092" y="4473052"/>
            <a:ext cx="28423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INFORMEZ LE PERSONNEL MÉDICAL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LORSQUE VOUS APPELEZ POUR PRENDRE RENDEZ-VOUS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AVANT D’ALLER VOIR LE MÉDECIN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CAS D’URGENCE, PRÉVENEZ L’OPÉRATEUR </a:t>
            </a: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686036" y="5849555"/>
            <a:ext cx="2760538" cy="1225491"/>
            <a:chOff x="243568" y="7256893"/>
            <a:chExt cx="2732478" cy="13557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68" y="7256893"/>
              <a:ext cx="2732478" cy="135572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28755" y="7478840"/>
              <a:ext cx="7693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000" dirty="0"/>
                <a:t>911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2126" y="4983807"/>
            <a:ext cx="2433848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NE PROPAGEZ PAS LE VIRUS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LAVEZ-VOUS LES MAINS FRÉQUEMMENT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COUVREZ VOS TOUX ET ÉTERNUEMENTS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NETTOYEZ VOS SURFACES ET OBJETS QUOTIDINNEMENT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 PARTAGEZ PAS VOS COUVERTURES, ASSIETES ET AUTRES OBJETS PERSONNELS</a:t>
            </a:r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821861" y="6117164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2187303" y="4962190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84397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020202"/>
                  </a:solidFill>
                </a:rPr>
                <a:t>20 SECONDES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CHANTE L’ALPHABET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09" y="7586645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0" y="7063462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" y="8034019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7586" y="1767074"/>
            <a:ext cx="222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NE PANIQUEZ PAS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666" y="2117924"/>
            <a:ext cx="187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80% DES GENS NE VONT PAS AVOIR DE SYMPTÔMES SÉVERES ET VONT GUÉRIR EN RESTANT CHEZ EUX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/>
          <a:stretch/>
        </p:blipFill>
        <p:spPr>
          <a:xfrm>
            <a:off x="2669245" y="1713114"/>
            <a:ext cx="1119214" cy="16152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3463887" y="6653173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890589" y="8072701"/>
            <a:ext cx="354354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ATTENDEZ AU MOINS 14 JOURS AVANT DE SORTIR D’ISOLATION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UN TEST NÉGATIF </a:t>
            </a: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VOS SYMPTÔMES SONT PARTIS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7 JOURS APRÈS UN TEST POSITIF </a:t>
            </a: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AUCUN SYMPTÔMES PENDANT AU MOINS 3 JOURS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 NE PRENEZ PAS DE MEDICAMENTS ANTI FIÈVRE</a:t>
            </a:r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1865</TotalTime>
  <Words>209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Benjamin Boutboul</cp:lastModifiedBy>
  <cp:revision>38</cp:revision>
  <dcterms:created xsi:type="dcterms:W3CDTF">2020-03-13T22:56:18Z</dcterms:created>
  <dcterms:modified xsi:type="dcterms:W3CDTF">2020-04-06T18:22:22Z</dcterms:modified>
</cp:coreProperties>
</file>