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155" y="170014"/>
            <a:ext cx="4933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YOU HAVE COVID-19 SYMPTOMS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6" y="3216167"/>
            <a:ext cx="3250407" cy="8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52" y="1602251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51" y="1395000"/>
            <a:ext cx="200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 SYMPTOMS DAILY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6114" y="2267109"/>
            <a:ext cx="222633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CHEST PAIN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SHORTNESS </a:t>
            </a:r>
            <a:r>
              <a:rPr lang="en-US" sz="1050" dirty="0"/>
              <a:t>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TELL YOUR DOCTOR IF THEY GET WORSE</a:t>
            </a:r>
            <a:endParaRPr lang="en-US" sz="10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6306" y="3704022"/>
            <a:ext cx="3468792" cy="3166536"/>
            <a:chOff x="670381" y="5002602"/>
            <a:chExt cx="3468792" cy="3166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928"/>
            <a:stretch/>
          </p:blipFill>
          <p:spPr>
            <a:xfrm>
              <a:off x="2172368" y="5002602"/>
              <a:ext cx="1412622" cy="1341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53313" y="6160896"/>
              <a:ext cx="2909824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60F4E"/>
                  </a:solidFill>
                  <a:latin typeface="Arial" panose="020B0604020202020204" pitchFamily="34" charset="0"/>
                  <a:ea typeface="Gungsuh" panose="02030600000101010101" pitchFamily="18" charset="-127"/>
                  <a:cs typeface="Arial" panose="020B0604020202020204" pitchFamily="34" charset="0"/>
                </a:rPr>
                <a:t>ISOLATE YOURSELF</a:t>
              </a:r>
              <a:endParaRPr lang="en-US" dirty="0"/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AT HOME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YOUR OWN ROOM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WEAR A MASK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STAY 6 FEET (2M) AWAY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F60F4E"/>
                </a:buClr>
              </a:pP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OTHER </a:t>
              </a:r>
              <a:r>
                <a:rPr lang="en-US" sz="1050" dirty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AVOID PUBLIC TRANSIT</a:t>
              </a:r>
            </a:p>
            <a:p>
              <a:pPr marL="171450" indent="-171450">
                <a:buClr>
                  <a:srgbClr val="F60F4E"/>
                </a:buClr>
                <a:buFont typeface="Wingdings" panose="05000000000000000000" pitchFamily="2" charset="2"/>
                <a:buChar char="ü"/>
              </a:pPr>
              <a:r>
                <a:rPr lang="en-US" sz="1050" dirty="0" smtClean="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UP A BUDDY SYSTEM TO HELP YOU WITH GROCERIES AND ESSENTIALS</a:t>
              </a:r>
            </a:p>
            <a:p>
              <a:endParaRPr lang="en-US" sz="1200" dirty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0358" y="5268422"/>
              <a:ext cx="871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 BED</a:t>
              </a:r>
              <a:endParaRPr lang="en-US" sz="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0272" y="5256587"/>
              <a:ext cx="83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WATCH TV</a:t>
              </a:r>
              <a:endParaRPr lang="en-US" sz="9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78413" y="5283877"/>
              <a:ext cx="144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>
                  <a:solidFill>
                    <a:srgbClr val="F60F4E"/>
                  </a:solidFill>
                </a:rPr>
                <a:t>DON’T</a:t>
              </a:r>
              <a:r>
                <a:rPr lang="en-US" sz="900" dirty="0" smtClean="0"/>
                <a:t>: USE PUBLIC TRANSPORT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62" y="5637754"/>
              <a:ext cx="849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900" dirty="0" smtClean="0"/>
                <a:t>DO: STAY INDOORS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69081" y="5640018"/>
              <a:ext cx="1062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900" dirty="0" smtClean="0"/>
                <a:t>DO: DRINK WATER OR ELECTROLYTE FLUID</a:t>
              </a:r>
              <a:endParaRPr lang="en-US" sz="9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81" y="5521150"/>
              <a:ext cx="971093" cy="585659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41" y="2902224"/>
            <a:ext cx="2156403" cy="15063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04308" y="4094973"/>
            <a:ext cx="28423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INFORM HEALTH CARE PROVIDERS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CALL TO MAKE AN  APPOINTMENT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YOU GO TO THE DOCTOR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EMERGENCY, TELL THE  DISPATCHER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96114" y="5120596"/>
            <a:ext cx="2760538" cy="1225491"/>
            <a:chOff x="283026" y="7833865"/>
            <a:chExt cx="2732478" cy="135572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26" y="7833865"/>
              <a:ext cx="2732478" cy="135572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28128" y="8128402"/>
              <a:ext cx="76934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2000" dirty="0" smtClean="0"/>
                <a:t>911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0663" y="6738421"/>
            <a:ext cx="296764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SPREAD COVID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 YOUR HANDS OFTEN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 YOUR COUGHS AND SNEEZES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SURFACES AND OBJECTS DAILY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SHARE BLANKETS, DISHES, OR OTHER PERSONAL ITEMS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0" r="17362"/>
          <a:stretch/>
        </p:blipFill>
        <p:spPr>
          <a:xfrm>
            <a:off x="5914479" y="6675656"/>
            <a:ext cx="1018208" cy="1272805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2877495" y="5656866"/>
            <a:ext cx="3048000" cy="1255776"/>
            <a:chOff x="4641929" y="951814"/>
            <a:chExt cx="3048000" cy="125577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929" y="951814"/>
              <a:ext cx="3048000" cy="125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207991" y="1002068"/>
              <a:ext cx="769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>
                  <a:solidFill>
                    <a:srgbClr val="020202"/>
                  </a:solidFill>
                </a:rPr>
                <a:t>20 SECONDS</a:t>
              </a:r>
              <a:endParaRPr lang="en-US" sz="700" dirty="0">
                <a:solidFill>
                  <a:srgbClr val="02020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3859" y="1153034"/>
              <a:ext cx="927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00" dirty="0" smtClean="0"/>
                <a:t>A, B, C, …</a:t>
              </a:r>
            </a:p>
            <a:p>
              <a:r>
                <a:rPr lang="en-US" sz="700" dirty="0" smtClean="0"/>
                <a:t>… X, Y, AND 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965" y="1531595"/>
              <a:ext cx="1295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7029D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700" dirty="0" smtClean="0"/>
                <a:t>SING THE ALPHABET</a:t>
              </a:r>
              <a:endParaRPr lang="en-US" sz="700" dirty="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8" y="7332571"/>
            <a:ext cx="971093" cy="58565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C"/>
              </a:clrFrom>
              <a:clrTo>
                <a:srgbClr val="FAFA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21" y="6765381"/>
            <a:ext cx="1834718" cy="11466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" y="7961220"/>
            <a:ext cx="3048000" cy="1219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515945" y="9085658"/>
            <a:ext cx="110158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6801" y="1105375"/>
            <a:ext cx="19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DON’T PANIC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905" y="1469257"/>
            <a:ext cx="22111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 smtClean="0"/>
              <a:t>80% OF PEOPLE WILL NOT GET SEVERE SYMPTOMS AND CAN RECOVER AT HOME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7"/>
          <a:stretch/>
        </p:blipFill>
        <p:spPr>
          <a:xfrm>
            <a:off x="2863315" y="1274821"/>
            <a:ext cx="1119214" cy="16152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r="52437"/>
          <a:stretch/>
        </p:blipFill>
        <p:spPr>
          <a:xfrm>
            <a:off x="6655466" y="6675656"/>
            <a:ext cx="1094120" cy="127280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13051" y="8020173"/>
            <a:ext cx="3510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WAIT TO COME OUT OF HOME ISOLATION UNTIL…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10 DAYS AFTER  SYMPTOMS STARTED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3 DAYS WITH NO FEVER,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USING FEVER-REDUCING MEDICINES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F60F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YOUR DOCTOR IF YOU NEED A COVID19 TEST AGAIN BEFORE YOU COME OUT OF ISOLATION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1872" y="2013368"/>
            <a:ext cx="24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DO I NEED A TEST?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6658" y="2377250"/>
            <a:ext cx="3184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1050" dirty="0" smtClean="0"/>
              <a:t>A POSITIVE TEST CAN TELL YOU THAT YOU HAVE COVID-19 BUT A NEGATIVE TEST MIGHT BE WRONG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Ø"/>
            </a:pPr>
            <a:r>
              <a:rPr lang="en-US" sz="1050" dirty="0" smtClean="0"/>
              <a:t>ASK YOUR DOCTOR IF YOU NEED A TEST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36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261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35</cp:revision>
  <dcterms:created xsi:type="dcterms:W3CDTF">2020-03-13T22:56:18Z</dcterms:created>
  <dcterms:modified xsi:type="dcterms:W3CDTF">2020-05-29T17:38:35Z</dcterms:modified>
</cp:coreProperties>
</file>