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816" y="201124"/>
            <a:ext cx="64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YOUR COVID-19 TEST IS </a:t>
            </a:r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NEGATIVE OR PENDING, BUT </a:t>
            </a:r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YOU </a:t>
            </a:r>
            <a:r>
              <a:rPr lang="en-US" sz="24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NEVER</a:t>
            </a:r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FELT SICK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4" y="1370343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8" y="3478459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29541" y="3380855"/>
            <a:ext cx="219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</a:t>
            </a:r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FOR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1812" y="3994426"/>
            <a:ext cx="220009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TELL YOUR DOCTOR IF </a:t>
            </a:r>
            <a:r>
              <a:rPr lang="en-US" sz="1050" dirty="0" smtClean="0"/>
              <a:t>YOU START TO FEEL SICK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78131" y="1934136"/>
            <a:ext cx="3468792" cy="2661764"/>
            <a:chOff x="670381" y="4707640"/>
            <a:chExt cx="3468792" cy="26617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4707640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72827" y="6007493"/>
              <a:ext cx="2855306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STAY AT HOME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IN YOUR 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6 FEET (2M) AWAY FROM </a:t>
              </a: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OTHER PEOPLE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AVOID PUBLIC TRANSIT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WEAR A MASK IF YOU GO OUT</a:t>
              </a:r>
            </a:p>
            <a:p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4973460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DO: STAY IN BED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4961625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DO: WATCH TV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4988915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>
                  <a:solidFill>
                    <a:srgbClr val="F60F4E"/>
                  </a:solidFill>
                </a:rPr>
                <a:t>DON’T</a:t>
              </a:r>
              <a:r>
                <a:rPr lang="en-US" sz="900" dirty="0"/>
                <a:t>: USE PUBLIC TRANSPORT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62" y="5342792"/>
              <a:ext cx="84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/>
                <a:t>DO: STAY INDOORS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69081" y="5345056"/>
              <a:ext cx="1062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/>
                <a:t>DO: DRINK WATER OR ELECTROLYTE FLUID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226188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30" y="7163529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72004" y="4663010"/>
            <a:ext cx="2842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 HEALTH CARE PROVIDERS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THEM YOU HAD A NEGATIVE COVID-19 TEST BUT MIGHT BE SICK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CALL TO MAKE AN  APPOINTMENT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YOU GO TO THE DOCTOR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EMERGENCY, TELL THE  DISPATCHER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302790" y="6177846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/>
                <a:t>911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8772" y="4806237"/>
            <a:ext cx="2433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INFECTIONS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821861" y="6188605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228715" y="5010958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020202"/>
                  </a:solidFill>
                </a:rPr>
                <a:t>20 SECONDS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/>
                <a:t>A, B, C, …</a:t>
              </a:r>
            </a:p>
            <a:p>
              <a:r>
                <a:rPr lang="en-US" sz="700" dirty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/>
                <a:t>SING THE ALPHABET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81" y="6651497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5" y="6572200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" y="7434659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8398" y="1371907"/>
            <a:ext cx="27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THROW A PARTY (YET)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8398" y="1920001"/>
            <a:ext cx="2729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COVID-19 TESTS ARE NOT PERFECT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YOU MAY HAVE COVID-19 EVEN IF THE TEST IS </a:t>
            </a:r>
            <a:r>
              <a:rPr lang="en-US" sz="1050" dirty="0" smtClean="0"/>
              <a:t>NEGATIVE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IF YOU WERE EXPOSED, YOU COULD BE INFECTED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IF YOU ARE INFECTED, YOU CAN MAKE OTHERS SICK EVEN IF YOU NEVER FEEL IL</a:t>
            </a:r>
            <a:endParaRPr lang="en-US" sz="105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463887" y="6724614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79989" y="8412658"/>
            <a:ext cx="35105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</a:t>
            </a:r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QUARANTINE 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UNTIL…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DAYS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NOT HAD A FEVER FOR AT LEAST 3 DAYS WITHOUT USING FEVER-REDUCING MEDICINES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YOUR DOCTOR IF YOU NEED A SECOND TEST TO CONFIRM</a:t>
            </a:r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01" y="1738478"/>
            <a:ext cx="1020872" cy="116057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64108" y="8653859"/>
            <a:ext cx="28409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YOU DEVELOP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YOUR DOCTOR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THEM YOU WERE EXPOSED TO SOMEONE WITH COVID-19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2291</TotalTime>
  <Words>278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41</cp:revision>
  <dcterms:created xsi:type="dcterms:W3CDTF">2020-03-13T22:56:18Z</dcterms:created>
  <dcterms:modified xsi:type="dcterms:W3CDTF">2020-05-29T17:39:28Z</dcterms:modified>
</cp:coreProperties>
</file>