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EC0013-B83E-4238-A1A0-EAF2C3476CC6}">
          <p14:sldIdLst/>
        </p14:section>
        <p14:section name="Untitled Section" id="{26776FF4-A073-4535-9314-206D7B23E467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F4E"/>
    <a:srgbClr val="07029D"/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58" d="100"/>
          <a:sy n="58" d="100"/>
        </p:scale>
        <p:origin x="23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5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3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4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2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7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47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6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4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1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e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8133" y="249455"/>
            <a:ext cx="5387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WHAT TO DO IF SOMEONE YOU LIVE WITH HAS COVID</a:t>
            </a:r>
            <a:endParaRPr lang="en-US" sz="240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37" b="-10448"/>
          <a:stretch/>
        </p:blipFill>
        <p:spPr>
          <a:xfrm>
            <a:off x="3868237" y="1141479"/>
            <a:ext cx="2712480" cy="12132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93" y="3750968"/>
            <a:ext cx="1135535" cy="9985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49660" y="3552625"/>
            <a:ext cx="1909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MONITOR SYMPTOMS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73793" y="4305930"/>
            <a:ext cx="198509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/>
              <a:t>TEMPERATURE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COUGH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SHORTNESS OF </a:t>
            </a:r>
            <a:r>
              <a:rPr lang="en-US" sz="1050" dirty="0" smtClean="0"/>
              <a:t>BREATH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/>
              <a:t>TELL YOUR DOCTOR IF THEY GET WORSE</a:t>
            </a:r>
            <a:endParaRPr 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4362083" y="2633360"/>
            <a:ext cx="3304963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ISOLATE THOSE WHO ARE VISIBLY SICK</a:t>
            </a:r>
          </a:p>
          <a:p>
            <a:endParaRPr lang="en-US" sz="1200" dirty="0"/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STAY </a:t>
            </a: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THEIR </a:t>
            </a: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 ROOM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STAY 6 FEET (2M) AWAY </a:t>
            </a: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endParaRPr lang="en-US" sz="1050" dirty="0" smtClean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60F4E"/>
              </a:buClr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OTHER PEOPLE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THEM WEAR A FACE MASK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 PETS AWAY FROM THOSE WHO ARE SICK</a:t>
            </a:r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6875" y="2346717"/>
            <a:ext cx="87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900" dirty="0" smtClean="0"/>
              <a:t>DO: STAY IN BED</a:t>
            </a: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5356789" y="2334882"/>
            <a:ext cx="83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900" dirty="0" smtClean="0"/>
              <a:t>DO: WATCH TV</a:t>
            </a:r>
            <a:endParaRPr lang="en-US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189183" y="5562367"/>
            <a:ext cx="339590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DON’T SPREAD INFECTIONS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endParaRPr lang="en-US" sz="1050" dirty="0" smtClean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WASH YOUR HANDS OFTEN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 YOUR COUGHS AND SNEEZES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 SURFACES AND OBJECTS DAILY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SHARE BLANKETS, DISHES, OR OTHER PERSONAL ITEMS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70" r="17362"/>
          <a:stretch/>
        </p:blipFill>
        <p:spPr>
          <a:xfrm>
            <a:off x="2782947" y="7042341"/>
            <a:ext cx="1018208" cy="1272805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2947877" y="5893789"/>
            <a:ext cx="3048000" cy="1255776"/>
            <a:chOff x="4641929" y="951814"/>
            <a:chExt cx="3048000" cy="1255776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1929" y="951814"/>
              <a:ext cx="3048000" cy="1255776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5207991" y="1002068"/>
              <a:ext cx="7693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>
                  <a:solidFill>
                    <a:srgbClr val="020202"/>
                  </a:solidFill>
                </a:rPr>
                <a:t>20 SECONDS</a:t>
              </a:r>
              <a:endParaRPr lang="en-US" sz="700" dirty="0">
                <a:solidFill>
                  <a:srgbClr val="02020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13859" y="1153034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A, B, C, …</a:t>
              </a:r>
            </a:p>
            <a:p>
              <a:r>
                <a:rPr lang="en-US" sz="700" dirty="0" smtClean="0"/>
                <a:t>… X, Y, AND Z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51965" y="1531595"/>
              <a:ext cx="1295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SING THE ALPHABET</a:t>
              </a:r>
              <a:endParaRPr lang="en-US" sz="700" dirty="0"/>
            </a:p>
          </p:txBody>
        </p: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702" y="7457981"/>
            <a:ext cx="971093" cy="58565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>
            <a:clrChange>
              <a:clrFrom>
                <a:srgbClr val="FAFAFC"/>
              </a:clrFrom>
              <a:clrTo>
                <a:srgbClr val="FAFA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92" y="7256548"/>
            <a:ext cx="1834718" cy="114669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438" y="5856735"/>
            <a:ext cx="3048000" cy="12192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565463" y="8780195"/>
            <a:ext cx="1101584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mlipsitch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j_g_allen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96274" y="8834790"/>
            <a:ext cx="244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CLEAN YOUR AIR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56456" y="9396330"/>
            <a:ext cx="19486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indent="-22860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900" dirty="0" smtClean="0"/>
              <a:t>OPEN YOUR WINDOWS</a:t>
            </a:r>
          </a:p>
          <a:p>
            <a:pPr marL="228600" indent="-22860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900" dirty="0" smtClean="0"/>
              <a:t>USE AN AIR PURIFIER</a:t>
            </a:r>
          </a:p>
          <a:p>
            <a:pPr marL="228600" indent="-22860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900" dirty="0" smtClean="0"/>
              <a:t>TURN ON A HUMIDIFIER</a:t>
            </a:r>
            <a:endParaRPr lang="en-US" sz="9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0" r="52437"/>
          <a:stretch/>
        </p:blipFill>
        <p:spPr>
          <a:xfrm>
            <a:off x="4679869" y="6960559"/>
            <a:ext cx="1094120" cy="127280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75127" y="1707384"/>
            <a:ext cx="41359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QUARANTINE THE WHOLE HOUSEHOLD UNTIL…</a:t>
            </a:r>
          </a:p>
          <a:p>
            <a:endParaRPr lang="en-US" dirty="0" smtClean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DAYS AFTER THE SICK PERSON’S </a:t>
            </a:r>
            <a:r>
              <a:rPr lang="en-US" sz="1050" dirty="0" smtClean="0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</a:t>
            </a: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SYMPTOMS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LEAST 3 DAYS WITH NO SYMPTOMS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ONE HAS FEVER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NOT USING FEVER-REDUCING MEDICINES</a:t>
            </a:r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562" y="4316067"/>
            <a:ext cx="2444047" cy="12700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407" y="8439574"/>
            <a:ext cx="1885649" cy="12695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52" y="8563516"/>
            <a:ext cx="2551993" cy="134064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253451" y="2364610"/>
            <a:ext cx="95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900" dirty="0" smtClean="0"/>
              <a:t>DO: WEAR A MASK</a:t>
            </a:r>
            <a:endParaRPr lang="en-US" sz="9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281" y="1220970"/>
            <a:ext cx="605433" cy="107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0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1787</TotalTime>
  <Words>176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Gungsuh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Murray, Eleanor J</dc:creator>
  <cp:lastModifiedBy>Murray, Eleanor J</cp:lastModifiedBy>
  <cp:revision>40</cp:revision>
  <dcterms:created xsi:type="dcterms:W3CDTF">2020-03-13T22:56:18Z</dcterms:created>
  <dcterms:modified xsi:type="dcterms:W3CDTF">2020-05-15T17:39:40Z</dcterms:modified>
</cp:coreProperties>
</file>