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2155" y="170014"/>
            <a:ext cx="493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YOUR COVID-19 TEST IS POSITIVE BUT YOU DON’T FEEL SICK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6" y="3216167"/>
            <a:ext cx="3250407" cy="88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52" y="1602251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0251" y="1395000"/>
            <a:ext cx="200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FOR SYMPTOMS DAILY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6114" y="2267109"/>
            <a:ext cx="22263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CHEST PAIN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SHORTNESS </a:t>
            </a:r>
            <a:r>
              <a:rPr lang="en-US" sz="1050" dirty="0"/>
              <a:t>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YOU START TO FEEL SICK</a:t>
            </a:r>
            <a:endParaRPr lang="en-US" sz="1050" dirty="0">
              <a:solidFill>
                <a:srgbClr val="F60F4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6306" y="3704022"/>
            <a:ext cx="3468792" cy="3166536"/>
            <a:chOff x="670381" y="5002602"/>
            <a:chExt cx="3468792" cy="3166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928"/>
            <a:stretch/>
          </p:blipFill>
          <p:spPr>
            <a:xfrm>
              <a:off x="2172368" y="5002602"/>
              <a:ext cx="1412622" cy="1341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53313" y="6160896"/>
              <a:ext cx="2909824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60F4E"/>
                  </a:solidFill>
                  <a:latin typeface="Arial" panose="020B0604020202020204" pitchFamily="34" charset="0"/>
                  <a:ea typeface="Gungsuh" panose="02030600000101010101" pitchFamily="18" charset="-127"/>
                  <a:cs typeface="Arial" panose="020B0604020202020204" pitchFamily="34" charset="0"/>
                </a:rPr>
                <a:t>ISOLATE YOURSELF</a:t>
              </a:r>
              <a:endParaRPr lang="en-US" dirty="0"/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AT HOME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YOUR OWN ROOM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WEAR A MASK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6 FEET (2M) AWAY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</a:t>
              </a:r>
              <a:endPara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Clr>
                  <a:srgbClr val="F60F4E"/>
                </a:buClr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OTHER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AVOID PUBLIC TRANSIT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UP A BUDDY SYSTEM TO HELP YOU WITH GROCERIES AND ESSENTIALS</a:t>
              </a:r>
            </a:p>
            <a:p>
              <a:endParaRPr lang="en-US" sz="12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58" y="5268422"/>
              <a:ext cx="87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 BED</a:t>
              </a:r>
              <a:endParaRPr 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272" y="5256587"/>
              <a:ext cx="83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WATCH TV</a:t>
              </a:r>
              <a:endParaRPr lang="en-US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8413" y="5283877"/>
              <a:ext cx="144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>
                  <a:solidFill>
                    <a:srgbClr val="F60F4E"/>
                  </a:solidFill>
                </a:rPr>
                <a:t>DON’T</a:t>
              </a:r>
              <a:r>
                <a:rPr lang="en-US" sz="900" dirty="0" smtClean="0"/>
                <a:t>: USE PUBLIC TRANSPORT</a:t>
              </a:r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0062" y="5637754"/>
              <a:ext cx="84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INDOORS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69081" y="5640018"/>
              <a:ext cx="1062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smtClean="0"/>
                <a:t>DO: DRINK WATER OR ELECTROLYTE FLUID</a:t>
              </a:r>
              <a:endParaRPr lang="en-US" sz="9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81" y="5521150"/>
              <a:ext cx="971093" cy="585659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41" y="2902224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04308" y="4094973"/>
            <a:ext cx="28423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INFORM HEALTH CARE PROVIDERS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CALL TO MAKE AN  APPOINTMENT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YOU GO TO THE DOCTOR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EMERGENCY, TELL THE  DISPATCHER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96114" y="5120596"/>
            <a:ext cx="2760538" cy="1225491"/>
            <a:chOff x="283026" y="7833865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26" y="7833865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728128" y="8128402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 smtClean="0"/>
                <a:t>911</a:t>
              </a:r>
              <a:endParaRPr 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60663" y="6738421"/>
            <a:ext cx="2967641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COVID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5914479" y="6675656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877495" y="5656866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88" y="7332571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21" y="6765381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" y="7961220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3496" y="1368057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PANIC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600" y="1731939"/>
            <a:ext cx="205143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50" dirty="0" smtClean="0"/>
              <a:t>80% OF PEOPLE WILL NOT GET SEVERE SYMPTOMS AND CAN RECOVER AT HOME</a:t>
            </a:r>
          </a:p>
          <a:p>
            <a:endParaRPr lang="en-US" sz="1050" dirty="0"/>
          </a:p>
          <a:p>
            <a:r>
              <a:rPr lang="en-US" sz="1050" dirty="0" smtClean="0"/>
              <a:t>EVEN IF YOU DON’T GET SICK, YOU MAY STILL BE ABLE TO INFECT OTHER PEOPLE</a:t>
            </a:r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863315" y="1274821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6655466" y="6675656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13051" y="8020173"/>
            <a:ext cx="3510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WAIT TO COME OUT OF HOME ISOLATION UNTIL…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10 DAYS AFTER  SYMPTOMS STARTED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3 DAYS WITH NO FEVER,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USING FEVER-REDUCING MEDICINES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YOUR DOCTOR IF YOU NEED A COVID19 TEST AGAIN BEFORE YOU COME OUT OF ISOLATION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0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</TotalTime>
  <Words>254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37</cp:revision>
  <dcterms:created xsi:type="dcterms:W3CDTF">2020-03-13T22:56:18Z</dcterms:created>
  <dcterms:modified xsi:type="dcterms:W3CDTF">2020-05-29T17:40:01Z</dcterms:modified>
</cp:coreProperties>
</file>