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9F2"/>
    <a:srgbClr val="E6C2F0"/>
    <a:srgbClr val="CB7CE0"/>
    <a:srgbClr val="590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138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4B21-5407-4500-84ED-19661440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3D5D-9020-45FF-BF04-0B418D664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3C95-815A-47B1-8460-DB125A00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64CC-7F8C-4440-A305-6AAD051B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5654-3E29-4DC1-B6FE-2F58173D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005C-7903-4906-B238-EEF402A2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06C7A-AD64-429E-8F2C-679A8AC2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3EAB-DF62-4F16-997E-F21F7338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A8F54-0E5D-4CB1-BE1E-C15103DF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03AE-AECD-4385-8540-253FC69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38557-982D-4A00-A614-8E6527126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29024-37CE-4060-8CBB-5C47BA64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CD82-2F66-4980-B91C-575A9FF7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3CB3-0249-49B2-B9F8-06161EB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BDF6-3738-4BEE-A117-34E34A2F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48CC-43C5-48D5-910A-36E4C326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B734-7D67-4DB9-8C08-3A4EAE5B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DADE-A501-4058-B470-18A6128F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4E63-54CB-4D94-A76A-D492147F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39C6-A844-4C26-9920-1375AC8E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F1F9-5686-41B7-940B-314238B5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A9B13-E27B-41F2-A355-A343D825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D33A-3934-4005-9629-4A671C75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59AD-B677-4057-8669-5E4C0DB9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2AD4-0C5D-42E8-8311-0518CE4E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5C4-25E9-4F68-AF8B-0C778AF7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7481-11FE-46A2-BCC8-BA9AB374E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C369-EF17-4DFA-A507-C4D6BEF0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2EF0-E46B-42A0-9F15-6E066E71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02FC-7DFF-48C5-B304-643A0167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C94F-6945-4F33-BC81-6F17108F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5A4A-C721-412A-A219-72BADB08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826B-69A4-4B55-9AED-7175A7B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2753-4A8D-4DBB-9140-9540464C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B68D5-19F9-42BD-8E8E-968086C42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6D949-2D65-4ACF-B648-50AA54E19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939FB-984D-43B3-AC36-8711C3F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AF7D4-9DC1-40AA-A762-A06DD59A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FD0F9-B3F5-47D0-9A45-4E739540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FDD5-137E-4D87-BF60-624E6760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B9F8F-337B-40F5-BD9B-8F83BFEE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7D-3BDB-46DD-A405-44DFAFF0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6606-2D32-4D3F-8DD8-20F4CA32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5D144-239E-4CCC-A03C-932CC455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A7B9A-6E84-49F5-BF4A-A06CD103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8CDFA-4DBD-4F27-AD2E-5CDDF4B4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CCBB-7472-4DAF-B852-B100CB60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DECE-FEFD-4FE3-A826-6E21F5A9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6E90B-44F4-4283-88AE-6772D7B15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CF95-4B69-442A-BDD3-4982B6E5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5EE0-0E30-4500-9A08-C3343862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0A0A-156D-4777-850E-629D85F1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3FC1-EB9C-4DAB-B15F-9D17BC27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D02C4-C709-4585-BE30-39B044721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86AD0-3A1C-4CD0-AF4C-A8B77E3A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9AA59-45DA-4866-87FF-B993F9CE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71C23-0AC1-473E-B77D-DD648823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03ACB-E4A3-4845-B26D-73EE82E9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4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72307-DAF5-410B-AB46-32BDC08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F4C0-DBAA-42D7-9C37-8D22B396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AF20-A145-4B7F-9811-075EEAE86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CDB0-6BBC-4D02-9354-0BDD32887A9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53A7-9E8B-40E9-92B4-16B003E92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F8649-5BAD-4953-8A6E-F216BBB4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256D-232C-4DF0-A5DB-E1F1E273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CF4D14-4D8C-4583-B16E-A51DD1477F54}"/>
              </a:ext>
            </a:extLst>
          </p:cNvPr>
          <p:cNvSpPr/>
          <p:nvPr/>
        </p:nvSpPr>
        <p:spPr>
          <a:xfrm>
            <a:off x="0" y="1347110"/>
            <a:ext cx="6096000" cy="496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351E3-934D-4A91-8577-A81586A7061F}"/>
              </a:ext>
            </a:extLst>
          </p:cNvPr>
          <p:cNvSpPr/>
          <p:nvPr/>
        </p:nvSpPr>
        <p:spPr>
          <a:xfrm>
            <a:off x="0" y="6310994"/>
            <a:ext cx="12192000" cy="5470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349FE-2C8D-401D-B372-08D4B5ABC1CE}"/>
              </a:ext>
            </a:extLst>
          </p:cNvPr>
          <p:cNvSpPr/>
          <p:nvPr/>
        </p:nvSpPr>
        <p:spPr>
          <a:xfrm>
            <a:off x="0" y="2"/>
            <a:ext cx="12192000" cy="8726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C12C-D3E8-4F18-BDDC-389BD71D0CDE}"/>
              </a:ext>
            </a:extLst>
          </p:cNvPr>
          <p:cNvSpPr txBox="1"/>
          <p:nvPr/>
        </p:nvSpPr>
        <p:spPr>
          <a:xfrm>
            <a:off x="106724" y="134760"/>
            <a:ext cx="1197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HARM REDUCTION FOR PROTESTS IN A PANDEMIC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C790C-1BCB-44C5-96B2-86F0DB310662}"/>
              </a:ext>
            </a:extLst>
          </p:cNvPr>
          <p:cNvSpPr txBox="1"/>
          <p:nvPr/>
        </p:nvSpPr>
        <p:spPr>
          <a:xfrm>
            <a:off x="273387" y="6465076"/>
            <a:ext cx="4426629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>
                <a:solidFill>
                  <a:schemeClr val="bg1"/>
                </a:solidFill>
                <a:latin typeface="Segoe Print" panose="02000600000000000000" pitchFamily="2" charset="0"/>
              </a:rPr>
              <a:t>@</a:t>
            </a:r>
            <a:r>
              <a:rPr lang="en-US" sz="1401" dirty="0" err="1">
                <a:solidFill>
                  <a:schemeClr val="bg1"/>
                </a:solidFill>
                <a:latin typeface="Segoe Print" panose="02000600000000000000" pitchFamily="2" charset="0"/>
              </a:rPr>
              <a:t>EpiEllie</a:t>
            </a:r>
            <a:r>
              <a:rPr lang="en-US" sz="1401" dirty="0">
                <a:solidFill>
                  <a:schemeClr val="bg1"/>
                </a:solidFill>
                <a:latin typeface="Segoe Print" panose="02000600000000000000" pitchFamily="2" charset="0"/>
              </a:rPr>
              <a:t> + @JuliaLMarcus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40A81-19C9-4AFF-968D-A405110EEEEE}"/>
              </a:ext>
            </a:extLst>
          </p:cNvPr>
          <p:cNvSpPr txBox="1"/>
          <p:nvPr/>
        </p:nvSpPr>
        <p:spPr>
          <a:xfrm>
            <a:off x="106723" y="2063484"/>
            <a:ext cx="49859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stay home if sick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wear a mask and eye protection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maintain distance from others and keep interactions short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carry hand sanitizer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yelling can spread droplets; use signs, drums, or other noisemakers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stick with a buddy group to keep your unknown contacts low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quarantine for 14 days afterwards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0BDC5-322B-4EA1-A9C7-1571A18C025D}"/>
              </a:ext>
            </a:extLst>
          </p:cNvPr>
          <p:cNvSpPr txBox="1"/>
          <p:nvPr/>
        </p:nvSpPr>
        <p:spPr>
          <a:xfrm>
            <a:off x="6598971" y="1986539"/>
            <a:ext cx="5602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stay home if sick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wear a mask and eye protection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maintain distance from others and keep interactions short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carry hand sanitizer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yelling can spread droplets; use megaphones 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avoid using respiratory irritants like tear gas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avoid making crowds denser</a:t>
            </a: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quarantine for 14 days afterwards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8E9CF-9044-459E-BE20-FD3A0A1A1FD2}"/>
              </a:ext>
            </a:extLst>
          </p:cNvPr>
          <p:cNvCxnSpPr>
            <a:cxnSpLocks/>
          </p:cNvCxnSpPr>
          <p:nvPr/>
        </p:nvCxnSpPr>
        <p:spPr>
          <a:xfrm>
            <a:off x="5861613" y="872649"/>
            <a:ext cx="0" cy="543834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26" y="1097050"/>
            <a:ext cx="1395984" cy="1341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66" y="1005683"/>
            <a:ext cx="2138500" cy="2067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3919BC-FB04-4212-822D-7D7C69B06570}"/>
              </a:ext>
            </a:extLst>
          </p:cNvPr>
          <p:cNvSpPr txBox="1"/>
          <p:nvPr/>
        </p:nvSpPr>
        <p:spPr>
          <a:xfrm>
            <a:off x="106723" y="1347108"/>
            <a:ext cx="34316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FOR </a:t>
            </a:r>
            <a:r>
              <a:rPr lang="en-US" sz="2900" dirty="0">
                <a:solidFill>
                  <a:schemeClr val="accent2"/>
                </a:solidFill>
                <a:latin typeface="Avenir Next Cyr W04 Demi" panose="020B0703020202020204" pitchFamily="34" charset="0"/>
              </a:rPr>
              <a:t>PROTESTERS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1F736-4863-4FCF-B55A-B1B4FCFEF8DC}"/>
              </a:ext>
            </a:extLst>
          </p:cNvPr>
          <p:cNvSpPr txBox="1"/>
          <p:nvPr/>
        </p:nvSpPr>
        <p:spPr>
          <a:xfrm>
            <a:off x="7513242" y="1347107"/>
            <a:ext cx="284243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Cyr W04 Demi" panose="020B0703020202020204" pitchFamily="34" charset="0"/>
              </a:rPr>
              <a:t>FOR </a:t>
            </a:r>
            <a:r>
              <a:rPr lang="en-US" sz="2900" dirty="0">
                <a:solidFill>
                  <a:schemeClr val="accent5"/>
                </a:solidFill>
                <a:latin typeface="Avenir Next Cyr W04 Demi" panose="020B0703020202020204" pitchFamily="34" charset="0"/>
              </a:rPr>
              <a:t>POLICE</a:t>
            </a:r>
          </a:p>
        </p:txBody>
      </p:sp>
    </p:spTree>
    <p:extLst>
      <p:ext uri="{BB962C8B-B14F-4D97-AF65-F5344CB8AC3E}">
        <p14:creationId xmlns:p14="http://schemas.microsoft.com/office/powerpoint/2010/main" val="75835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Cyr W04 Demi</vt:lpstr>
      <vt:lpstr>Calibri</vt:lpstr>
      <vt:lpstr>Calibri Light</vt:lpstr>
      <vt:lpstr>Segoe Print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Marcus, Julia</dc:creator>
  <cp:lastModifiedBy>Marcus, Julia</cp:lastModifiedBy>
  <cp:revision>24</cp:revision>
  <dcterms:created xsi:type="dcterms:W3CDTF">2020-06-02T00:53:16Z</dcterms:created>
  <dcterms:modified xsi:type="dcterms:W3CDTF">2020-06-02T14:33:26Z</dcterms:modified>
</cp:coreProperties>
</file>