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9F2"/>
    <a:srgbClr val="E6C2F0"/>
    <a:srgbClr val="CB7CE0"/>
    <a:srgbClr val="590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239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6133"/>
            <a:ext cx="5829300" cy="35018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82989"/>
            <a:ext cx="5143500" cy="242845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5517"/>
            <a:ext cx="147875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5517"/>
            <a:ext cx="435054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07618"/>
            <a:ext cx="5915025" cy="41840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31215"/>
            <a:ext cx="5915025" cy="22002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5519"/>
            <a:ext cx="59150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65706"/>
            <a:ext cx="2901255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74110"/>
            <a:ext cx="290125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65706"/>
            <a:ext cx="2915543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74110"/>
            <a:ext cx="291554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48226"/>
            <a:ext cx="3471863" cy="71479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48226"/>
            <a:ext cx="3471863" cy="71479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5519"/>
            <a:ext cx="59150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77584"/>
            <a:ext cx="59150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22649"/>
            <a:ext cx="23145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CF4D14-4D8C-4583-B16E-A51DD1477F54}"/>
              </a:ext>
            </a:extLst>
          </p:cNvPr>
          <p:cNvSpPr/>
          <p:nvPr/>
        </p:nvSpPr>
        <p:spPr>
          <a:xfrm>
            <a:off x="600075" y="4063075"/>
            <a:ext cx="2828925" cy="2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351E3-934D-4A91-8577-A81586A7061F}"/>
              </a:ext>
            </a:extLst>
          </p:cNvPr>
          <p:cNvSpPr/>
          <p:nvPr/>
        </p:nvSpPr>
        <p:spPr>
          <a:xfrm>
            <a:off x="0" y="9626614"/>
            <a:ext cx="6857998" cy="4305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349FE-2C8D-401D-B372-08D4B5ABC1CE}"/>
              </a:ext>
            </a:extLst>
          </p:cNvPr>
          <p:cNvSpPr/>
          <p:nvPr/>
        </p:nvSpPr>
        <p:spPr>
          <a:xfrm>
            <a:off x="0" y="1"/>
            <a:ext cx="6858000" cy="9816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C12C-D3E8-4F18-BDDC-389BD71D0CDE}"/>
              </a:ext>
            </a:extLst>
          </p:cNvPr>
          <p:cNvSpPr txBox="1"/>
          <p:nvPr/>
        </p:nvSpPr>
        <p:spPr>
          <a:xfrm>
            <a:off x="48525" y="32949"/>
            <a:ext cx="6857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HARM REDUCTION FOR PROTESTS 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IN A PANDEMIC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790C-1BCB-44C5-96B2-86F0DB310662}"/>
              </a:ext>
            </a:extLst>
          </p:cNvPr>
          <p:cNvSpPr txBox="1"/>
          <p:nvPr/>
        </p:nvSpPr>
        <p:spPr>
          <a:xfrm>
            <a:off x="864491" y="6428252"/>
            <a:ext cx="205423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>
                <a:solidFill>
                  <a:schemeClr val="bg1"/>
                </a:solidFill>
                <a:latin typeface="Segoe Print" panose="02000600000000000000" pitchFamily="2" charset="0"/>
              </a:rPr>
              <a:t>@</a:t>
            </a:r>
            <a:r>
              <a:rPr lang="en-US" sz="650" dirty="0" err="1">
                <a:solidFill>
                  <a:schemeClr val="bg1"/>
                </a:solidFill>
                <a:latin typeface="Segoe Print" panose="02000600000000000000" pitchFamily="2" charset="0"/>
              </a:rPr>
              <a:t>EpiEllie</a:t>
            </a:r>
            <a:r>
              <a:rPr lang="en-US" sz="650" dirty="0">
                <a:solidFill>
                  <a:schemeClr val="bg1"/>
                </a:solidFill>
                <a:latin typeface="Segoe Print" panose="02000600000000000000" pitchFamily="2" charset="0"/>
              </a:rPr>
              <a:t> + @JuliaLMarcus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40A81-19C9-4AFF-968D-A405110EEEEE}"/>
              </a:ext>
            </a:extLst>
          </p:cNvPr>
          <p:cNvSpPr txBox="1"/>
          <p:nvPr/>
        </p:nvSpPr>
        <p:spPr>
          <a:xfrm>
            <a:off x="465252" y="1668002"/>
            <a:ext cx="51219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stay home if sick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wear a mask and eye protection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maintain distance from others and keep interactions short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carry hand sanitizer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yelling can spread droplets; use signs, drums, or other noisemakers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stick with a buddy group to keep your unknown contacts low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quarantine for 14 days afterwards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0BDC5-322B-4EA1-A9C7-1571A18C025D}"/>
              </a:ext>
            </a:extLst>
          </p:cNvPr>
          <p:cNvSpPr txBox="1"/>
          <p:nvPr/>
        </p:nvSpPr>
        <p:spPr>
          <a:xfrm>
            <a:off x="1068336" y="6155606"/>
            <a:ext cx="5687593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stay home if sick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maintain distance from others and keep interactions short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wear a mask and eye protection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carry hand sanitizer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yelling can spread droplets; use megaphones 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avoid using respiratory irritants like tear gas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avoid making crowds denser</a:t>
            </a:r>
          </a:p>
          <a:p>
            <a:pPr marL="159131" indent="-159131">
              <a:spcAft>
                <a:spcPts val="55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quarantine for 14 days afterwards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8E9CF-9044-459E-BE20-FD3A0A1A1FD2}"/>
              </a:ext>
            </a:extLst>
          </p:cNvPr>
          <p:cNvCxnSpPr>
            <a:cxnSpLocks/>
          </p:cNvCxnSpPr>
          <p:nvPr/>
        </p:nvCxnSpPr>
        <p:spPr>
          <a:xfrm>
            <a:off x="-1" y="5346700"/>
            <a:ext cx="685799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" y="5439693"/>
            <a:ext cx="1656223" cy="15911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71" y="1111430"/>
            <a:ext cx="1884887" cy="1822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919BC-FB04-4212-822D-7D7C69B06570}"/>
              </a:ext>
            </a:extLst>
          </p:cNvPr>
          <p:cNvSpPr txBox="1"/>
          <p:nvPr/>
        </p:nvSpPr>
        <p:spPr>
          <a:xfrm>
            <a:off x="272899" y="1157464"/>
            <a:ext cx="34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FOR </a:t>
            </a:r>
            <a:r>
              <a:rPr lang="en-US" sz="2400" dirty="0">
                <a:solidFill>
                  <a:schemeClr val="accent2"/>
                </a:solidFill>
                <a:latin typeface="Avenir Next Cyr W04 Demi" panose="020B0703020202020204" pitchFamily="34" charset="0"/>
              </a:rPr>
              <a:t>PROTESTERS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F736-4863-4FCF-B55A-B1B4FCFEF8DC}"/>
              </a:ext>
            </a:extLst>
          </p:cNvPr>
          <p:cNvSpPr txBox="1"/>
          <p:nvPr/>
        </p:nvSpPr>
        <p:spPr>
          <a:xfrm>
            <a:off x="1874326" y="5598827"/>
            <a:ext cx="211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FOR </a:t>
            </a:r>
            <a:r>
              <a:rPr lang="en-US" sz="2400" dirty="0">
                <a:solidFill>
                  <a:schemeClr val="accent5"/>
                </a:solidFill>
                <a:latin typeface="Avenir Next Cyr W04 Demi" panose="020B0703020202020204" pitchFamily="34" charset="0"/>
              </a:rPr>
              <a:t>POLICE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471F3-88B5-42D8-B5E0-EED473C1CE1F}"/>
              </a:ext>
            </a:extLst>
          </p:cNvPr>
          <p:cNvSpPr txBox="1"/>
          <p:nvPr/>
        </p:nvSpPr>
        <p:spPr>
          <a:xfrm>
            <a:off x="345542" y="9726645"/>
            <a:ext cx="4426629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@</a:t>
            </a:r>
            <a:r>
              <a:rPr lang="en-US" sz="1401" dirty="0" err="1">
                <a:solidFill>
                  <a:schemeClr val="bg1"/>
                </a:solidFill>
                <a:latin typeface="Segoe Print" panose="02000600000000000000" pitchFamily="2" charset="0"/>
              </a:rPr>
              <a:t>EpiEllie</a:t>
            </a:r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 + @JuliaLMarcus</a:t>
            </a:r>
          </a:p>
        </p:txBody>
      </p:sp>
    </p:spTree>
    <p:extLst>
      <p:ext uri="{BB962C8B-B14F-4D97-AF65-F5344CB8AC3E}">
        <p14:creationId xmlns:p14="http://schemas.microsoft.com/office/powerpoint/2010/main" val="7583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115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Cyr W04 Demi</vt:lpstr>
      <vt:lpstr>Calibri</vt:lpstr>
      <vt:lpstr>Calibri Light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Marcus, Julia</dc:creator>
  <cp:lastModifiedBy>Marcus, Julia</cp:lastModifiedBy>
  <cp:revision>21</cp:revision>
  <dcterms:created xsi:type="dcterms:W3CDTF">2020-06-02T00:53:16Z</dcterms:created>
  <dcterms:modified xsi:type="dcterms:W3CDTF">2020-06-02T14:33:34Z</dcterms:modified>
</cp:coreProperties>
</file>