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aphql.org/learn/" TargetMode="External"/><Relationship Id="rId3" Type="http://schemas.openxmlformats.org/officeDocument/2006/relationships/hyperlink" Target="https://graphene-python.org/" TargetMode="External"/><Relationship Id="rId4" Type="http://schemas.openxmlformats.org/officeDocument/2006/relationships/hyperlink" Target="https://thenewstack.io/microservices-101/" TargetMode="External"/><Relationship Id="rId5" Type="http://schemas.openxmlformats.org/officeDocument/2006/relationships/hyperlink" Target="https://www.digitaltrends.com/mobile/facebook-sdk-app-crash-spotify-venmo-tind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d2568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d2568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5df299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5df299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e3954ea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e3954ea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e3954ea0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e3954ea0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e3954ea0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e3954ea0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e3954ea0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e3954ea0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you navigate to a website you are seeing a web page because you are being returned a HTML response. For this API example we are returning JSON (type of format for data, think of python data structure - </a:t>
            </a:r>
            <a:r>
              <a:rPr lang="en"/>
              <a:t>dictionaries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 return valid objects back. A popular format type is JSON and we will be using that in the lab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Status/Status Code - Lets you know if it was successfully or not. These are http status codes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topic - how to properly use headers, essential to authenticaiotn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headers in response but we dont need to know that now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e3954ea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e3954ea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HTTP uses codes to indicate in a response if the request was successfully made and if not what happened.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200 - Successful HTTP METHOD GET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 Successfully created when using post or get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400 - Client Side. This is really important to have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custom ones, avoid the common ones but you have room to aff your own. Like 428 - I was epecting x but you sent y over in your repsonse.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500 - Internal Server error something on their side. If I was on the other side I would look through my logs or see if my databsae is down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d2568a1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d2568a1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e3954ea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e3954ea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GraphQL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https://graphql.org/learn/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https://graphene-python.org/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Microservices -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architectural style that structures an application as a collection of services that are. Highly maintainable and testable. Loosely coupled. Independently deployable. Organized around business capabilities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https://thenewstack.io/microservices-101/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Third Party SDK Creep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Roboto"/>
                <a:ea typeface="Roboto"/>
                <a:cs typeface="Roboto"/>
                <a:sym typeface="Roboto"/>
                <a:hlinkClick r:id="rId5"/>
              </a:rPr>
              <a:t>https://www.digitaltrends.com/mobile/facebook-sdk-app-crash-spotify-venmo-tinder/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rumbywils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search?q=pylad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raphql.org/learn/" TargetMode="External"/><Relationship Id="rId4" Type="http://schemas.openxmlformats.org/officeDocument/2006/relationships/hyperlink" Target="https://graphene-python.org/" TargetMode="External"/><Relationship Id="rId5" Type="http://schemas.openxmlformats.org/officeDocument/2006/relationships/hyperlink" Target="https://thenewstack.io/microservices-101/" TargetMode="External"/><Relationship Id="rId6" Type="http://schemas.openxmlformats.org/officeDocument/2006/relationships/hyperlink" Target="https://www.digitaltrends.com/mobile/facebook-sdk-app-crash-spotify-venmo-tin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25" y="256325"/>
            <a:ext cx="7190749" cy="55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2550900" y="4089075"/>
            <a:ext cx="4042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Rumby Wilson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https://www.linkedin.com/in/rumbywilson/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38" y="1404022"/>
            <a:ext cx="2353725" cy="23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0" y="1683924"/>
            <a:ext cx="2440650" cy="17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152" y="1496625"/>
            <a:ext cx="1962950" cy="19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Program Interface (API)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 </a:t>
            </a:r>
            <a:r>
              <a:rPr lang="en" sz="3000">
                <a:highlight>
                  <a:srgbClr val="FFFFFF"/>
                </a:highlight>
              </a:rPr>
              <a:t>set of routines, protocols, and tools for building software applications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76525" y="213390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873425" y="924725"/>
            <a:ext cx="3885000" cy="4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Create - POST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Read - GET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Update - PUT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Delete - DELETE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4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27000" y="1885350"/>
            <a:ext cx="7890000" cy="68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https://www.google.com/search?q=pyladies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866750" y="1846900"/>
            <a:ext cx="2849700" cy="804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865525" y="1846900"/>
            <a:ext cx="1141800" cy="804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056975" y="1826400"/>
            <a:ext cx="2035500" cy="804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68750" y="1826400"/>
            <a:ext cx="900000" cy="804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039250" y="2843275"/>
            <a:ext cx="159000" cy="686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3147775" y="1191525"/>
            <a:ext cx="159000" cy="513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>
            <a:off x="6995225" y="1165450"/>
            <a:ext cx="159000" cy="513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356925" y="2787150"/>
            <a:ext cx="159000" cy="686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27000" y="3529675"/>
            <a:ext cx="114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Protocol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944050" y="749700"/>
            <a:ext cx="69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URL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647725" y="479050"/>
            <a:ext cx="958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Query Strings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07325" y="3609500"/>
            <a:ext cx="900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Path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“status” : “OK”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“status_code”: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“Content-Type”: “application/json”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“body”: [“Information Returned Here”]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68475" y="1786650"/>
            <a:ext cx="2190600" cy="15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200</a:t>
            </a:r>
            <a:endParaRPr sz="72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476700" y="2005500"/>
            <a:ext cx="21906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4</a:t>
            </a:r>
            <a:r>
              <a:rPr lang="en" sz="7200"/>
              <a:t>00</a:t>
            </a:r>
            <a:endParaRPr sz="72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184925" y="1786650"/>
            <a:ext cx="2190600" cy="15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5</a:t>
            </a:r>
            <a:r>
              <a:rPr lang="en" sz="7200"/>
              <a:t>00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&amp; APIs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- A micro w</a:t>
            </a:r>
            <a:r>
              <a:rPr lang="en"/>
              <a:t>eb framework for Python. Provides functionality for building web applications, including managing HTTP requests and rendering templates.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 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GraphQL- </a:t>
            </a:r>
            <a:r>
              <a:rPr lang="en" sz="2400" u="sng">
                <a:hlinkClick r:id="rId3"/>
              </a:rPr>
              <a:t>https://graphql.org/learn/</a:t>
            </a:r>
            <a:r>
              <a:rPr lang="en" sz="2400"/>
              <a:t>, </a:t>
            </a:r>
            <a:r>
              <a:rPr lang="en" sz="2400" u="sng">
                <a:hlinkClick r:id="rId4"/>
              </a:rPr>
              <a:t>https://graphene-python.org/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Microservices - </a:t>
            </a:r>
            <a:r>
              <a:rPr lang="en" sz="2400" u="sng">
                <a:hlinkClick r:id="rId5"/>
              </a:rPr>
              <a:t>https://thenewstack.io/microservices-101/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Third Party SDK Creep - </a:t>
            </a:r>
            <a:r>
              <a:rPr lang="en" sz="2400" u="sng">
                <a:hlinkClick r:id="rId6"/>
              </a:rPr>
              <a:t>https://www.digitaltrends.com/mobile/facebook-sdk-app-crash-spotify-venmo-tinder/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