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7BE6E-5B26-4B21-9E37-6575BC2771EB}" v="418" dt="2021-12-26T10:29:50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771" y="-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Redaud  X2019" userId="b0547d9c-cd28-45ef-b294-ff31e0c4fc40" providerId="ADAL" clId="{84A7BE6E-5B26-4B21-9E37-6575BC2771EB}"/>
    <pc:docChg chg="undo redo custSel addSld modSld sldOrd">
      <pc:chgData name="Joseph Redaud  X2019" userId="b0547d9c-cd28-45ef-b294-ff31e0c4fc40" providerId="ADAL" clId="{84A7BE6E-5B26-4B21-9E37-6575BC2771EB}" dt="2021-12-26T10:29:50.988" v="1174" actId="404"/>
      <pc:docMkLst>
        <pc:docMk/>
      </pc:docMkLst>
      <pc:sldChg chg="addSp delSp modSp mod ord">
        <pc:chgData name="Joseph Redaud  X2019" userId="b0547d9c-cd28-45ef-b294-ff31e0c4fc40" providerId="ADAL" clId="{84A7BE6E-5B26-4B21-9E37-6575BC2771EB}" dt="2021-12-24T17:22:32.495" v="652" actId="1035"/>
        <pc:sldMkLst>
          <pc:docMk/>
          <pc:sldMk cId="2176821318" sldId="256"/>
        </pc:sldMkLst>
        <pc:spChg chg="del">
          <ac:chgData name="Joseph Redaud  X2019" userId="b0547d9c-cd28-45ef-b294-ff31e0c4fc40" providerId="ADAL" clId="{84A7BE6E-5B26-4B21-9E37-6575BC2771EB}" dt="2021-12-24T17:08:13.307" v="189" actId="478"/>
          <ac:spMkLst>
            <pc:docMk/>
            <pc:sldMk cId="2176821318" sldId="256"/>
            <ac:spMk id="2" creationId="{A4FC5806-EAFF-4DA0-B942-28614E459685}"/>
          </ac:spMkLst>
        </pc:spChg>
        <pc:spChg chg="del">
          <ac:chgData name="Joseph Redaud  X2019" userId="b0547d9c-cd28-45ef-b294-ff31e0c4fc40" providerId="ADAL" clId="{84A7BE6E-5B26-4B21-9E37-6575BC2771EB}" dt="2021-12-24T17:08:14.134" v="190" actId="478"/>
          <ac:spMkLst>
            <pc:docMk/>
            <pc:sldMk cId="2176821318" sldId="256"/>
            <ac:spMk id="3" creationId="{A3BA71F5-37AE-4B61-897C-C04A0C98C3F4}"/>
          </ac:spMkLst>
        </pc:spChg>
        <pc:spChg chg="add mod">
          <ac:chgData name="Joseph Redaud  X2019" userId="b0547d9c-cd28-45ef-b294-ff31e0c4fc40" providerId="ADAL" clId="{84A7BE6E-5B26-4B21-9E37-6575BC2771EB}" dt="2021-12-24T17:20:02.052" v="533" actId="14100"/>
          <ac:spMkLst>
            <pc:docMk/>
            <pc:sldMk cId="2176821318" sldId="256"/>
            <ac:spMk id="4" creationId="{847568B9-BF9C-474E-BE95-1EFFB16209CD}"/>
          </ac:spMkLst>
        </pc:spChg>
        <pc:spChg chg="add mod">
          <ac:chgData name="Joseph Redaud  X2019" userId="b0547d9c-cd28-45ef-b294-ff31e0c4fc40" providerId="ADAL" clId="{84A7BE6E-5B26-4B21-9E37-6575BC2771EB}" dt="2021-12-24T17:21:14.554" v="580" actId="1076"/>
          <ac:spMkLst>
            <pc:docMk/>
            <pc:sldMk cId="2176821318" sldId="256"/>
            <ac:spMk id="5" creationId="{1D118BD9-6CDC-4117-9E13-AD8CB80738DE}"/>
          </ac:spMkLst>
        </pc:spChg>
        <pc:spChg chg="add mod">
          <ac:chgData name="Joseph Redaud  X2019" userId="b0547d9c-cd28-45ef-b294-ff31e0c4fc40" providerId="ADAL" clId="{84A7BE6E-5B26-4B21-9E37-6575BC2771EB}" dt="2021-12-24T17:22:32.495" v="652" actId="1035"/>
          <ac:spMkLst>
            <pc:docMk/>
            <pc:sldMk cId="2176821318" sldId="256"/>
            <ac:spMk id="6" creationId="{D5556879-13C1-4EFF-AA3B-90103738F7C2}"/>
          </ac:spMkLst>
        </pc:spChg>
        <pc:spChg chg="add mod">
          <ac:chgData name="Joseph Redaud  X2019" userId="b0547d9c-cd28-45ef-b294-ff31e0c4fc40" providerId="ADAL" clId="{84A7BE6E-5B26-4B21-9E37-6575BC2771EB}" dt="2021-12-24T17:11:04.746" v="212" actId="121"/>
          <ac:spMkLst>
            <pc:docMk/>
            <pc:sldMk cId="2176821318" sldId="256"/>
            <ac:spMk id="7" creationId="{00053600-84ED-4910-B036-425978B0C14A}"/>
          </ac:spMkLst>
        </pc:spChg>
        <pc:spChg chg="add mod">
          <ac:chgData name="Joseph Redaud  X2019" userId="b0547d9c-cd28-45ef-b294-ff31e0c4fc40" providerId="ADAL" clId="{84A7BE6E-5B26-4B21-9E37-6575BC2771EB}" dt="2021-12-24T17:16:06.100" v="393" actId="1036"/>
          <ac:spMkLst>
            <pc:docMk/>
            <pc:sldMk cId="2176821318" sldId="256"/>
            <ac:spMk id="8" creationId="{23D2665B-5DF7-4E7A-91F2-2BCC8244DE55}"/>
          </ac:spMkLst>
        </pc:spChg>
        <pc:spChg chg="add mod">
          <ac:chgData name="Joseph Redaud  X2019" userId="b0547d9c-cd28-45ef-b294-ff31e0c4fc40" providerId="ADAL" clId="{84A7BE6E-5B26-4B21-9E37-6575BC2771EB}" dt="2021-12-24T17:16:00.536" v="388" actId="1076"/>
          <ac:spMkLst>
            <pc:docMk/>
            <pc:sldMk cId="2176821318" sldId="256"/>
            <ac:spMk id="9" creationId="{25241C5A-2BE6-4290-BBC7-ED5D3BDA8142}"/>
          </ac:spMkLst>
        </pc:spChg>
        <pc:spChg chg="add del mod">
          <ac:chgData name="Joseph Redaud  X2019" userId="b0547d9c-cd28-45ef-b294-ff31e0c4fc40" providerId="ADAL" clId="{84A7BE6E-5B26-4B21-9E37-6575BC2771EB}" dt="2021-12-24T17:13:18.796" v="293" actId="478"/>
          <ac:spMkLst>
            <pc:docMk/>
            <pc:sldMk cId="2176821318" sldId="256"/>
            <ac:spMk id="10" creationId="{7F615672-A234-4788-BC55-00421EB0DFAE}"/>
          </ac:spMkLst>
        </pc:spChg>
        <pc:spChg chg="add del mod">
          <ac:chgData name="Joseph Redaud  X2019" userId="b0547d9c-cd28-45ef-b294-ff31e0c4fc40" providerId="ADAL" clId="{84A7BE6E-5B26-4B21-9E37-6575BC2771EB}" dt="2021-12-24T17:12:09.033" v="251"/>
          <ac:spMkLst>
            <pc:docMk/>
            <pc:sldMk cId="2176821318" sldId="256"/>
            <ac:spMk id="11" creationId="{7DAD4D26-0B13-4EB6-84F7-034843ACF7BD}"/>
          </ac:spMkLst>
        </pc:spChg>
        <pc:spChg chg="add del mod">
          <ac:chgData name="Joseph Redaud  X2019" userId="b0547d9c-cd28-45ef-b294-ff31e0c4fc40" providerId="ADAL" clId="{84A7BE6E-5B26-4B21-9E37-6575BC2771EB}" dt="2021-12-24T17:12:09.039" v="253"/>
          <ac:spMkLst>
            <pc:docMk/>
            <pc:sldMk cId="2176821318" sldId="256"/>
            <ac:spMk id="12" creationId="{A3CF2DD7-DE68-405A-A1F5-9CE5042FEC63}"/>
          </ac:spMkLst>
        </pc:spChg>
        <pc:spChg chg="add mod">
          <ac:chgData name="Joseph Redaud  X2019" userId="b0547d9c-cd28-45ef-b294-ff31e0c4fc40" providerId="ADAL" clId="{84A7BE6E-5B26-4B21-9E37-6575BC2771EB}" dt="2021-12-24T17:13:16.702" v="292" actId="1076"/>
          <ac:spMkLst>
            <pc:docMk/>
            <pc:sldMk cId="2176821318" sldId="256"/>
            <ac:spMk id="13" creationId="{5F6884BE-8F12-4559-9735-FB2FBCF1F618}"/>
          </ac:spMkLst>
        </pc:spChg>
        <pc:spChg chg="add del mod">
          <ac:chgData name="Joseph Redaud  X2019" userId="b0547d9c-cd28-45ef-b294-ff31e0c4fc40" providerId="ADAL" clId="{84A7BE6E-5B26-4B21-9E37-6575BC2771EB}" dt="2021-12-24T17:14:06.728" v="298" actId="478"/>
          <ac:spMkLst>
            <pc:docMk/>
            <pc:sldMk cId="2176821318" sldId="256"/>
            <ac:spMk id="14" creationId="{F050FABE-3276-4E33-871F-1DDD6A07A063}"/>
          </ac:spMkLst>
        </pc:spChg>
        <pc:spChg chg="add mod">
          <ac:chgData name="Joseph Redaud  X2019" userId="b0547d9c-cd28-45ef-b294-ff31e0c4fc40" providerId="ADAL" clId="{84A7BE6E-5B26-4B21-9E37-6575BC2771EB}" dt="2021-12-24T17:17:07.477" v="408" actId="14100"/>
          <ac:spMkLst>
            <pc:docMk/>
            <pc:sldMk cId="2176821318" sldId="256"/>
            <ac:spMk id="15" creationId="{61333C88-0D5A-4A65-BAB9-A7384E5F81C0}"/>
          </ac:spMkLst>
        </pc:spChg>
        <pc:spChg chg="add mod">
          <ac:chgData name="Joseph Redaud  X2019" userId="b0547d9c-cd28-45ef-b294-ff31e0c4fc40" providerId="ADAL" clId="{84A7BE6E-5B26-4B21-9E37-6575BC2771EB}" dt="2021-12-24T17:21:26.684" v="599" actId="20577"/>
          <ac:spMkLst>
            <pc:docMk/>
            <pc:sldMk cId="2176821318" sldId="256"/>
            <ac:spMk id="17" creationId="{826B1D40-C137-40BF-959D-BD97688E6E9E}"/>
          </ac:spMkLst>
        </pc:spChg>
        <pc:spChg chg="add mod">
          <ac:chgData name="Joseph Redaud  X2019" userId="b0547d9c-cd28-45ef-b294-ff31e0c4fc40" providerId="ADAL" clId="{84A7BE6E-5B26-4B21-9E37-6575BC2771EB}" dt="2021-12-24T17:22:32.495" v="652" actId="1035"/>
          <ac:spMkLst>
            <pc:docMk/>
            <pc:sldMk cId="2176821318" sldId="256"/>
            <ac:spMk id="18" creationId="{A990C9D3-E9E0-4B2A-8491-BEAFF352849C}"/>
          </ac:spMkLst>
        </pc:spChg>
        <pc:spChg chg="add del mod">
          <ac:chgData name="Joseph Redaud  X2019" userId="b0547d9c-cd28-45ef-b294-ff31e0c4fc40" providerId="ADAL" clId="{84A7BE6E-5B26-4B21-9E37-6575BC2771EB}" dt="2021-12-24T17:17:19.213" v="412" actId="478"/>
          <ac:spMkLst>
            <pc:docMk/>
            <pc:sldMk cId="2176821318" sldId="256"/>
            <ac:spMk id="19" creationId="{9779AC6B-DABA-4419-9D56-DCB4B03CCCFC}"/>
          </ac:spMkLst>
        </pc:spChg>
        <pc:spChg chg="add mod">
          <ac:chgData name="Joseph Redaud  X2019" userId="b0547d9c-cd28-45ef-b294-ff31e0c4fc40" providerId="ADAL" clId="{84A7BE6E-5B26-4B21-9E37-6575BC2771EB}" dt="2021-12-24T17:22:16.651" v="643" actId="1036"/>
          <ac:spMkLst>
            <pc:docMk/>
            <pc:sldMk cId="2176821318" sldId="256"/>
            <ac:spMk id="20" creationId="{2BDC264E-37E0-4C87-9208-D48AEDBE2327}"/>
          </ac:spMkLst>
        </pc:spChg>
        <pc:spChg chg="add mod ord">
          <ac:chgData name="Joseph Redaud  X2019" userId="b0547d9c-cd28-45ef-b294-ff31e0c4fc40" providerId="ADAL" clId="{84A7BE6E-5B26-4B21-9E37-6575BC2771EB}" dt="2021-12-24T17:22:32.495" v="652" actId="1035"/>
          <ac:spMkLst>
            <pc:docMk/>
            <pc:sldMk cId="2176821318" sldId="256"/>
            <ac:spMk id="21" creationId="{93086EE7-C553-4ED2-9048-56A9634C58DF}"/>
          </ac:spMkLst>
        </pc:spChg>
        <pc:spChg chg="add mod">
          <ac:chgData name="Joseph Redaud  X2019" userId="b0547d9c-cd28-45ef-b294-ff31e0c4fc40" providerId="ADAL" clId="{84A7BE6E-5B26-4B21-9E37-6575BC2771EB}" dt="2021-12-24T17:21:29.088" v="600" actId="20577"/>
          <ac:spMkLst>
            <pc:docMk/>
            <pc:sldMk cId="2176821318" sldId="256"/>
            <ac:spMk id="22" creationId="{DAD7139C-EC08-44BA-8487-A8667ADD5E6E}"/>
          </ac:spMkLst>
        </pc:spChg>
        <pc:spChg chg="add mod">
          <ac:chgData name="Joseph Redaud  X2019" userId="b0547d9c-cd28-45ef-b294-ff31e0c4fc40" providerId="ADAL" clId="{84A7BE6E-5B26-4B21-9E37-6575BC2771EB}" dt="2021-12-24T17:21:08.037" v="577" actId="20577"/>
          <ac:spMkLst>
            <pc:docMk/>
            <pc:sldMk cId="2176821318" sldId="256"/>
            <ac:spMk id="23" creationId="{236B9D3E-5937-44A3-B12F-16CBEC9D03B8}"/>
          </ac:spMkLst>
        </pc:spChg>
        <pc:spChg chg="add mod">
          <ac:chgData name="Joseph Redaud  X2019" userId="b0547d9c-cd28-45ef-b294-ff31e0c4fc40" providerId="ADAL" clId="{84A7BE6E-5B26-4B21-9E37-6575BC2771EB}" dt="2021-12-24T17:21:38.059" v="603" actId="1076"/>
          <ac:spMkLst>
            <pc:docMk/>
            <pc:sldMk cId="2176821318" sldId="256"/>
            <ac:spMk id="24" creationId="{19E83F99-06B2-431E-9B43-601C32318BB5}"/>
          </ac:spMkLst>
        </pc:spChg>
        <pc:spChg chg="add mod">
          <ac:chgData name="Joseph Redaud  X2019" userId="b0547d9c-cd28-45ef-b294-ff31e0c4fc40" providerId="ADAL" clId="{84A7BE6E-5B26-4B21-9E37-6575BC2771EB}" dt="2021-12-24T17:21:54.987" v="625" actId="20577"/>
          <ac:spMkLst>
            <pc:docMk/>
            <pc:sldMk cId="2176821318" sldId="256"/>
            <ac:spMk id="25" creationId="{5E32347E-A7D6-4679-A6BA-A53F15668B9F}"/>
          </ac:spMkLst>
        </pc:spChg>
      </pc:sldChg>
      <pc:sldChg chg="addSp delSp modSp mod">
        <pc:chgData name="Joseph Redaud  X2019" userId="b0547d9c-cd28-45ef-b294-ff31e0c4fc40" providerId="ADAL" clId="{84A7BE6E-5B26-4B21-9E37-6575BC2771EB}" dt="2021-12-24T11:31:11.900" v="186" actId="1076"/>
        <pc:sldMkLst>
          <pc:docMk/>
          <pc:sldMk cId="1004538130" sldId="257"/>
        </pc:sldMkLst>
        <pc:spChg chg="add mod">
          <ac:chgData name="Joseph Redaud  X2019" userId="b0547d9c-cd28-45ef-b294-ff31e0c4fc40" providerId="ADAL" clId="{84A7BE6E-5B26-4B21-9E37-6575BC2771EB}" dt="2021-12-24T11:04:44.621" v="85" actId="1076"/>
          <ac:spMkLst>
            <pc:docMk/>
            <pc:sldMk cId="1004538130" sldId="257"/>
            <ac:spMk id="12" creationId="{B6DE9874-33C7-4002-9C9B-65B0AAF7C778}"/>
          </ac:spMkLst>
        </pc:spChg>
        <pc:spChg chg="add mod">
          <ac:chgData name="Joseph Redaud  X2019" userId="b0547d9c-cd28-45ef-b294-ff31e0c4fc40" providerId="ADAL" clId="{84A7BE6E-5B26-4B21-9E37-6575BC2771EB}" dt="2021-12-24T11:05:07.277" v="125" actId="1037"/>
          <ac:spMkLst>
            <pc:docMk/>
            <pc:sldMk cId="1004538130" sldId="257"/>
            <ac:spMk id="15" creationId="{DE3E6DE9-C38A-4E4A-9BF9-FE541EE7FE68}"/>
          </ac:spMkLst>
        </pc:spChg>
        <pc:spChg chg="add mod">
          <ac:chgData name="Joseph Redaud  X2019" userId="b0547d9c-cd28-45ef-b294-ff31e0c4fc40" providerId="ADAL" clId="{84A7BE6E-5B26-4B21-9E37-6575BC2771EB}" dt="2021-12-24T11:04:58.851" v="91" actId="20577"/>
          <ac:spMkLst>
            <pc:docMk/>
            <pc:sldMk cId="1004538130" sldId="257"/>
            <ac:spMk id="16" creationId="{D93325CC-471C-489B-964B-997C14AA8CD7}"/>
          </ac:spMkLst>
        </pc:spChg>
        <pc:grpChg chg="add mod ord">
          <ac:chgData name="Joseph Redaud  X2019" userId="b0547d9c-cd28-45ef-b294-ff31e0c4fc40" providerId="ADAL" clId="{84A7BE6E-5B26-4B21-9E37-6575BC2771EB}" dt="2021-12-24T11:03:30.427" v="73" actId="171"/>
          <ac:grpSpMkLst>
            <pc:docMk/>
            <pc:sldMk cId="1004538130" sldId="257"/>
            <ac:grpSpMk id="11" creationId="{7D5CED0B-3E39-4834-8775-20BFECE10241}"/>
          </ac:grpSpMkLst>
        </pc:grpChg>
        <pc:picChg chg="add mod">
          <ac:chgData name="Joseph Redaud  X2019" userId="b0547d9c-cd28-45ef-b294-ff31e0c4fc40" providerId="ADAL" clId="{84A7BE6E-5B26-4B21-9E37-6575BC2771EB}" dt="2021-12-24T11:31:02.140" v="183" actId="1076"/>
          <ac:picMkLst>
            <pc:docMk/>
            <pc:sldMk cId="1004538130" sldId="257"/>
            <ac:picMk id="17" creationId="{34351D1A-4B48-4DD8-BA7F-4CCD1A097CAC}"/>
          </ac:picMkLst>
        </pc:picChg>
        <pc:picChg chg="add mod">
          <ac:chgData name="Joseph Redaud  X2019" userId="b0547d9c-cd28-45ef-b294-ff31e0c4fc40" providerId="ADAL" clId="{84A7BE6E-5B26-4B21-9E37-6575BC2771EB}" dt="2021-12-24T11:30:44.940" v="176" actId="1076"/>
          <ac:picMkLst>
            <pc:docMk/>
            <pc:sldMk cId="1004538130" sldId="257"/>
            <ac:picMk id="18" creationId="{55843F27-754F-4D71-9202-51822010E5DA}"/>
          </ac:picMkLst>
        </pc:picChg>
        <pc:picChg chg="add mod">
          <ac:chgData name="Joseph Redaud  X2019" userId="b0547d9c-cd28-45ef-b294-ff31e0c4fc40" providerId="ADAL" clId="{84A7BE6E-5B26-4B21-9E37-6575BC2771EB}" dt="2021-12-24T11:29:06.490" v="138" actId="1076"/>
          <ac:picMkLst>
            <pc:docMk/>
            <pc:sldMk cId="1004538130" sldId="257"/>
            <ac:picMk id="19" creationId="{04BABFAD-ED4A-4454-8D30-37B5AB62236C}"/>
          </ac:picMkLst>
        </pc:picChg>
        <pc:picChg chg="add mod">
          <ac:chgData name="Joseph Redaud  X2019" userId="b0547d9c-cd28-45ef-b294-ff31e0c4fc40" providerId="ADAL" clId="{84A7BE6E-5B26-4B21-9E37-6575BC2771EB}" dt="2021-12-24T11:29:44.910" v="150" actId="688"/>
          <ac:picMkLst>
            <pc:docMk/>
            <pc:sldMk cId="1004538130" sldId="257"/>
            <ac:picMk id="20" creationId="{8F7F871F-0B86-498A-A0C4-331A402158E4}"/>
          </ac:picMkLst>
        </pc:picChg>
        <pc:picChg chg="add mod">
          <ac:chgData name="Joseph Redaud  X2019" userId="b0547d9c-cd28-45ef-b294-ff31e0c4fc40" providerId="ADAL" clId="{84A7BE6E-5B26-4B21-9E37-6575BC2771EB}" dt="2021-12-24T11:30:29.421" v="168" actId="688"/>
          <ac:picMkLst>
            <pc:docMk/>
            <pc:sldMk cId="1004538130" sldId="257"/>
            <ac:picMk id="21" creationId="{6D400EBB-65D5-4E10-8102-C94765BC5EBC}"/>
          </ac:picMkLst>
        </pc:picChg>
        <pc:picChg chg="add del mod">
          <ac:chgData name="Joseph Redaud  X2019" userId="b0547d9c-cd28-45ef-b294-ff31e0c4fc40" providerId="ADAL" clId="{84A7BE6E-5B26-4B21-9E37-6575BC2771EB}" dt="2021-12-24T11:30:34.011" v="171" actId="478"/>
          <ac:picMkLst>
            <pc:docMk/>
            <pc:sldMk cId="1004538130" sldId="257"/>
            <ac:picMk id="22" creationId="{BB2DED07-9272-434B-AB3C-D27EE077A7D8}"/>
          </ac:picMkLst>
        </pc:picChg>
        <pc:picChg chg="add del mod">
          <ac:chgData name="Joseph Redaud  X2019" userId="b0547d9c-cd28-45ef-b294-ff31e0c4fc40" providerId="ADAL" clId="{84A7BE6E-5B26-4B21-9E37-6575BC2771EB}" dt="2021-12-24T11:30:34.011" v="171" actId="478"/>
          <ac:picMkLst>
            <pc:docMk/>
            <pc:sldMk cId="1004538130" sldId="257"/>
            <ac:picMk id="23" creationId="{060184B3-65E7-4C22-92B7-8EDA6A794BE7}"/>
          </ac:picMkLst>
        </pc:picChg>
        <pc:picChg chg="add mod">
          <ac:chgData name="Joseph Redaud  X2019" userId="b0547d9c-cd28-45ef-b294-ff31e0c4fc40" providerId="ADAL" clId="{84A7BE6E-5B26-4B21-9E37-6575BC2771EB}" dt="2021-12-24T11:31:04.790" v="184" actId="1076"/>
          <ac:picMkLst>
            <pc:docMk/>
            <pc:sldMk cId="1004538130" sldId="257"/>
            <ac:picMk id="24" creationId="{37AD5172-1F74-4DC1-9725-8CF0EFFBDE10}"/>
          </ac:picMkLst>
        </pc:picChg>
        <pc:picChg chg="add mod">
          <ac:chgData name="Joseph Redaud  X2019" userId="b0547d9c-cd28-45ef-b294-ff31e0c4fc40" providerId="ADAL" clId="{84A7BE6E-5B26-4B21-9E37-6575BC2771EB}" dt="2021-12-24T11:31:10.480" v="185" actId="1076"/>
          <ac:picMkLst>
            <pc:docMk/>
            <pc:sldMk cId="1004538130" sldId="257"/>
            <ac:picMk id="25" creationId="{8951638B-93BF-4FF6-9CB0-0991F2DC2527}"/>
          </ac:picMkLst>
        </pc:picChg>
        <pc:picChg chg="add mod">
          <ac:chgData name="Joseph Redaud  X2019" userId="b0547d9c-cd28-45ef-b294-ff31e0c4fc40" providerId="ADAL" clId="{84A7BE6E-5B26-4B21-9E37-6575BC2771EB}" dt="2021-12-24T11:31:00.030" v="182" actId="1076"/>
          <ac:picMkLst>
            <pc:docMk/>
            <pc:sldMk cId="1004538130" sldId="257"/>
            <ac:picMk id="26" creationId="{D383F903-CCF0-43F1-A8AA-8444734470A7}"/>
          </ac:picMkLst>
        </pc:picChg>
        <pc:picChg chg="add mod">
          <ac:chgData name="Joseph Redaud  X2019" userId="b0547d9c-cd28-45ef-b294-ff31e0c4fc40" providerId="ADAL" clId="{84A7BE6E-5B26-4B21-9E37-6575BC2771EB}" dt="2021-12-24T11:30:55.060" v="181" actId="1076"/>
          <ac:picMkLst>
            <pc:docMk/>
            <pc:sldMk cId="1004538130" sldId="257"/>
            <ac:picMk id="27" creationId="{AD453316-B5A9-4B1A-9DC7-9E9130E430FC}"/>
          </ac:picMkLst>
        </pc:picChg>
        <pc:picChg chg="mod">
          <ac:chgData name="Joseph Redaud  X2019" userId="b0547d9c-cd28-45ef-b294-ff31e0c4fc40" providerId="ADAL" clId="{84A7BE6E-5B26-4B21-9E37-6575BC2771EB}" dt="2021-12-24T11:29:39.110" v="149" actId="1076"/>
          <ac:picMkLst>
            <pc:docMk/>
            <pc:sldMk cId="1004538130" sldId="257"/>
            <ac:picMk id="1026" creationId="{7B18A4CE-3F51-43E0-A407-FD2FCCCA8127}"/>
          </ac:picMkLst>
        </pc:picChg>
        <pc:picChg chg="add mod">
          <ac:chgData name="Joseph Redaud  X2019" userId="b0547d9c-cd28-45ef-b294-ff31e0c4fc40" providerId="ADAL" clId="{84A7BE6E-5B26-4B21-9E37-6575BC2771EB}" dt="2021-12-24T11:31:11.900" v="186" actId="1076"/>
          <ac:picMkLst>
            <pc:docMk/>
            <pc:sldMk cId="1004538130" sldId="257"/>
            <ac:picMk id="1028" creationId="{AA683F1B-0923-4A5C-8A40-99C17FA1A95D}"/>
          </ac:picMkLst>
        </pc:picChg>
        <pc:cxnChg chg="add mod">
          <ac:chgData name="Joseph Redaud  X2019" userId="b0547d9c-cd28-45ef-b294-ff31e0c4fc40" providerId="ADAL" clId="{84A7BE6E-5B26-4B21-9E37-6575BC2771EB}" dt="2021-12-24T11:03:25.886" v="72" actId="164"/>
          <ac:cxnSpMkLst>
            <pc:docMk/>
            <pc:sldMk cId="1004538130" sldId="257"/>
            <ac:cxnSpMk id="3" creationId="{25A696E1-E71D-4474-BB22-31732F7A9981}"/>
          </ac:cxnSpMkLst>
        </pc:cxnChg>
        <pc:cxnChg chg="add mod">
          <ac:chgData name="Joseph Redaud  X2019" userId="b0547d9c-cd28-45ef-b294-ff31e0c4fc40" providerId="ADAL" clId="{84A7BE6E-5B26-4B21-9E37-6575BC2771EB}" dt="2021-12-24T11:03:25.886" v="72" actId="164"/>
          <ac:cxnSpMkLst>
            <pc:docMk/>
            <pc:sldMk cId="1004538130" sldId="257"/>
            <ac:cxnSpMk id="6" creationId="{2C5BD572-C906-4D59-A63F-DA168944C410}"/>
          </ac:cxnSpMkLst>
        </pc:cxnChg>
        <pc:cxnChg chg="add mod">
          <ac:chgData name="Joseph Redaud  X2019" userId="b0547d9c-cd28-45ef-b294-ff31e0c4fc40" providerId="ADAL" clId="{84A7BE6E-5B26-4B21-9E37-6575BC2771EB}" dt="2021-12-24T11:03:25.886" v="72" actId="164"/>
          <ac:cxnSpMkLst>
            <pc:docMk/>
            <pc:sldMk cId="1004538130" sldId="257"/>
            <ac:cxnSpMk id="7" creationId="{F2ED4E80-1E91-4F36-A78C-29853B4EF105}"/>
          </ac:cxnSpMkLst>
        </pc:cxnChg>
      </pc:sldChg>
      <pc:sldChg chg="addSp delSp modSp new mod">
        <pc:chgData name="Joseph Redaud  X2019" userId="b0547d9c-cd28-45ef-b294-ff31e0c4fc40" providerId="ADAL" clId="{84A7BE6E-5B26-4B21-9E37-6575BC2771EB}" dt="2021-12-26T10:29:50.988" v="1174" actId="404"/>
        <pc:sldMkLst>
          <pc:docMk/>
          <pc:sldMk cId="3268016337" sldId="258"/>
        </pc:sldMkLst>
        <pc:spChg chg="del">
          <ac:chgData name="Joseph Redaud  X2019" userId="b0547d9c-cd28-45ef-b294-ff31e0c4fc40" providerId="ADAL" clId="{84A7BE6E-5B26-4B21-9E37-6575BC2771EB}" dt="2021-12-26T10:05:14.873" v="654" actId="478"/>
          <ac:spMkLst>
            <pc:docMk/>
            <pc:sldMk cId="3268016337" sldId="258"/>
            <ac:spMk id="2" creationId="{20FA9FA9-8F13-4120-A93B-7C62C2494DBE}"/>
          </ac:spMkLst>
        </pc:spChg>
        <pc:spChg chg="del">
          <ac:chgData name="Joseph Redaud  X2019" userId="b0547d9c-cd28-45ef-b294-ff31e0c4fc40" providerId="ADAL" clId="{84A7BE6E-5B26-4B21-9E37-6575BC2771EB}" dt="2021-12-26T10:05:17.160" v="655" actId="478"/>
          <ac:spMkLst>
            <pc:docMk/>
            <pc:sldMk cId="3268016337" sldId="258"/>
            <ac:spMk id="3" creationId="{2C0E15E4-4C8D-4DC8-AAF1-F96532F7FA17}"/>
          </ac:spMkLst>
        </pc:spChg>
        <pc:spChg chg="add mod">
          <ac:chgData name="Joseph Redaud  X2019" userId="b0547d9c-cd28-45ef-b294-ff31e0c4fc40" providerId="ADAL" clId="{84A7BE6E-5B26-4B21-9E37-6575BC2771EB}" dt="2021-12-26T10:20:52.042" v="1019" actId="1076"/>
          <ac:spMkLst>
            <pc:docMk/>
            <pc:sldMk cId="3268016337" sldId="258"/>
            <ac:spMk id="4" creationId="{836EF490-A511-4FE3-A4AA-8754C790355B}"/>
          </ac:spMkLst>
        </pc:spChg>
        <pc:spChg chg="add mod ord">
          <ac:chgData name="Joseph Redaud  X2019" userId="b0547d9c-cd28-45ef-b294-ff31e0c4fc40" providerId="ADAL" clId="{84A7BE6E-5B26-4B21-9E37-6575BC2771EB}" dt="2021-12-26T10:20:52.042" v="1019" actId="1076"/>
          <ac:spMkLst>
            <pc:docMk/>
            <pc:sldMk cId="3268016337" sldId="258"/>
            <ac:spMk id="12" creationId="{FAD611B6-244B-48DD-AB14-9EEEB3E23AC9}"/>
          </ac:spMkLst>
        </pc:spChg>
        <pc:spChg chg="add mod">
          <ac:chgData name="Joseph Redaud  X2019" userId="b0547d9c-cd28-45ef-b294-ff31e0c4fc40" providerId="ADAL" clId="{84A7BE6E-5B26-4B21-9E37-6575BC2771EB}" dt="2021-12-26T10:20:52.042" v="1019" actId="1076"/>
          <ac:spMkLst>
            <pc:docMk/>
            <pc:sldMk cId="3268016337" sldId="258"/>
            <ac:spMk id="13" creationId="{46C7452F-134E-45A1-856D-7F325B8C4036}"/>
          </ac:spMkLst>
        </pc:spChg>
        <pc:spChg chg="add mod ord">
          <ac:chgData name="Joseph Redaud  X2019" userId="b0547d9c-cd28-45ef-b294-ff31e0c4fc40" providerId="ADAL" clId="{84A7BE6E-5B26-4B21-9E37-6575BC2771EB}" dt="2021-12-26T10:20:52.042" v="1019" actId="1076"/>
          <ac:spMkLst>
            <pc:docMk/>
            <pc:sldMk cId="3268016337" sldId="258"/>
            <ac:spMk id="14" creationId="{8CB7FA3D-A551-4814-91F2-75469E2C3B0B}"/>
          </ac:spMkLst>
        </pc:spChg>
        <pc:spChg chg="add mod">
          <ac:chgData name="Joseph Redaud  X2019" userId="b0547d9c-cd28-45ef-b294-ff31e0c4fc40" providerId="ADAL" clId="{84A7BE6E-5B26-4B21-9E37-6575BC2771EB}" dt="2021-12-26T10:20:52.042" v="1019" actId="1076"/>
          <ac:spMkLst>
            <pc:docMk/>
            <pc:sldMk cId="3268016337" sldId="258"/>
            <ac:spMk id="16" creationId="{3BB01E34-3A57-40DF-9B87-2AAA9ADF678A}"/>
          </ac:spMkLst>
        </pc:spChg>
        <pc:spChg chg="add mod">
          <ac:chgData name="Joseph Redaud  X2019" userId="b0547d9c-cd28-45ef-b294-ff31e0c4fc40" providerId="ADAL" clId="{84A7BE6E-5B26-4B21-9E37-6575BC2771EB}" dt="2021-12-26T10:20:52.042" v="1019" actId="1076"/>
          <ac:spMkLst>
            <pc:docMk/>
            <pc:sldMk cId="3268016337" sldId="258"/>
            <ac:spMk id="32" creationId="{6739FA04-2AEB-48C9-933B-E7E0734D16A5}"/>
          </ac:spMkLst>
        </pc:spChg>
        <pc:spChg chg="add mod">
          <ac:chgData name="Joseph Redaud  X2019" userId="b0547d9c-cd28-45ef-b294-ff31e0c4fc40" providerId="ADAL" clId="{84A7BE6E-5B26-4B21-9E37-6575BC2771EB}" dt="2021-12-26T10:20:52.042" v="1019" actId="1076"/>
          <ac:spMkLst>
            <pc:docMk/>
            <pc:sldMk cId="3268016337" sldId="258"/>
            <ac:spMk id="36" creationId="{12418876-E4D6-4CBE-AE6E-2686A519CC65}"/>
          </ac:spMkLst>
        </pc:spChg>
        <pc:spChg chg="add mod">
          <ac:chgData name="Joseph Redaud  X2019" userId="b0547d9c-cd28-45ef-b294-ff31e0c4fc40" providerId="ADAL" clId="{84A7BE6E-5B26-4B21-9E37-6575BC2771EB}" dt="2021-12-26T10:14:10.372" v="780" actId="1076"/>
          <ac:spMkLst>
            <pc:docMk/>
            <pc:sldMk cId="3268016337" sldId="258"/>
            <ac:spMk id="39" creationId="{7F01346C-1D55-4189-8BD6-CF046A78A06D}"/>
          </ac:spMkLst>
        </pc:spChg>
        <pc:spChg chg="add mod ord">
          <ac:chgData name="Joseph Redaud  X2019" userId="b0547d9c-cd28-45ef-b294-ff31e0c4fc40" providerId="ADAL" clId="{84A7BE6E-5B26-4B21-9E37-6575BC2771EB}" dt="2021-12-26T10:20:52.042" v="1019" actId="1076"/>
          <ac:spMkLst>
            <pc:docMk/>
            <pc:sldMk cId="3268016337" sldId="258"/>
            <ac:spMk id="40" creationId="{337A4F4F-41FB-4D7B-891F-C98C260DAA8E}"/>
          </ac:spMkLst>
        </pc:spChg>
        <pc:spChg chg="add mod ord">
          <ac:chgData name="Joseph Redaud  X2019" userId="b0547d9c-cd28-45ef-b294-ff31e0c4fc40" providerId="ADAL" clId="{84A7BE6E-5B26-4B21-9E37-6575BC2771EB}" dt="2021-12-26T10:29:50.988" v="1174" actId="404"/>
          <ac:spMkLst>
            <pc:docMk/>
            <pc:sldMk cId="3268016337" sldId="258"/>
            <ac:spMk id="41" creationId="{29DE03CB-4EE2-48BC-ABB7-1C5BE786FA5A}"/>
          </ac:spMkLst>
        </pc:spChg>
        <pc:spChg chg="add mod">
          <ac:chgData name="Joseph Redaud  X2019" userId="b0547d9c-cd28-45ef-b294-ff31e0c4fc40" providerId="ADAL" clId="{84A7BE6E-5B26-4B21-9E37-6575BC2771EB}" dt="2021-12-26T10:15:47.765" v="819" actId="20577"/>
          <ac:spMkLst>
            <pc:docMk/>
            <pc:sldMk cId="3268016337" sldId="258"/>
            <ac:spMk id="43" creationId="{5290E5CB-B207-4C58-9F21-317EB3527A57}"/>
          </ac:spMkLst>
        </pc:spChg>
        <pc:spChg chg="add mod">
          <ac:chgData name="Joseph Redaud  X2019" userId="b0547d9c-cd28-45ef-b294-ff31e0c4fc40" providerId="ADAL" clId="{84A7BE6E-5B26-4B21-9E37-6575BC2771EB}" dt="2021-12-26T10:15:55.514" v="822" actId="20577"/>
          <ac:spMkLst>
            <pc:docMk/>
            <pc:sldMk cId="3268016337" sldId="258"/>
            <ac:spMk id="44" creationId="{99CEC047-8E07-46F5-817E-18741D89BB3B}"/>
          </ac:spMkLst>
        </pc:spChg>
        <pc:spChg chg="add mod">
          <ac:chgData name="Joseph Redaud  X2019" userId="b0547d9c-cd28-45ef-b294-ff31e0c4fc40" providerId="ADAL" clId="{84A7BE6E-5B26-4B21-9E37-6575BC2771EB}" dt="2021-12-26T10:25:02.144" v="1117" actId="14100"/>
          <ac:spMkLst>
            <pc:docMk/>
            <pc:sldMk cId="3268016337" sldId="258"/>
            <ac:spMk id="45" creationId="{687118E1-8A5F-40C2-8C81-F6EB1BE06D15}"/>
          </ac:spMkLst>
        </pc:spChg>
        <pc:spChg chg="add mod">
          <ac:chgData name="Joseph Redaud  X2019" userId="b0547d9c-cd28-45ef-b294-ff31e0c4fc40" providerId="ADAL" clId="{84A7BE6E-5B26-4B21-9E37-6575BC2771EB}" dt="2021-12-26T10:21:37.913" v="1050" actId="14100"/>
          <ac:spMkLst>
            <pc:docMk/>
            <pc:sldMk cId="3268016337" sldId="258"/>
            <ac:spMk id="46" creationId="{DF4234B6-4E7A-4F52-B047-0A65DC17C5D3}"/>
          </ac:spMkLst>
        </pc:spChg>
        <pc:spChg chg="add mod">
          <ac:chgData name="Joseph Redaud  X2019" userId="b0547d9c-cd28-45ef-b294-ff31e0c4fc40" providerId="ADAL" clId="{84A7BE6E-5B26-4B21-9E37-6575BC2771EB}" dt="2021-12-26T10:25:02.830" v="1118" actId="1076"/>
          <ac:spMkLst>
            <pc:docMk/>
            <pc:sldMk cId="3268016337" sldId="258"/>
            <ac:spMk id="49" creationId="{7B7D8C12-33B9-44A4-B4EF-2A3CDF852951}"/>
          </ac:spMkLst>
        </pc:spChg>
        <pc:spChg chg="add mod">
          <ac:chgData name="Joseph Redaud  X2019" userId="b0547d9c-cd28-45ef-b294-ff31e0c4fc40" providerId="ADAL" clId="{84A7BE6E-5B26-4B21-9E37-6575BC2771EB}" dt="2021-12-26T10:27:30.481" v="1142" actId="1076"/>
          <ac:spMkLst>
            <pc:docMk/>
            <pc:sldMk cId="3268016337" sldId="258"/>
            <ac:spMk id="51" creationId="{85EC930A-9B85-4E3A-88B9-FAC33F5B3791}"/>
          </ac:spMkLst>
        </pc:spChg>
        <pc:spChg chg="add mod">
          <ac:chgData name="Joseph Redaud  X2019" userId="b0547d9c-cd28-45ef-b294-ff31e0c4fc40" providerId="ADAL" clId="{84A7BE6E-5B26-4B21-9E37-6575BC2771EB}" dt="2021-12-26T10:28:19.042" v="1154"/>
          <ac:spMkLst>
            <pc:docMk/>
            <pc:sldMk cId="3268016337" sldId="258"/>
            <ac:spMk id="52" creationId="{FEE96A2C-7F2D-47C0-A08A-3A9C9BEE8C53}"/>
          </ac:spMkLst>
        </pc:spChg>
        <pc:grpChg chg="add mod">
          <ac:chgData name="Joseph Redaud  X2019" userId="b0547d9c-cd28-45ef-b294-ff31e0c4fc40" providerId="ADAL" clId="{84A7BE6E-5B26-4B21-9E37-6575BC2771EB}" dt="2021-12-26T10:20:52.042" v="1019" actId="1076"/>
          <ac:grpSpMkLst>
            <pc:docMk/>
            <pc:sldMk cId="3268016337" sldId="258"/>
            <ac:grpSpMk id="5" creationId="{DD16B211-7737-44AE-B3AF-377C7F84D719}"/>
          </ac:grpSpMkLst>
        </pc:grpChg>
        <pc:grpChg chg="add mod">
          <ac:chgData name="Joseph Redaud  X2019" userId="b0547d9c-cd28-45ef-b294-ff31e0c4fc40" providerId="ADAL" clId="{84A7BE6E-5B26-4B21-9E37-6575BC2771EB}" dt="2021-12-26T10:20:52.042" v="1019" actId="1076"/>
          <ac:grpSpMkLst>
            <pc:docMk/>
            <pc:sldMk cId="3268016337" sldId="258"/>
            <ac:grpSpMk id="29" creationId="{07AE4DCA-5F51-4921-9F9C-046E8B6DB3D9}"/>
          </ac:grpSpMkLst>
        </pc:grpChg>
        <pc:grpChg chg="add mod">
          <ac:chgData name="Joseph Redaud  X2019" userId="b0547d9c-cd28-45ef-b294-ff31e0c4fc40" providerId="ADAL" clId="{84A7BE6E-5B26-4B21-9E37-6575BC2771EB}" dt="2021-12-26T10:20:52.042" v="1019" actId="1076"/>
          <ac:grpSpMkLst>
            <pc:docMk/>
            <pc:sldMk cId="3268016337" sldId="258"/>
            <ac:grpSpMk id="35" creationId="{17708C55-904A-4B71-8F4B-C1A48E76DCC3}"/>
          </ac:grpSpMkLst>
        </pc:grpChg>
        <pc:grpChg chg="add mod">
          <ac:chgData name="Joseph Redaud  X2019" userId="b0547d9c-cd28-45ef-b294-ff31e0c4fc40" providerId="ADAL" clId="{84A7BE6E-5B26-4B21-9E37-6575BC2771EB}" dt="2021-12-26T10:20:52.042" v="1019" actId="1076"/>
          <ac:grpSpMkLst>
            <pc:docMk/>
            <pc:sldMk cId="3268016337" sldId="258"/>
            <ac:grpSpMk id="38" creationId="{EDFB07F3-9D4B-43A6-A4F5-04BD0CA7A0FE}"/>
          </ac:grpSpMkLst>
        </pc:grpChg>
        <pc:picChg chg="add mod">
          <ac:chgData name="Joseph Redaud  X2019" userId="b0547d9c-cd28-45ef-b294-ff31e0c4fc40" providerId="ADAL" clId="{84A7BE6E-5B26-4B21-9E37-6575BC2771EB}" dt="2021-12-26T10:20:52.042" v="1019" actId="1076"/>
          <ac:picMkLst>
            <pc:docMk/>
            <pc:sldMk cId="3268016337" sldId="258"/>
            <ac:picMk id="1026" creationId="{9760DEE5-2E84-468B-AFC7-3C8EEAB0FAEB}"/>
          </ac:picMkLst>
        </pc:picChg>
        <pc:cxnChg chg="add mod ord">
          <ac:chgData name="Joseph Redaud  X2019" userId="b0547d9c-cd28-45ef-b294-ff31e0c4fc40" providerId="ADAL" clId="{84A7BE6E-5B26-4B21-9E37-6575BC2771EB}" dt="2021-12-26T10:20:52.042" v="1019" actId="1076"/>
          <ac:cxnSpMkLst>
            <pc:docMk/>
            <pc:sldMk cId="3268016337" sldId="258"/>
            <ac:cxnSpMk id="7" creationId="{20FC2D9C-91D8-46BD-8D53-A3B0F6BEF15A}"/>
          </ac:cxnSpMkLst>
        </pc:cxnChg>
        <pc:cxnChg chg="add del mod">
          <ac:chgData name="Joseph Redaud  X2019" userId="b0547d9c-cd28-45ef-b294-ff31e0c4fc40" providerId="ADAL" clId="{84A7BE6E-5B26-4B21-9E37-6575BC2771EB}" dt="2021-12-26T10:07:46.442" v="694"/>
          <ac:cxnSpMkLst>
            <pc:docMk/>
            <pc:sldMk cId="3268016337" sldId="258"/>
            <ac:cxnSpMk id="9" creationId="{79D6B2D8-3EC1-4BD4-91F6-12B87613E54C}"/>
          </ac:cxnSpMkLst>
        </pc:cxnChg>
        <pc:cxnChg chg="add del mod ord">
          <ac:chgData name="Joseph Redaud  X2019" userId="b0547d9c-cd28-45ef-b294-ff31e0c4fc40" providerId="ADAL" clId="{84A7BE6E-5B26-4B21-9E37-6575BC2771EB}" dt="2021-12-26T10:15:10.471" v="794" actId="21"/>
          <ac:cxnSpMkLst>
            <pc:docMk/>
            <pc:sldMk cId="3268016337" sldId="258"/>
            <ac:cxnSpMk id="10" creationId="{98BD83AE-B6FE-464B-BE7F-ABB4359AF63B}"/>
          </ac:cxnSpMkLst>
        </pc:cxnChg>
        <pc:cxnChg chg="add mod">
          <ac:chgData name="Joseph Redaud  X2019" userId="b0547d9c-cd28-45ef-b294-ff31e0c4fc40" providerId="ADAL" clId="{84A7BE6E-5B26-4B21-9E37-6575BC2771EB}" dt="2021-12-26T10:20:52.042" v="1019" actId="1076"/>
          <ac:cxnSpMkLst>
            <pc:docMk/>
            <pc:sldMk cId="3268016337" sldId="258"/>
            <ac:cxnSpMk id="17" creationId="{C07538F8-C771-4AAB-B6B8-273C2341EB57}"/>
          </ac:cxnSpMkLst>
        </pc:cxnChg>
        <pc:cxnChg chg="add del mod">
          <ac:chgData name="Joseph Redaud  X2019" userId="b0547d9c-cd28-45ef-b294-ff31e0c4fc40" providerId="ADAL" clId="{84A7BE6E-5B26-4B21-9E37-6575BC2771EB}" dt="2021-12-26T10:10:56.101" v="733" actId="478"/>
          <ac:cxnSpMkLst>
            <pc:docMk/>
            <pc:sldMk cId="3268016337" sldId="258"/>
            <ac:cxnSpMk id="23" creationId="{A09A2070-DD86-47C9-B05D-11F8F50742F1}"/>
          </ac:cxnSpMkLst>
        </pc:cxnChg>
        <pc:cxnChg chg="add mod">
          <ac:chgData name="Joseph Redaud  X2019" userId="b0547d9c-cd28-45ef-b294-ff31e0c4fc40" providerId="ADAL" clId="{84A7BE6E-5B26-4B21-9E37-6575BC2771EB}" dt="2021-12-26T10:20:52.042" v="1019" actId="1076"/>
          <ac:cxnSpMkLst>
            <pc:docMk/>
            <pc:sldMk cId="3268016337" sldId="258"/>
            <ac:cxnSpMk id="25" creationId="{4D2A5F8C-4C2E-4CC9-B856-0E3E42E59517}"/>
          </ac:cxnSpMkLst>
        </pc:cxnChg>
        <pc:cxnChg chg="add mod">
          <ac:chgData name="Joseph Redaud  X2019" userId="b0547d9c-cd28-45ef-b294-ff31e0c4fc40" providerId="ADAL" clId="{84A7BE6E-5B26-4B21-9E37-6575BC2771EB}" dt="2021-12-26T10:20:52.042" v="1019" actId="1076"/>
          <ac:cxnSpMkLst>
            <pc:docMk/>
            <pc:sldMk cId="3268016337" sldId="258"/>
            <ac:cxnSpMk id="28" creationId="{BFF184B6-C717-439B-B3C7-27D1D5678732}"/>
          </ac:cxnSpMkLst>
        </pc:cxnChg>
        <pc:cxnChg chg="add mod">
          <ac:chgData name="Joseph Redaud  X2019" userId="b0547d9c-cd28-45ef-b294-ff31e0c4fc40" providerId="ADAL" clId="{84A7BE6E-5B26-4B21-9E37-6575BC2771EB}" dt="2021-12-26T10:15:19.495" v="809" actId="1036"/>
          <ac:cxnSpMkLst>
            <pc:docMk/>
            <pc:sldMk cId="3268016337" sldId="258"/>
            <ac:cxnSpMk id="42" creationId="{71FF2DE0-576E-40DB-A9EE-A00FE44749A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A85DF-5D06-4075-90F0-A8906E74A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0FC24E-A323-41AB-95AF-0C164CDE2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65806B-F096-4B55-B223-1F1E7197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9944-33EC-486D-A176-C1C8F267E131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6E3B6-F6E6-4364-ADFC-8CFA8072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1C9C81-FC28-4EB7-9C32-2B2B7CBB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F586-6DB2-49E0-934A-92C5E3C8A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42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9EADC-9879-49FF-BECB-94B2BC77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8D6D63-F087-4A64-885F-153D1C299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11AA03-B0B6-4D36-B5B2-03B4B30C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9944-33EC-486D-A176-C1C8F267E131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6761DC-955D-499B-A26B-E4F069D6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993B08-6127-40A6-A2C0-1A08885B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F586-6DB2-49E0-934A-92C5E3C8A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1E8B55-7E3A-4C3A-B875-A36636C92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F236FF-BECE-42B5-86FA-06E03BFAE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AA43C8-24B7-4536-9CD6-AD040165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9944-33EC-486D-A176-C1C8F267E131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D73889-3F06-4CBF-AD66-B67473AB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177082-E651-4C89-9ED1-B0266BB6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F586-6DB2-49E0-934A-92C5E3C8A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76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1AA86-2D25-4D79-909F-9C22B36E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66FA0-AFC4-4329-8A21-726A675C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0D9FB2-6FA4-489B-A9FB-2EBDE14B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9944-33EC-486D-A176-C1C8F267E131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7C032B-CEDF-4AAD-80DC-F11F4837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116040-222A-4A57-8F99-24F86E5B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F586-6DB2-49E0-934A-92C5E3C8A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94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B322E-5F1F-401F-B84E-74A4144D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6AED25-08A6-474B-A86D-F99EC43B1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F2475-1CCC-4D06-99D5-03F8386C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9944-33EC-486D-A176-C1C8F267E131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C2DB37-5776-4DD9-9A8B-1EC7C18C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27F18D-DD0C-4095-8299-E0C388FA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F586-6DB2-49E0-934A-92C5E3C8A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55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35D7D-67D9-4B22-A2D5-ED1308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9DF2C-24DF-40EE-B38E-C7CACC8B2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09DFA2-C605-4AB0-91DE-6ACBC6AF7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793555-703D-453A-AA58-5EACE932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9944-33EC-486D-A176-C1C8F267E131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DCAE87-C7A4-4E44-A5DA-D3495DD6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5CCD1C-A036-4689-9251-8FAE3164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F586-6DB2-49E0-934A-92C5E3C8A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04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F2FF6-81DD-4EBE-BCC0-54A6BE95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84C17-FC11-4EFC-A16A-3FB097CB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FB9CE0-8169-46D8-9BB9-BED517ECC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1D4B48-8CFB-4E81-AD49-A2E78B942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647769-6614-41F1-8535-74B8F36DD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A027A1-96B6-4445-B558-AF28E2F6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9944-33EC-486D-A176-C1C8F267E131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6FDF58-7966-4B32-A80A-5B16F97E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EEFCB6-9018-48DF-A40B-ED666EA8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F586-6DB2-49E0-934A-92C5E3C8A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18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6AE67-D092-453C-AF9D-B1297976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232338-4351-4683-9621-8339130C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9944-33EC-486D-A176-C1C8F267E131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315467-942B-4DD2-8DC5-2D46B173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A742D0-02A9-4148-A2FC-F81D5D54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F586-6DB2-49E0-934A-92C5E3C8A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77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A7B669-27A9-491F-A42A-0D1AC6D5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9944-33EC-486D-A176-C1C8F267E131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8C8F97-BA27-4B51-9780-21E98FD2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00F1EB-F0AB-4ED7-B12F-9D7FB70B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F586-6DB2-49E0-934A-92C5E3C8A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1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7F806-6613-43FC-A742-813DD511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DF014-181B-43C9-B694-192E665A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3AA0C0-A6AC-40C4-8BFF-A6EB28CD4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00634B-6C92-4060-B1C6-20940CDB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9944-33EC-486D-A176-C1C8F267E131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702414-64B7-440D-ADBB-54401AFA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CACF3E-D1F1-4A83-932E-974896E0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F586-6DB2-49E0-934A-92C5E3C8A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18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3B443-C9D6-4B69-AB04-6266FBB4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5287D4B-1D02-49B0-B352-3C0E2A115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490121-9048-49A3-ABAB-97803A5AE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2554CF-A8AF-45A9-8EF6-D2F81C93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9944-33EC-486D-A176-C1C8F267E131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5C5687-555D-48CE-989C-57875D41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81F539-1510-40FB-B34B-59C95658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F586-6DB2-49E0-934A-92C5E3C8A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39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D3B4B6-3087-4558-9B0B-AA6680B0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F1D897-EBE0-43B3-BD61-5658DA5F7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BF1BA9-2E91-4D32-901C-25121DF44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09944-33EC-486D-A176-C1C8F267E131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44DB11-B6D1-4A97-A482-209516CB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3A7BA1-B622-4144-8B96-84AC6F8D6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7F586-6DB2-49E0-934A-92C5E3C8AA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ube de Necker — Wikipédia">
            <a:extLst>
              <a:ext uri="{FF2B5EF4-FFF2-40B4-BE49-F238E27FC236}">
                <a16:creationId xmlns:a16="http://schemas.microsoft.com/office/drawing/2014/main" id="{7B18A4CE-3F51-43E0-A407-FD2FCCCA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455" y="1123610"/>
            <a:ext cx="5123089" cy="46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7D5CED0B-3E39-4834-8775-20BFECE10241}"/>
              </a:ext>
            </a:extLst>
          </p:cNvPr>
          <p:cNvGrpSpPr/>
          <p:nvPr/>
        </p:nvGrpSpPr>
        <p:grpSpPr>
          <a:xfrm>
            <a:off x="3786554" y="3546230"/>
            <a:ext cx="1800000" cy="1800000"/>
            <a:chOff x="3786554" y="3546230"/>
            <a:chExt cx="1800000" cy="1800000"/>
          </a:xfrm>
        </p:grpSpPr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25A696E1-E71D-4474-BB22-31732F7A9981}"/>
                </a:ext>
              </a:extLst>
            </p:cNvPr>
            <p:cNvCxnSpPr/>
            <p:nvPr/>
          </p:nvCxnSpPr>
          <p:spPr>
            <a:xfrm>
              <a:off x="3786554" y="5337494"/>
              <a:ext cx="1800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2C5BD572-C906-4D59-A63F-DA168944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8277" y="3546230"/>
              <a:ext cx="0" cy="18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F2ED4E80-1E91-4F36-A78C-29853B4EF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6554" y="4712677"/>
              <a:ext cx="1324708" cy="62481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28" name="Picture 4" descr="Les gaz - 4e - Cours Physique-Chimie - Kartable">
            <a:extLst>
              <a:ext uri="{FF2B5EF4-FFF2-40B4-BE49-F238E27FC236}">
                <a16:creationId xmlns:a16="http://schemas.microsoft.com/office/drawing/2014/main" id="{AA683F1B-0923-4A5C-8A40-99C17FA1A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357" r="80608"/>
          <a:stretch/>
        </p:blipFill>
        <p:spPr bwMode="auto">
          <a:xfrm rot="18983887">
            <a:off x="4711965" y="3388754"/>
            <a:ext cx="609049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6DE9874-33C7-4002-9C9B-65B0AAF7C778}"/>
              </a:ext>
            </a:extLst>
          </p:cNvPr>
          <p:cNvSpPr txBox="1"/>
          <p:nvPr/>
        </p:nvSpPr>
        <p:spPr>
          <a:xfrm>
            <a:off x="5271209" y="5315814"/>
            <a:ext cx="407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E3E6DE9-C38A-4E4A-9BF9-FE541EE7FE68}"/>
              </a:ext>
            </a:extLst>
          </p:cNvPr>
          <p:cNvSpPr txBox="1"/>
          <p:nvPr/>
        </p:nvSpPr>
        <p:spPr>
          <a:xfrm>
            <a:off x="4839819" y="3987118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93325CC-471C-489B-964B-997C14AA8CD7}"/>
              </a:ext>
            </a:extLst>
          </p:cNvPr>
          <p:cNvSpPr txBox="1"/>
          <p:nvPr/>
        </p:nvSpPr>
        <p:spPr>
          <a:xfrm>
            <a:off x="3390793" y="3387186"/>
            <a:ext cx="407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</a:p>
        </p:txBody>
      </p:sp>
      <p:pic>
        <p:nvPicPr>
          <p:cNvPr id="17" name="Picture 4" descr="Les gaz - 4e - Cours Physique-Chimie - Kartable">
            <a:extLst>
              <a:ext uri="{FF2B5EF4-FFF2-40B4-BE49-F238E27FC236}">
                <a16:creationId xmlns:a16="http://schemas.microsoft.com/office/drawing/2014/main" id="{34351D1A-4B48-4DD8-BA7F-4CCD1A097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357" r="80608"/>
          <a:stretch/>
        </p:blipFill>
        <p:spPr bwMode="auto">
          <a:xfrm rot="18983887">
            <a:off x="5010015" y="2476495"/>
            <a:ext cx="609049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es gaz - 4e - Cours Physique-Chimie - Kartable">
            <a:extLst>
              <a:ext uri="{FF2B5EF4-FFF2-40B4-BE49-F238E27FC236}">
                <a16:creationId xmlns:a16="http://schemas.microsoft.com/office/drawing/2014/main" id="{55843F27-754F-4D71-9202-51822010E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357" r="80608"/>
          <a:stretch/>
        </p:blipFill>
        <p:spPr bwMode="auto">
          <a:xfrm rot="8260182">
            <a:off x="7232455" y="4015374"/>
            <a:ext cx="609049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Les gaz - 4e - Cours Physique-Chimie - Kartable">
            <a:extLst>
              <a:ext uri="{FF2B5EF4-FFF2-40B4-BE49-F238E27FC236}">
                <a16:creationId xmlns:a16="http://schemas.microsoft.com/office/drawing/2014/main" id="{04BABFAD-ED4A-4454-8D30-37B5AB622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357" r="80608"/>
          <a:stretch/>
        </p:blipFill>
        <p:spPr bwMode="auto">
          <a:xfrm rot="18983887">
            <a:off x="5826853" y="4528385"/>
            <a:ext cx="609049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Les gaz - 4e - Cours Physique-Chimie - Kartable">
            <a:extLst>
              <a:ext uri="{FF2B5EF4-FFF2-40B4-BE49-F238E27FC236}">
                <a16:creationId xmlns:a16="http://schemas.microsoft.com/office/drawing/2014/main" id="{8F7F871F-0B86-498A-A0C4-331A40215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357" r="80608"/>
          <a:stretch/>
        </p:blipFill>
        <p:spPr bwMode="auto">
          <a:xfrm rot="8078355">
            <a:off x="5940089" y="2398198"/>
            <a:ext cx="609049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Les gaz - 4e - Cours Physique-Chimie - Kartable">
            <a:extLst>
              <a:ext uri="{FF2B5EF4-FFF2-40B4-BE49-F238E27FC236}">
                <a16:creationId xmlns:a16="http://schemas.microsoft.com/office/drawing/2014/main" id="{6D400EBB-65D5-4E10-8102-C94765BC5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357" r="80608"/>
          <a:stretch/>
        </p:blipFill>
        <p:spPr bwMode="auto">
          <a:xfrm rot="13545223">
            <a:off x="7378716" y="3152949"/>
            <a:ext cx="609049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Les gaz - 4e - Cours Physique-Chimie - Kartable">
            <a:extLst>
              <a:ext uri="{FF2B5EF4-FFF2-40B4-BE49-F238E27FC236}">
                <a16:creationId xmlns:a16="http://schemas.microsoft.com/office/drawing/2014/main" id="{37AD5172-1F74-4DC1-9725-8CF0EFFBDE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357" r="80608"/>
          <a:stretch/>
        </p:blipFill>
        <p:spPr bwMode="auto">
          <a:xfrm rot="13545223">
            <a:off x="5197779" y="4047088"/>
            <a:ext cx="609049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Les gaz - 4e - Cours Physique-Chimie - Kartable">
            <a:extLst>
              <a:ext uri="{FF2B5EF4-FFF2-40B4-BE49-F238E27FC236}">
                <a16:creationId xmlns:a16="http://schemas.microsoft.com/office/drawing/2014/main" id="{8951638B-93BF-4FF6-9CB0-0991F2DC2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357" r="80608"/>
          <a:stretch/>
        </p:blipFill>
        <p:spPr bwMode="auto">
          <a:xfrm rot="13545223">
            <a:off x="3994615" y="2714154"/>
            <a:ext cx="609049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Les gaz - 4e - Cours Physique-Chimie - Kartable">
            <a:extLst>
              <a:ext uri="{FF2B5EF4-FFF2-40B4-BE49-F238E27FC236}">
                <a16:creationId xmlns:a16="http://schemas.microsoft.com/office/drawing/2014/main" id="{D383F903-CCF0-43F1-A8AA-844473447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357" r="80608"/>
          <a:stretch/>
        </p:blipFill>
        <p:spPr bwMode="auto">
          <a:xfrm rot="2629181">
            <a:off x="6134506" y="3737387"/>
            <a:ext cx="609049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Les gaz - 4e - Cours Physique-Chimie - Kartable">
            <a:extLst>
              <a:ext uri="{FF2B5EF4-FFF2-40B4-BE49-F238E27FC236}">
                <a16:creationId xmlns:a16="http://schemas.microsoft.com/office/drawing/2014/main" id="{AD453316-B5A9-4B1A-9DC7-9E9130E43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357" r="80608"/>
          <a:stretch/>
        </p:blipFill>
        <p:spPr bwMode="auto">
          <a:xfrm rot="2629181">
            <a:off x="7526467" y="2441734"/>
            <a:ext cx="609049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53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568B9-BF9C-474E-BE95-1EFFB16209CD}"/>
              </a:ext>
            </a:extLst>
          </p:cNvPr>
          <p:cNvSpPr/>
          <p:nvPr/>
        </p:nvSpPr>
        <p:spPr>
          <a:xfrm>
            <a:off x="2560320" y="4622800"/>
            <a:ext cx="6532880" cy="1148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18BD9-6CDC-4117-9E13-AD8CB80738DE}"/>
              </a:ext>
            </a:extLst>
          </p:cNvPr>
          <p:cNvSpPr/>
          <p:nvPr/>
        </p:nvSpPr>
        <p:spPr>
          <a:xfrm>
            <a:off x="2494281" y="2035434"/>
            <a:ext cx="6532880" cy="965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56879-13C1-4EFF-AA3B-90103738F7C2}"/>
              </a:ext>
            </a:extLst>
          </p:cNvPr>
          <p:cNvSpPr/>
          <p:nvPr/>
        </p:nvSpPr>
        <p:spPr>
          <a:xfrm>
            <a:off x="2494281" y="210066"/>
            <a:ext cx="6532880" cy="18186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53600-84ED-4910-B036-425978B0C14A}"/>
              </a:ext>
            </a:extLst>
          </p:cNvPr>
          <p:cNvSpPr txBox="1"/>
          <p:nvPr/>
        </p:nvSpPr>
        <p:spPr>
          <a:xfrm>
            <a:off x="7264400" y="4622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Terre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D2665B-5DF7-4E7A-91F2-2BCC8244DE55}"/>
              </a:ext>
            </a:extLst>
          </p:cNvPr>
          <p:cNvSpPr txBox="1"/>
          <p:nvPr/>
        </p:nvSpPr>
        <p:spPr>
          <a:xfrm>
            <a:off x="7198361" y="2250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Espace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5241C5A-2BE6-4290-BBC7-ED5D3BDA8142}"/>
              </a:ext>
            </a:extLst>
          </p:cNvPr>
          <p:cNvSpPr txBox="1"/>
          <p:nvPr/>
        </p:nvSpPr>
        <p:spPr>
          <a:xfrm>
            <a:off x="7198361" y="203543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Atmosphère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5F6884BE-8F12-4559-9735-FB2FBCF1F618}"/>
              </a:ext>
            </a:extLst>
          </p:cNvPr>
          <p:cNvSpPr/>
          <p:nvPr/>
        </p:nvSpPr>
        <p:spPr>
          <a:xfrm rot="5400000">
            <a:off x="1727200" y="2082800"/>
            <a:ext cx="3942081" cy="11379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Rayonnement issu du soleil </a:t>
            </a:r>
          </a:p>
        </p:txBody>
      </p:sp>
      <p:sp>
        <p:nvSpPr>
          <p:cNvPr id="15" name="Flèche : gauche 14">
            <a:extLst>
              <a:ext uri="{FF2B5EF4-FFF2-40B4-BE49-F238E27FC236}">
                <a16:creationId xmlns:a16="http://schemas.microsoft.com/office/drawing/2014/main" id="{61333C88-0D5A-4A65-BAB9-A7384E5F81C0}"/>
              </a:ext>
            </a:extLst>
          </p:cNvPr>
          <p:cNvSpPr/>
          <p:nvPr/>
        </p:nvSpPr>
        <p:spPr>
          <a:xfrm rot="5400000">
            <a:off x="3850639" y="2976881"/>
            <a:ext cx="1971043" cy="13208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Rayonnement IR émis par la Terre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26B1D40-C137-40BF-959D-BD97688E6E9E}"/>
              </a:ext>
            </a:extLst>
          </p:cNvPr>
          <p:cNvSpPr txBox="1"/>
          <p:nvPr/>
        </p:nvSpPr>
        <p:spPr>
          <a:xfrm>
            <a:off x="4109720" y="2128540"/>
            <a:ext cx="1452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chemeClr val="accent2">
                    <a:lumMod val="50000"/>
                  </a:schemeClr>
                </a:solidFill>
              </a:rPr>
              <a:t>Absorbé par l’atmosphère</a:t>
            </a:r>
          </a:p>
        </p:txBody>
      </p:sp>
      <p:sp>
        <p:nvSpPr>
          <p:cNvPr id="18" name="Flèche : gauche 17">
            <a:extLst>
              <a:ext uri="{FF2B5EF4-FFF2-40B4-BE49-F238E27FC236}">
                <a16:creationId xmlns:a16="http://schemas.microsoft.com/office/drawing/2014/main" id="{A990C9D3-E9E0-4B2A-8491-BEAFF352849C}"/>
              </a:ext>
            </a:extLst>
          </p:cNvPr>
          <p:cNvSpPr/>
          <p:nvPr/>
        </p:nvSpPr>
        <p:spPr>
          <a:xfrm rot="5400000">
            <a:off x="5422147" y="599444"/>
            <a:ext cx="2099550" cy="13208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Rayonnement IR émis vers l’Espace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BDC264E-37E0-4C87-9208-D48AEDBE2327}"/>
              </a:ext>
            </a:extLst>
          </p:cNvPr>
          <p:cNvSpPr/>
          <p:nvPr/>
        </p:nvSpPr>
        <p:spPr>
          <a:xfrm rot="5400000">
            <a:off x="5492748" y="2990463"/>
            <a:ext cx="1971046" cy="132080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Rayonnement IR absorbé par la Terre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AD7139C-EC08-44BA-8487-A8667ADD5E6E}"/>
              </a:ext>
            </a:extLst>
          </p:cNvPr>
          <p:cNvSpPr txBox="1"/>
          <p:nvPr/>
        </p:nvSpPr>
        <p:spPr>
          <a:xfrm>
            <a:off x="2971800" y="334603"/>
            <a:ext cx="14528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Emis par le soleil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36B9D3E-5937-44A3-B12F-16CBEC9D03B8}"/>
              </a:ext>
            </a:extLst>
          </p:cNvPr>
          <p:cNvSpPr txBox="1"/>
          <p:nvPr/>
        </p:nvSpPr>
        <p:spPr>
          <a:xfrm>
            <a:off x="2971799" y="4629529"/>
            <a:ext cx="145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Absorbé par la Terre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9E83F99-06B2-431E-9B43-601C32318BB5}"/>
              </a:ext>
            </a:extLst>
          </p:cNvPr>
          <p:cNvSpPr txBox="1"/>
          <p:nvPr/>
        </p:nvSpPr>
        <p:spPr>
          <a:xfrm>
            <a:off x="4302761" y="4608185"/>
            <a:ext cx="11176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chemeClr val="accent2">
                    <a:lumMod val="50000"/>
                  </a:schemeClr>
                </a:solidFill>
              </a:rPr>
              <a:t>Emis par la Terre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E32347E-A7D6-4679-A6BA-A53F15668B9F}"/>
              </a:ext>
            </a:extLst>
          </p:cNvPr>
          <p:cNvSpPr txBox="1"/>
          <p:nvPr/>
        </p:nvSpPr>
        <p:spPr>
          <a:xfrm>
            <a:off x="5755640" y="4604888"/>
            <a:ext cx="145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Absorbé par la Terre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3086EE7-C553-4ED2-9048-56A9634C58DF}"/>
              </a:ext>
            </a:extLst>
          </p:cNvPr>
          <p:cNvSpPr txBox="1"/>
          <p:nvPr/>
        </p:nvSpPr>
        <p:spPr>
          <a:xfrm>
            <a:off x="5773419" y="2220999"/>
            <a:ext cx="145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Emis par l’atmosphère</a:t>
            </a:r>
          </a:p>
        </p:txBody>
      </p:sp>
    </p:spTree>
    <p:extLst>
      <p:ext uri="{BB962C8B-B14F-4D97-AF65-F5344CB8AC3E}">
        <p14:creationId xmlns:p14="http://schemas.microsoft.com/office/powerpoint/2010/main" val="217682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EDFB07F3-9D4B-43A6-A4F5-04BD0CA7A0FE}"/>
              </a:ext>
            </a:extLst>
          </p:cNvPr>
          <p:cNvGrpSpPr/>
          <p:nvPr/>
        </p:nvGrpSpPr>
        <p:grpSpPr>
          <a:xfrm>
            <a:off x="2645666" y="1232042"/>
            <a:ext cx="5477254" cy="3047576"/>
            <a:chOff x="2645666" y="1232042"/>
            <a:chExt cx="5477254" cy="3047576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17708C55-904A-4B71-8F4B-C1A48E76DCC3}"/>
                </a:ext>
              </a:extLst>
            </p:cNvPr>
            <p:cNvGrpSpPr/>
            <p:nvPr/>
          </p:nvGrpSpPr>
          <p:grpSpPr>
            <a:xfrm>
              <a:off x="2645666" y="1232042"/>
              <a:ext cx="5477254" cy="3047576"/>
              <a:chOff x="2645666" y="1232042"/>
              <a:chExt cx="5477254" cy="3047576"/>
            </a:xfrm>
          </p:grpSpPr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07AE4DCA-5F51-4921-9F9C-046E8B6DB3D9}"/>
                  </a:ext>
                </a:extLst>
              </p:cNvPr>
              <p:cNvGrpSpPr/>
              <p:nvPr/>
            </p:nvGrpSpPr>
            <p:grpSpPr>
              <a:xfrm>
                <a:off x="2701290" y="1438910"/>
                <a:ext cx="5421630" cy="2840708"/>
                <a:chOff x="2701290" y="1438910"/>
                <a:chExt cx="5421630" cy="2840708"/>
              </a:xfrm>
            </p:grpSpPr>
            <p:grpSp>
              <p:nvGrpSpPr>
                <p:cNvPr id="5" name="Groupe 4">
                  <a:extLst>
                    <a:ext uri="{FF2B5EF4-FFF2-40B4-BE49-F238E27FC236}">
                      <a16:creationId xmlns:a16="http://schemas.microsoft.com/office/drawing/2014/main" id="{DD16B211-7737-44AE-B3AF-377C7F84D719}"/>
                    </a:ext>
                  </a:extLst>
                </p:cNvPr>
                <p:cNvGrpSpPr/>
                <p:nvPr/>
              </p:nvGrpSpPr>
              <p:grpSpPr>
                <a:xfrm>
                  <a:off x="2701290" y="1438910"/>
                  <a:ext cx="5421630" cy="2840708"/>
                  <a:chOff x="1733550" y="996950"/>
                  <a:chExt cx="8077200" cy="4232116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9760DEE5-2E84-468B-AFC7-3C8EEAB0FA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33550" y="996950"/>
                    <a:ext cx="8077200" cy="423211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836EF490-A511-4FE3-A4AA-8754C790355B}"/>
                      </a:ext>
                    </a:extLst>
                  </p:cNvPr>
                  <p:cNvSpPr/>
                  <p:nvPr/>
                </p:nvSpPr>
                <p:spPr>
                  <a:xfrm>
                    <a:off x="3566160" y="1940560"/>
                    <a:ext cx="299720" cy="11125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b="1"/>
                  </a:p>
                </p:txBody>
              </p:sp>
            </p:grpSp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46C7452F-134E-45A1-856D-7F325B8C4036}"/>
                    </a:ext>
                  </a:extLst>
                </p:cNvPr>
                <p:cNvSpPr/>
                <p:nvPr/>
              </p:nvSpPr>
              <p:spPr>
                <a:xfrm>
                  <a:off x="4484371" y="1638300"/>
                  <a:ext cx="167640" cy="1676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3BB01E34-3A57-40DF-9B87-2AAA9ADF678A}"/>
                    </a:ext>
                  </a:extLst>
                </p:cNvPr>
                <p:cNvSpPr/>
                <p:nvPr/>
              </p:nvSpPr>
              <p:spPr>
                <a:xfrm>
                  <a:off x="3866617" y="2775444"/>
                  <a:ext cx="167640" cy="1676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C07538F8-C771-4AAB-B6B8-273C2341EB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50437" y="1722120"/>
                  <a:ext cx="617220" cy="113918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24">
                  <a:extLst>
                    <a:ext uri="{FF2B5EF4-FFF2-40B4-BE49-F238E27FC236}">
                      <a16:creationId xmlns:a16="http://schemas.microsoft.com/office/drawing/2014/main" id="{4D2A5F8C-4C2E-4CC9-B856-0E3E42E595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40911" y="1727023"/>
                  <a:ext cx="626746" cy="1905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BFF184B6-C717-439B-B3C7-27D1D5678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731" y="1727904"/>
                  <a:ext cx="16841" cy="112761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AD611B6-244B-48DD-AB14-9EEEB3E23AC9}"/>
                  </a:ext>
                </a:extLst>
              </p:cNvPr>
              <p:cNvSpPr txBox="1"/>
              <p:nvPr/>
            </p:nvSpPr>
            <p:spPr>
              <a:xfrm>
                <a:off x="3965156" y="1232042"/>
                <a:ext cx="2933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CB7FA3D-A551-4814-91F2-75469E2C3B0B}"/>
                  </a:ext>
                </a:extLst>
              </p:cNvPr>
              <p:cNvSpPr txBox="1"/>
              <p:nvPr/>
            </p:nvSpPr>
            <p:spPr>
              <a:xfrm>
                <a:off x="7871233" y="2511262"/>
                <a:ext cx="2516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39FA04-2AEB-48C9-933B-E7E0734D16A5}"/>
                  </a:ext>
                </a:extLst>
              </p:cNvPr>
              <p:cNvSpPr/>
              <p:nvPr/>
            </p:nvSpPr>
            <p:spPr>
              <a:xfrm>
                <a:off x="2645666" y="1438910"/>
                <a:ext cx="787740" cy="28407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7" name="Connecteur droit avec flèche 6">
                <a:extLst>
                  <a:ext uri="{FF2B5EF4-FFF2-40B4-BE49-F238E27FC236}">
                    <a16:creationId xmlns:a16="http://schemas.microsoft.com/office/drawing/2014/main" id="{20FC2D9C-91D8-46BD-8D53-A3B0F6BEF15A}"/>
                  </a:ext>
                </a:extLst>
              </p:cNvPr>
              <p:cNvCxnSpPr>
                <a:cxnSpLocks/>
                <a:endCxn id="1026" idx="3"/>
              </p:cNvCxnSpPr>
              <p:nvPr/>
            </p:nvCxnSpPr>
            <p:spPr>
              <a:xfrm>
                <a:off x="3200400" y="2855523"/>
                <a:ext cx="4922520" cy="37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2418876-E4D6-4CBE-AE6E-2686A519CC65}"/>
                  </a:ext>
                </a:extLst>
              </p:cNvPr>
              <p:cNvSpPr/>
              <p:nvPr/>
            </p:nvSpPr>
            <p:spPr>
              <a:xfrm>
                <a:off x="5716641" y="2404285"/>
                <a:ext cx="213358" cy="4269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7A4F4F-41FB-4D7B-891F-C98C260DAA8E}"/>
                </a:ext>
              </a:extLst>
            </p:cNvPr>
            <p:cNvSpPr/>
            <p:nvPr/>
          </p:nvSpPr>
          <p:spPr>
            <a:xfrm>
              <a:off x="3862920" y="2949010"/>
              <a:ext cx="213358" cy="4269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7F01346C-1D55-4189-8BD6-CF046A78A06D}"/>
              </a:ext>
            </a:extLst>
          </p:cNvPr>
          <p:cNvSpPr txBox="1"/>
          <p:nvPr/>
        </p:nvSpPr>
        <p:spPr>
          <a:xfrm>
            <a:off x="3652153" y="2818907"/>
            <a:ext cx="29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71FF2DE0-576E-40DB-A9EE-A00FE44749AE}"/>
              </a:ext>
            </a:extLst>
          </p:cNvPr>
          <p:cNvCxnSpPr>
            <a:cxnSpLocks/>
          </p:cNvCxnSpPr>
          <p:nvPr/>
        </p:nvCxnSpPr>
        <p:spPr>
          <a:xfrm flipV="1">
            <a:off x="3938981" y="1390557"/>
            <a:ext cx="19051" cy="2566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290E5CB-B207-4C58-9F21-317EB3527A57}"/>
                  </a:ext>
                </a:extLst>
              </p:cNvPr>
              <p:cNvSpPr txBox="1"/>
              <p:nvPr/>
            </p:nvSpPr>
            <p:spPr>
              <a:xfrm>
                <a:off x="3489029" y="1598048"/>
                <a:ext cx="465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290E5CB-B207-4C58-9F21-317EB352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29" y="1598048"/>
                <a:ext cx="46585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9CEC047-8E07-46F5-817E-18741D89BB3B}"/>
                  </a:ext>
                </a:extLst>
              </p:cNvPr>
              <p:cNvSpPr txBox="1"/>
              <p:nvPr/>
            </p:nvSpPr>
            <p:spPr>
              <a:xfrm>
                <a:off x="4375036" y="2818906"/>
                <a:ext cx="465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9CEC047-8E07-46F5-817E-18741D89B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036" y="2818906"/>
                <a:ext cx="46585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DF4234B6-4E7A-4F52-B047-0A65DC17C5D3}"/>
              </a:ext>
            </a:extLst>
          </p:cNvPr>
          <p:cNvSpPr/>
          <p:nvPr/>
        </p:nvSpPr>
        <p:spPr>
          <a:xfrm>
            <a:off x="5684646" y="2885741"/>
            <a:ext cx="45719" cy="1280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29DE03CB-4EE2-48BC-ABB7-1C5BE786FA5A}"/>
                  </a:ext>
                </a:extLst>
              </p:cNvPr>
              <p:cNvSpPr txBox="1"/>
              <p:nvPr/>
            </p:nvSpPr>
            <p:spPr>
              <a:xfrm>
                <a:off x="4286506" y="3189293"/>
                <a:ext cx="2677784" cy="484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×(</m:t>
                      </m:r>
                      <m:func>
                        <m:func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29DE03CB-4EE2-48BC-ABB7-1C5BE786F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506" y="3189293"/>
                <a:ext cx="2677784" cy="484107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>
            <a:extLst>
              <a:ext uri="{FF2B5EF4-FFF2-40B4-BE49-F238E27FC236}">
                <a16:creationId xmlns:a16="http://schemas.microsoft.com/office/drawing/2014/main" id="{687118E1-8A5F-40C2-8C81-F6EB1BE06D15}"/>
              </a:ext>
            </a:extLst>
          </p:cNvPr>
          <p:cNvSpPr/>
          <p:nvPr/>
        </p:nvSpPr>
        <p:spPr>
          <a:xfrm>
            <a:off x="3764709" y="2656264"/>
            <a:ext cx="360000" cy="360000"/>
          </a:xfrm>
          <a:prstGeom prst="arc">
            <a:avLst>
              <a:gd name="adj1" fmla="val 18233876"/>
              <a:gd name="adj2" fmla="val 37592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7B7D8C12-33B9-44A4-B4EF-2A3CDF852951}"/>
                  </a:ext>
                </a:extLst>
              </p:cNvPr>
              <p:cNvSpPr txBox="1"/>
              <p:nvPr/>
            </p:nvSpPr>
            <p:spPr>
              <a:xfrm>
                <a:off x="4043477" y="2604602"/>
                <a:ext cx="21722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050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fr-FR" sz="1050" b="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7B7D8C12-33B9-44A4-B4EF-2A3CDF852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477" y="2604602"/>
                <a:ext cx="217221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85EC930A-9B85-4E3A-88B9-FAC33F5B3791}"/>
                  </a:ext>
                </a:extLst>
              </p:cNvPr>
              <p:cNvSpPr txBox="1"/>
              <p:nvPr/>
            </p:nvSpPr>
            <p:spPr>
              <a:xfrm>
                <a:off x="5730365" y="1946049"/>
                <a:ext cx="1040991" cy="2841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fr-FR" sz="1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1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sz="1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1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FR" sz="1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85EC930A-9B85-4E3A-88B9-FAC33F5B3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365" y="1946049"/>
                <a:ext cx="1040991" cy="284180"/>
              </a:xfrm>
              <a:prstGeom prst="rect">
                <a:avLst/>
              </a:prstGeom>
              <a:blipFill>
                <a:blip r:embed="rId7"/>
                <a:stretch>
                  <a:fillRect l="-23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EE96A2C-7F2D-47C0-A08A-3A9C9BEE8C53}"/>
                  </a:ext>
                </a:extLst>
              </p:cNvPr>
              <p:cNvSpPr txBox="1"/>
              <p:nvPr/>
            </p:nvSpPr>
            <p:spPr>
              <a:xfrm>
                <a:off x="4823214" y="2881241"/>
                <a:ext cx="8194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126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sz="1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r-FR" sz="1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EE96A2C-7F2D-47C0-A08A-3A9C9BEE8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214" y="2881241"/>
                <a:ext cx="81941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0163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D6BA05A04F5741927744E163556F04" ma:contentTypeVersion="14" ma:contentTypeDescription="Crée un document." ma:contentTypeScope="" ma:versionID="6bf7bdd8b4ca17dd68d7a72ce5871fe3">
  <xsd:schema xmlns:xsd="http://www.w3.org/2001/XMLSchema" xmlns:xs="http://www.w3.org/2001/XMLSchema" xmlns:p="http://schemas.microsoft.com/office/2006/metadata/properties" xmlns:ns3="2c8f106f-8c1f-4f11-b850-424b64e0ce1e" xmlns:ns4="075a7baa-8a63-45ef-986b-f53381b91446" targetNamespace="http://schemas.microsoft.com/office/2006/metadata/properties" ma:root="true" ma:fieldsID="7c43e1de2bcecdc3fb6b455497963595" ns3:_="" ns4:_="">
    <xsd:import namespace="2c8f106f-8c1f-4f11-b850-424b64e0ce1e"/>
    <xsd:import namespace="075a7baa-8a63-45ef-986b-f53381b914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8f106f-8c1f-4f11-b850-424b64e0ce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5a7baa-8a63-45ef-986b-f53381b9144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7BE0EC-A82A-42ED-A7C6-D4288D7E208F}">
  <ds:schemaRefs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075a7baa-8a63-45ef-986b-f53381b91446"/>
    <ds:schemaRef ds:uri="http://schemas.microsoft.com/office/infopath/2007/PartnerControls"/>
    <ds:schemaRef ds:uri="http://schemas.openxmlformats.org/package/2006/metadata/core-properties"/>
    <ds:schemaRef ds:uri="2c8f106f-8c1f-4f11-b850-424b64e0ce1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B18562E-AE2C-460F-88C8-E6317C1374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1FE3CB-EC33-4C58-BED5-BDC0345B2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8f106f-8c1f-4f11-b850-424b64e0ce1e"/>
    <ds:schemaRef ds:uri="075a7baa-8a63-45ef-986b-f53381b914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80</Words>
  <Application>Microsoft Office PowerPoint</Application>
  <PresentationFormat>Grand écran</PresentationFormat>
  <Paragraphs>26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Joseph Redaud  X2019</dc:creator>
  <cp:lastModifiedBy>Joseph Redaud  X2019</cp:lastModifiedBy>
  <cp:revision>1</cp:revision>
  <dcterms:created xsi:type="dcterms:W3CDTF">2021-12-24T10:56:05Z</dcterms:created>
  <dcterms:modified xsi:type="dcterms:W3CDTF">2021-12-26T10:30:04Z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0x0101003FD6BA05A04F5741927744E163556F04</vt:lpwstr>
  </property>
</Properties>
</file>