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exen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exe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feb02fc7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feb02fc7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feb02fc7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feb02fc7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feb02fc7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feb02fc7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febcee0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febcee0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eb02fc7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eb02fc7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febcee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febcee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ed6e24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ed6e24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fed6e24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fed6e24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feb02fc7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feb02fc7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eb02fc7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eb02fc7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feb02fc7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feb02fc7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feb02fc7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feb02fc7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feb02fc7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feb02fc7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feb02fc7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feb02fc7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611" l="4051" r="6511" t="0"/>
          <a:stretch/>
        </p:blipFill>
        <p:spPr>
          <a:xfrm>
            <a:off x="0" y="2639175"/>
            <a:ext cx="9144001" cy="25043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2172150" y="2001800"/>
            <a:ext cx="47997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latin typeface="Lexend"/>
                <a:ea typeface="Lexend"/>
                <a:cs typeface="Lexend"/>
                <a:sym typeface="Lexend"/>
              </a:rPr>
              <a:t>Pokémon Simulator</a:t>
            </a:r>
            <a:endParaRPr sz="415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3"/>
          <p:cNvSpPr txBox="1"/>
          <p:nvPr>
            <p:ph idx="4294967295" type="subTitle"/>
          </p:nvPr>
        </p:nvSpPr>
        <p:spPr>
          <a:xfrm>
            <a:off x="3759450" y="2639175"/>
            <a:ext cx="16251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Eleas Vrahnos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CATCHING AND BATTLE SIMULATOR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will go back and forth between CATCHING and BATTLING phases.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CATCHING</a:t>
            </a:r>
            <a:br>
              <a:rPr lang="en"/>
            </a:br>
            <a:r>
              <a:rPr lang="en"/>
              <a:t>Player has the chance to catch some Pokémon and use them for the battles.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BATTLING</a:t>
            </a:r>
            <a:br>
              <a:rPr lang="en"/>
            </a:br>
            <a:r>
              <a:rPr lang="en"/>
              <a:t>Player will fight multiple trainers of </a:t>
            </a:r>
            <a:r>
              <a:rPr lang="en"/>
              <a:t>different Gym types.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Player wins if they can pass this cycle 5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Basic Structure of Simulator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360788" y="757375"/>
            <a:ext cx="190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00" y="1383475"/>
            <a:ext cx="3172575" cy="12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>
            <p:ph type="title"/>
          </p:nvPr>
        </p:nvSpPr>
        <p:spPr>
          <a:xfrm>
            <a:off x="6146188" y="757375"/>
            <a:ext cx="190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</a:t>
            </a:r>
            <a:r>
              <a:rPr lang="en"/>
              <a:t>End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588" y="1383475"/>
            <a:ext cx="2400814" cy="12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>
            <p:ph type="title"/>
          </p:nvPr>
        </p:nvSpPr>
        <p:spPr>
          <a:xfrm>
            <a:off x="3136507" y="2797650"/>
            <a:ext cx="2961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791" y="3509899"/>
            <a:ext cx="1281324" cy="140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1366" y="3509900"/>
            <a:ext cx="1404125" cy="1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2841" y="3509900"/>
            <a:ext cx="995178" cy="140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8">
            <a:alphaModFix/>
          </a:blip>
          <a:srcRect b="0" l="24116" r="23997" t="0"/>
          <a:stretch/>
        </p:blipFill>
        <p:spPr>
          <a:xfrm>
            <a:off x="5403137" y="3509900"/>
            <a:ext cx="1165614" cy="1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3890" y="3509900"/>
            <a:ext cx="1237628" cy="1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2044951" y="131275"/>
            <a:ext cx="5054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SPECIFICATIONS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Progress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So Far and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What To Do Next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802126" y="246875"/>
            <a:ext cx="2886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Done</a:t>
            </a:r>
            <a:endParaRPr/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5405527" y="246875"/>
            <a:ext cx="2886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Isn’t Done</a:t>
            </a:r>
            <a:endParaRPr/>
          </a:p>
        </p:txBody>
      </p:sp>
      <p:cxnSp>
        <p:nvCxnSpPr>
          <p:cNvPr id="147" name="Google Shape;147;p27"/>
          <p:cNvCxnSpPr/>
          <p:nvPr/>
        </p:nvCxnSpPr>
        <p:spPr>
          <a:xfrm rot="10800000">
            <a:off x="4432650" y="-24850"/>
            <a:ext cx="0" cy="5114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7"/>
          <p:cNvSpPr txBox="1"/>
          <p:nvPr/>
        </p:nvSpPr>
        <p:spPr>
          <a:xfrm>
            <a:off x="333675" y="872975"/>
            <a:ext cx="3823800" cy="3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CATCHING PHASE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Player has the chance to catch 3 randomly-generated Pokémon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Catch option and Run option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Catch, catch rate formula defines 3 shakes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fail, player loses chance to catch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successful, Pokémon added to party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(Subqueries involved here!)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Run, player skips the Pokémon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845100" y="872975"/>
            <a:ext cx="3921900" cy="3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BATTLING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PHASE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Player battles 3 randomly-generated Trainers, related to a chosen Gym type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Pokémon has a randomly-generated moveset to use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INFO SECTION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Opportunity for player to look at their progress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Outputting data, Deleting, etc.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783100" y="824713"/>
            <a:ext cx="35778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80"/>
              <a:t>BOREDOM.</a:t>
            </a:r>
            <a:endParaRPr sz="478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086688"/>
            <a:ext cx="8520600" cy="2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when travelling or waiting for things, people generally try to occupy the time with something stimulating, like reading or games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fun thing to do when traveling, could be introduced as a mobile app to be played on the go and can easily kill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Ideas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3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Site inspiration:   pokemondb.net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Pokédex is basically a giant database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Wanted to start as just a Pokédex, but transformed </a:t>
            </a:r>
            <a:br>
              <a:rPr lang="en"/>
            </a:br>
            <a:r>
              <a:rPr lang="en"/>
              <a:t>into entire catching and battle simulator idea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Basically acts as a less intensive and involved </a:t>
            </a:r>
            <a:r>
              <a:rPr lang="en"/>
              <a:t>Pokémon GO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250" y="726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Planning, Schemas,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ER Diagrams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900" y="125537"/>
            <a:ext cx="3896199" cy="489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9502"/>
          <a:stretch/>
        </p:blipFill>
        <p:spPr>
          <a:xfrm>
            <a:off x="1192250" y="617400"/>
            <a:ext cx="6759499" cy="390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062" y="203637"/>
            <a:ext cx="5975875" cy="473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Final Ideas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