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6" r:id="rId3"/>
    <p:sldId id="280" r:id="rId4"/>
    <p:sldId id="281" r:id="rId5"/>
    <p:sldId id="282" r:id="rId6"/>
    <p:sldId id="283" r:id="rId7"/>
    <p:sldId id="260" r:id="rId8"/>
    <p:sldId id="261" r:id="rId9"/>
    <p:sldId id="264" r:id="rId10"/>
    <p:sldId id="265" r:id="rId11"/>
    <p:sldId id="268" r:id="rId12"/>
    <p:sldId id="266" r:id="rId13"/>
    <p:sldId id="284" r:id="rId14"/>
    <p:sldId id="285" r:id="rId15"/>
    <p:sldId id="276" r:id="rId16"/>
    <p:sldId id="279" r:id="rId17"/>
    <p:sldId id="262" r:id="rId18"/>
    <p:sldId id="267" r:id="rId19"/>
    <p:sldId id="277" r:id="rId20"/>
    <p:sldId id="271" r:id="rId21"/>
    <p:sldId id="272" r:id="rId22"/>
    <p:sldId id="273" r:id="rId23"/>
    <p:sldId id="270" r:id="rId24"/>
    <p:sldId id="274" r:id="rId25"/>
    <p:sldId id="275" r:id="rId26"/>
    <p:sldId id="269"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E79"/>
    <a:srgbClr val="3D74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504" autoAdjust="0"/>
  </p:normalViewPr>
  <p:slideViewPr>
    <p:cSldViewPr snapToGrid="0">
      <p:cViewPr varScale="1">
        <p:scale>
          <a:sx n="61" d="100"/>
          <a:sy n="61" d="100"/>
        </p:scale>
        <p:origin x="1020" y="72"/>
      </p:cViewPr>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301BD9-4243-4367-977C-650CCA5948FB}" type="datetimeFigureOut">
              <a:rPr lang="zh-CN" altLang="en-US" smtClean="0"/>
              <a:t>2018-03-29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ACFBAA-4F33-4BF6-B348-50D59E4A3B07}" type="slidenum">
              <a:rPr lang="zh-CN" altLang="en-US" smtClean="0"/>
              <a:t>‹#›</a:t>
            </a:fld>
            <a:endParaRPr lang="zh-CN" altLang="en-US"/>
          </a:p>
        </p:txBody>
      </p:sp>
    </p:spTree>
    <p:extLst>
      <p:ext uri="{BB962C8B-B14F-4D97-AF65-F5344CB8AC3E}">
        <p14:creationId xmlns:p14="http://schemas.microsoft.com/office/powerpoint/2010/main" val="274328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1</a:t>
            </a:fld>
            <a:endParaRPr lang="zh-CN" altLang="en-US"/>
          </a:p>
        </p:txBody>
      </p:sp>
    </p:spTree>
    <p:extLst>
      <p:ext uri="{BB962C8B-B14F-4D97-AF65-F5344CB8AC3E}">
        <p14:creationId xmlns:p14="http://schemas.microsoft.com/office/powerpoint/2010/main" val="1724124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10</a:t>
            </a:fld>
            <a:endParaRPr lang="zh-CN" altLang="en-US"/>
          </a:p>
        </p:txBody>
      </p:sp>
    </p:spTree>
    <p:extLst>
      <p:ext uri="{BB962C8B-B14F-4D97-AF65-F5344CB8AC3E}">
        <p14:creationId xmlns:p14="http://schemas.microsoft.com/office/powerpoint/2010/main" val="2936425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11</a:t>
            </a:fld>
            <a:endParaRPr lang="zh-CN" altLang="en-US"/>
          </a:p>
        </p:txBody>
      </p:sp>
    </p:spTree>
    <p:extLst>
      <p:ext uri="{BB962C8B-B14F-4D97-AF65-F5344CB8AC3E}">
        <p14:creationId xmlns:p14="http://schemas.microsoft.com/office/powerpoint/2010/main" val="3910191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12</a:t>
            </a:fld>
            <a:endParaRPr lang="zh-CN" altLang="en-US"/>
          </a:p>
        </p:txBody>
      </p:sp>
    </p:spTree>
    <p:extLst>
      <p:ext uri="{BB962C8B-B14F-4D97-AF65-F5344CB8AC3E}">
        <p14:creationId xmlns:p14="http://schemas.microsoft.com/office/powerpoint/2010/main" val="3614322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13</a:t>
            </a:fld>
            <a:endParaRPr lang="zh-CN" altLang="en-US"/>
          </a:p>
        </p:txBody>
      </p:sp>
    </p:spTree>
    <p:extLst>
      <p:ext uri="{BB962C8B-B14F-4D97-AF65-F5344CB8AC3E}">
        <p14:creationId xmlns:p14="http://schemas.microsoft.com/office/powerpoint/2010/main" val="2567215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15</a:t>
            </a:fld>
            <a:endParaRPr lang="zh-CN" altLang="en-US"/>
          </a:p>
        </p:txBody>
      </p:sp>
    </p:spTree>
    <p:extLst>
      <p:ext uri="{BB962C8B-B14F-4D97-AF65-F5344CB8AC3E}">
        <p14:creationId xmlns:p14="http://schemas.microsoft.com/office/powerpoint/2010/main" val="861290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16</a:t>
            </a:fld>
            <a:endParaRPr lang="zh-CN" altLang="en-US"/>
          </a:p>
        </p:txBody>
      </p:sp>
    </p:spTree>
    <p:extLst>
      <p:ext uri="{BB962C8B-B14F-4D97-AF65-F5344CB8AC3E}">
        <p14:creationId xmlns:p14="http://schemas.microsoft.com/office/powerpoint/2010/main" val="3381696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17</a:t>
            </a:fld>
            <a:endParaRPr lang="zh-CN" altLang="en-US"/>
          </a:p>
        </p:txBody>
      </p:sp>
    </p:spTree>
    <p:extLst>
      <p:ext uri="{BB962C8B-B14F-4D97-AF65-F5344CB8AC3E}">
        <p14:creationId xmlns:p14="http://schemas.microsoft.com/office/powerpoint/2010/main" val="3063166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18</a:t>
            </a:fld>
            <a:endParaRPr lang="zh-CN" altLang="en-US"/>
          </a:p>
        </p:txBody>
      </p:sp>
    </p:spTree>
    <p:extLst>
      <p:ext uri="{BB962C8B-B14F-4D97-AF65-F5344CB8AC3E}">
        <p14:creationId xmlns:p14="http://schemas.microsoft.com/office/powerpoint/2010/main" val="870395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19</a:t>
            </a:fld>
            <a:endParaRPr lang="zh-CN" altLang="en-US"/>
          </a:p>
        </p:txBody>
      </p:sp>
    </p:spTree>
    <p:extLst>
      <p:ext uri="{BB962C8B-B14F-4D97-AF65-F5344CB8AC3E}">
        <p14:creationId xmlns:p14="http://schemas.microsoft.com/office/powerpoint/2010/main" val="2323491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20</a:t>
            </a:fld>
            <a:endParaRPr lang="zh-CN" altLang="en-US"/>
          </a:p>
        </p:txBody>
      </p:sp>
    </p:spTree>
    <p:extLst>
      <p:ext uri="{BB962C8B-B14F-4D97-AF65-F5344CB8AC3E}">
        <p14:creationId xmlns:p14="http://schemas.microsoft.com/office/powerpoint/2010/main" val="1608141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2</a:t>
            </a:fld>
            <a:endParaRPr lang="zh-CN" altLang="en-US"/>
          </a:p>
        </p:txBody>
      </p:sp>
    </p:spTree>
    <p:extLst>
      <p:ext uri="{BB962C8B-B14F-4D97-AF65-F5344CB8AC3E}">
        <p14:creationId xmlns:p14="http://schemas.microsoft.com/office/powerpoint/2010/main" val="19794066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21</a:t>
            </a:fld>
            <a:endParaRPr lang="zh-CN" altLang="en-US"/>
          </a:p>
        </p:txBody>
      </p:sp>
    </p:spTree>
    <p:extLst>
      <p:ext uri="{BB962C8B-B14F-4D97-AF65-F5344CB8AC3E}">
        <p14:creationId xmlns:p14="http://schemas.microsoft.com/office/powerpoint/2010/main" val="2265613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22</a:t>
            </a:fld>
            <a:endParaRPr lang="zh-CN" altLang="en-US"/>
          </a:p>
        </p:txBody>
      </p:sp>
    </p:spTree>
    <p:extLst>
      <p:ext uri="{BB962C8B-B14F-4D97-AF65-F5344CB8AC3E}">
        <p14:creationId xmlns:p14="http://schemas.microsoft.com/office/powerpoint/2010/main" val="2746962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23</a:t>
            </a:fld>
            <a:endParaRPr lang="zh-CN" altLang="en-US"/>
          </a:p>
        </p:txBody>
      </p:sp>
    </p:spTree>
    <p:extLst>
      <p:ext uri="{BB962C8B-B14F-4D97-AF65-F5344CB8AC3E}">
        <p14:creationId xmlns:p14="http://schemas.microsoft.com/office/powerpoint/2010/main" val="31342807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24</a:t>
            </a:fld>
            <a:endParaRPr lang="zh-CN" altLang="en-US"/>
          </a:p>
        </p:txBody>
      </p:sp>
    </p:spTree>
    <p:extLst>
      <p:ext uri="{BB962C8B-B14F-4D97-AF65-F5344CB8AC3E}">
        <p14:creationId xmlns:p14="http://schemas.microsoft.com/office/powerpoint/2010/main" val="36166166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25</a:t>
            </a:fld>
            <a:endParaRPr lang="zh-CN" altLang="en-US"/>
          </a:p>
        </p:txBody>
      </p:sp>
    </p:spTree>
    <p:extLst>
      <p:ext uri="{BB962C8B-B14F-4D97-AF65-F5344CB8AC3E}">
        <p14:creationId xmlns:p14="http://schemas.microsoft.com/office/powerpoint/2010/main" val="15024519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26</a:t>
            </a:fld>
            <a:endParaRPr lang="zh-CN" altLang="en-US"/>
          </a:p>
        </p:txBody>
      </p:sp>
    </p:spTree>
    <p:extLst>
      <p:ext uri="{BB962C8B-B14F-4D97-AF65-F5344CB8AC3E}">
        <p14:creationId xmlns:p14="http://schemas.microsoft.com/office/powerpoint/2010/main" val="3878541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3</a:t>
            </a:fld>
            <a:endParaRPr lang="zh-CN" altLang="en-US"/>
          </a:p>
        </p:txBody>
      </p:sp>
    </p:spTree>
    <p:extLst>
      <p:ext uri="{BB962C8B-B14F-4D97-AF65-F5344CB8AC3E}">
        <p14:creationId xmlns:p14="http://schemas.microsoft.com/office/powerpoint/2010/main" val="2973392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4</a:t>
            </a:fld>
            <a:endParaRPr lang="zh-CN" altLang="en-US"/>
          </a:p>
        </p:txBody>
      </p:sp>
    </p:spTree>
    <p:extLst>
      <p:ext uri="{BB962C8B-B14F-4D97-AF65-F5344CB8AC3E}">
        <p14:creationId xmlns:p14="http://schemas.microsoft.com/office/powerpoint/2010/main" val="251317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5</a:t>
            </a:fld>
            <a:endParaRPr lang="zh-CN" altLang="en-US"/>
          </a:p>
        </p:txBody>
      </p:sp>
    </p:spTree>
    <p:extLst>
      <p:ext uri="{BB962C8B-B14F-4D97-AF65-F5344CB8AC3E}">
        <p14:creationId xmlns:p14="http://schemas.microsoft.com/office/powerpoint/2010/main" val="2293760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6</a:t>
            </a:fld>
            <a:endParaRPr lang="zh-CN" altLang="en-US"/>
          </a:p>
        </p:txBody>
      </p:sp>
    </p:spTree>
    <p:extLst>
      <p:ext uri="{BB962C8B-B14F-4D97-AF65-F5344CB8AC3E}">
        <p14:creationId xmlns:p14="http://schemas.microsoft.com/office/powerpoint/2010/main" val="1014219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7</a:t>
            </a:fld>
            <a:endParaRPr lang="zh-CN" altLang="en-US"/>
          </a:p>
        </p:txBody>
      </p:sp>
    </p:spTree>
    <p:extLst>
      <p:ext uri="{BB962C8B-B14F-4D97-AF65-F5344CB8AC3E}">
        <p14:creationId xmlns:p14="http://schemas.microsoft.com/office/powerpoint/2010/main" val="1731157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8</a:t>
            </a:fld>
            <a:endParaRPr lang="zh-CN" altLang="en-US"/>
          </a:p>
        </p:txBody>
      </p:sp>
    </p:spTree>
    <p:extLst>
      <p:ext uri="{BB962C8B-B14F-4D97-AF65-F5344CB8AC3E}">
        <p14:creationId xmlns:p14="http://schemas.microsoft.com/office/powerpoint/2010/main" val="2590295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9</a:t>
            </a:fld>
            <a:endParaRPr lang="zh-CN" altLang="en-US"/>
          </a:p>
        </p:txBody>
      </p:sp>
    </p:spTree>
    <p:extLst>
      <p:ext uri="{BB962C8B-B14F-4D97-AF65-F5344CB8AC3E}">
        <p14:creationId xmlns:p14="http://schemas.microsoft.com/office/powerpoint/2010/main" val="1319883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180C721-00F0-49A5-8986-DFDB39C600B4}" type="datetimeFigureOut">
              <a:rPr lang="zh-CN" altLang="en-US" smtClean="0"/>
              <a:t>2018-03-29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180C721-00F0-49A5-8986-DFDB39C600B4}" type="datetimeFigureOut">
              <a:rPr lang="zh-CN" altLang="en-US" smtClean="0"/>
              <a:t>2018-03-29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180C721-00F0-49A5-8986-DFDB39C600B4}" type="datetimeFigureOut">
              <a:rPr lang="zh-CN" altLang="en-US" smtClean="0"/>
              <a:t>2018-03-29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180C721-00F0-49A5-8986-DFDB39C600B4}" type="datetimeFigureOut">
              <a:rPr lang="zh-CN" altLang="en-US" smtClean="0"/>
              <a:t>2018-03-29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180C721-00F0-49A5-8986-DFDB39C600B4}" type="datetimeFigureOut">
              <a:rPr lang="zh-CN" altLang="en-US" smtClean="0"/>
              <a:t>2018-03-29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180C721-00F0-49A5-8986-DFDB39C600B4}" type="datetimeFigureOut">
              <a:rPr lang="zh-CN" altLang="en-US" smtClean="0"/>
              <a:t>2018-03-29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180C721-00F0-49A5-8986-DFDB39C600B4}" type="datetimeFigureOut">
              <a:rPr lang="zh-CN" altLang="en-US" smtClean="0"/>
              <a:t>2018-03-29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180C721-00F0-49A5-8986-DFDB39C600B4}" type="datetimeFigureOut">
              <a:rPr lang="zh-CN" altLang="en-US" smtClean="0"/>
              <a:t>2018-03-29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80C721-00F0-49A5-8986-DFDB39C600B4}" type="datetimeFigureOut">
              <a:rPr lang="zh-CN" altLang="en-US" smtClean="0"/>
              <a:t>2018-03-29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180C721-00F0-49A5-8986-DFDB39C600B4}" type="datetimeFigureOut">
              <a:rPr lang="zh-CN" altLang="en-US" smtClean="0"/>
              <a:t>2018-03-29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180C721-00F0-49A5-8986-DFDB39C600B4}" type="datetimeFigureOut">
              <a:rPr lang="zh-CN" altLang="en-US" smtClean="0"/>
              <a:t>2018-03-29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accent1">
                <a:lumMod val="20000"/>
                <a:lumOff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80C721-00F0-49A5-8986-DFDB39C600B4}" type="datetimeFigureOut">
              <a:rPr lang="zh-CN" altLang="en-US" smtClean="0"/>
              <a:t>2018-03-29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8E5C5-05D3-4171-9F3F-3701313637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2.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image" Target="../media/image1.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notesSlide" Target="../notesSlides/notesSlide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blog.csdn.net/qq_27058023/"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github.com/gaoli9512/Graduation-design-document" TargetMode="External"/><Relationship Id="rId5" Type="http://schemas.openxmlformats.org/officeDocument/2006/relationships/hyperlink" Target="https://github.com/gaoli9512/MobileSale" TargetMode="External"/><Relationship Id="rId4" Type="http://schemas.openxmlformats.org/officeDocument/2006/relationships/hyperlink" Target="https://github.com/gaoli9512/MobileSaleApp"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淘宝网chenying0907出品 3"/>
          <p:cNvSpPr/>
          <p:nvPr>
            <p:custDataLst>
              <p:tags r:id="rId1"/>
            </p:custDataLst>
          </p:nvPr>
        </p:nvSpPr>
        <p:spPr>
          <a:xfrm>
            <a:off x="0"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PA_淘宝网chenying0907出品 4"/>
          <p:cNvSpPr/>
          <p:nvPr>
            <p:custDataLst>
              <p:tags r:id="rId2"/>
            </p:custDataLst>
          </p:nvPr>
        </p:nvSpPr>
        <p:spPr>
          <a:xfrm>
            <a:off x="7722124"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A_淘宝网chenying0907出品 7"/>
          <p:cNvSpPr/>
          <p:nvPr>
            <p:custDataLst>
              <p:tags r:id="rId3"/>
            </p:custDataLst>
          </p:nvPr>
        </p:nvSpPr>
        <p:spPr>
          <a:xfrm>
            <a:off x="8062274" y="3185887"/>
            <a:ext cx="386499" cy="198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PA_直接连接符 9"/>
          <p:cNvCxnSpPr/>
          <p:nvPr>
            <p:custDataLst>
              <p:tags r:id="rId4"/>
            </p:custDataLst>
          </p:nvPr>
        </p:nvCxnSpPr>
        <p:spPr>
          <a:xfrm>
            <a:off x="8033209" y="5184742"/>
            <a:ext cx="4158791"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PA_淘宝网chenying0907出品 10"/>
          <p:cNvSpPr/>
          <p:nvPr>
            <p:custDataLst>
              <p:tags r:id="rId5"/>
            </p:custDataLst>
          </p:nvPr>
        </p:nvSpPr>
        <p:spPr>
          <a:xfrm>
            <a:off x="8467623"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淘宝网chenying0907出品 11"/>
          <p:cNvSpPr/>
          <p:nvPr>
            <p:custDataLst>
              <p:tags r:id="rId6"/>
            </p:custDataLst>
          </p:nvPr>
        </p:nvSpPr>
        <p:spPr>
          <a:xfrm>
            <a:off x="8880982"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PA_淘宝网chenying0907出品 12"/>
          <p:cNvSpPr/>
          <p:nvPr>
            <p:custDataLst>
              <p:tags r:id="rId7"/>
            </p:custDataLst>
          </p:nvPr>
        </p:nvSpPr>
        <p:spPr>
          <a:xfrm>
            <a:off x="9287066" y="3293887"/>
            <a:ext cx="386499" cy="1872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PA_淘宝网chenying0907出品 13"/>
          <p:cNvSpPr/>
          <p:nvPr>
            <p:custDataLst>
              <p:tags r:id="rId8"/>
            </p:custDataLst>
          </p:nvPr>
        </p:nvSpPr>
        <p:spPr>
          <a:xfrm>
            <a:off x="9712735" y="3329887"/>
            <a:ext cx="386499" cy="183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_淘宝网chenying0907出品 14"/>
          <p:cNvSpPr/>
          <p:nvPr>
            <p:custDataLst>
              <p:tags r:id="rId9"/>
            </p:custDataLst>
          </p:nvPr>
        </p:nvSpPr>
        <p:spPr>
          <a:xfrm>
            <a:off x="10135328" y="3365887"/>
            <a:ext cx="386499" cy="180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_淘宝网chenying0907出品 15"/>
          <p:cNvSpPr/>
          <p:nvPr>
            <p:custDataLst>
              <p:tags r:id="rId10"/>
            </p:custDataLst>
          </p:nvPr>
        </p:nvSpPr>
        <p:spPr>
          <a:xfrm rot="20959521">
            <a:off x="10678524" y="3417043"/>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_淘宝网chenying0907出品 16"/>
          <p:cNvSpPr/>
          <p:nvPr>
            <p:custDataLst>
              <p:tags r:id="rId11"/>
            </p:custDataLst>
          </p:nvPr>
        </p:nvSpPr>
        <p:spPr>
          <a:xfrm rot="19779136">
            <a:off x="11359082" y="3458639"/>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PA_直接连接符 17"/>
          <p:cNvCxnSpPr/>
          <p:nvPr>
            <p:custDataLst>
              <p:tags r:id="rId12"/>
            </p:custDataLst>
          </p:nvPr>
        </p:nvCxnSpPr>
        <p:spPr>
          <a:xfrm>
            <a:off x="311085" y="5184742"/>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PA_直接连接符 19"/>
          <p:cNvCxnSpPr/>
          <p:nvPr>
            <p:custDataLst>
              <p:tags r:id="rId13"/>
            </p:custDataLst>
          </p:nvPr>
        </p:nvCxnSpPr>
        <p:spPr>
          <a:xfrm>
            <a:off x="311084" y="2658359"/>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PA_直接连接符 20"/>
          <p:cNvCxnSpPr/>
          <p:nvPr>
            <p:custDataLst>
              <p:tags r:id="rId14"/>
            </p:custDataLst>
          </p:nvPr>
        </p:nvCxnSpPr>
        <p:spPr>
          <a:xfrm>
            <a:off x="311083" y="4451022"/>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PA_淘宝网chenying0907出品 21"/>
          <p:cNvSpPr txBox="1"/>
          <p:nvPr>
            <p:custDataLst>
              <p:tags r:id="rId15"/>
            </p:custDataLst>
          </p:nvPr>
        </p:nvSpPr>
        <p:spPr>
          <a:xfrm>
            <a:off x="337945" y="2954526"/>
            <a:ext cx="7384177" cy="1323439"/>
          </a:xfrm>
          <a:prstGeom prst="rect">
            <a:avLst/>
          </a:prstGeom>
          <a:noFill/>
        </p:spPr>
        <p:txBody>
          <a:bodyPr wrap="square" rtlCol="0">
            <a:spAutoFit/>
          </a:bodyPr>
          <a:lstStyle/>
          <a:p>
            <a:pPr algn="ctr"/>
            <a:r>
              <a:rPr lang="zh-CN" altLang="en-US" sz="4000" b="1" dirty="0">
                <a:solidFill>
                  <a:schemeClr val="accent1">
                    <a:lumMod val="50000"/>
                  </a:schemeClr>
                </a:solidFill>
                <a:latin typeface="微软雅黑" pitchFamily="34" charset="-122"/>
                <a:ea typeface="微软雅黑" pitchFamily="34" charset="-122"/>
              </a:rPr>
              <a:t>基于</a:t>
            </a:r>
            <a:r>
              <a:rPr lang="en-US" altLang="zh-CN" sz="4000" b="1" dirty="0">
                <a:solidFill>
                  <a:schemeClr val="accent1">
                    <a:lumMod val="50000"/>
                  </a:schemeClr>
                </a:solidFill>
                <a:latin typeface="微软雅黑" pitchFamily="34" charset="-122"/>
                <a:ea typeface="微软雅黑" pitchFamily="34" charset="-122"/>
              </a:rPr>
              <a:t>AngularJS</a:t>
            </a:r>
            <a:r>
              <a:rPr lang="zh-CN" altLang="en-US" sz="4000" b="1" dirty="0">
                <a:solidFill>
                  <a:schemeClr val="accent1">
                    <a:lumMod val="50000"/>
                  </a:schemeClr>
                </a:solidFill>
                <a:latin typeface="微软雅黑" pitchFamily="34" charset="-122"/>
                <a:ea typeface="微软雅黑" pitchFamily="34" charset="-122"/>
              </a:rPr>
              <a:t>的移动销售</a:t>
            </a:r>
            <a:r>
              <a:rPr lang="en-US" altLang="zh-CN" sz="4000" b="1" dirty="0" err="1">
                <a:solidFill>
                  <a:schemeClr val="accent1">
                    <a:lumMod val="50000"/>
                  </a:schemeClr>
                </a:solidFill>
                <a:latin typeface="微软雅黑" pitchFamily="34" charset="-122"/>
                <a:ea typeface="微软雅黑" pitchFamily="34" charset="-122"/>
              </a:rPr>
              <a:t>WebAPP</a:t>
            </a:r>
            <a:endParaRPr lang="zh-CN" altLang="en-US" sz="4000" b="1" dirty="0">
              <a:solidFill>
                <a:schemeClr val="accent1">
                  <a:lumMod val="50000"/>
                </a:schemeClr>
              </a:solidFill>
              <a:latin typeface="微软雅黑" pitchFamily="34" charset="-122"/>
              <a:ea typeface="微软雅黑" pitchFamily="34" charset="-122"/>
            </a:endParaRPr>
          </a:p>
        </p:txBody>
      </p:sp>
      <p:sp>
        <p:nvSpPr>
          <p:cNvPr id="23" name="PA_淘宝网chenying0907出品 22"/>
          <p:cNvSpPr txBox="1"/>
          <p:nvPr>
            <p:custDataLst>
              <p:tags r:id="rId16"/>
            </p:custDataLst>
          </p:nvPr>
        </p:nvSpPr>
        <p:spPr>
          <a:xfrm>
            <a:off x="871174" y="4648605"/>
            <a:ext cx="5171423" cy="338554"/>
          </a:xfrm>
          <a:prstGeom prst="rect">
            <a:avLst/>
          </a:prstGeom>
          <a:noFill/>
        </p:spPr>
        <p:txBody>
          <a:bodyPr wrap="square" rtlCol="0">
            <a:spAutoFit/>
          </a:bodyPr>
          <a:lstStyle/>
          <a:p>
            <a:r>
              <a:rPr lang="zh-CN" altLang="en-US" sz="1600" b="1" dirty="0">
                <a:latin typeface="微软雅黑" pitchFamily="34" charset="-122"/>
                <a:ea typeface="微软雅黑" pitchFamily="34" charset="-122"/>
              </a:rPr>
              <a:t>主讲人：高利 </a:t>
            </a:r>
            <a:r>
              <a:rPr lang="en-US" altLang="zh-CN" sz="1600" b="1" dirty="0">
                <a:latin typeface="微软雅黑" pitchFamily="34" charset="-122"/>
                <a:ea typeface="微软雅黑" pitchFamily="34" charset="-122"/>
              </a:rPr>
              <a:t>	         201400301186</a:t>
            </a:r>
            <a:endParaRPr lang="zh-CN" altLang="en-US" sz="1600" b="1" dirty="0">
              <a:latin typeface="微软雅黑" pitchFamily="34" charset="-122"/>
              <a:ea typeface="微软雅黑" pitchFamily="34" charset="-122"/>
            </a:endParaRPr>
          </a:p>
        </p:txBody>
      </p:sp>
      <p:sp>
        <p:nvSpPr>
          <p:cNvPr id="24" name="PA_淘宝网chenying0907出品 23"/>
          <p:cNvSpPr txBox="1"/>
          <p:nvPr>
            <p:custDataLst>
              <p:tags r:id="rId17"/>
            </p:custDataLst>
          </p:nvPr>
        </p:nvSpPr>
        <p:spPr>
          <a:xfrm>
            <a:off x="6096000" y="4665261"/>
            <a:ext cx="2461311" cy="338554"/>
          </a:xfrm>
          <a:prstGeom prst="rect">
            <a:avLst/>
          </a:prstGeom>
          <a:noFill/>
        </p:spPr>
        <p:txBody>
          <a:bodyPr wrap="square" rtlCol="0">
            <a:spAutoFit/>
          </a:bodyPr>
          <a:lstStyle/>
          <a:p>
            <a:r>
              <a:rPr lang="en-US" altLang="zh-CN" sz="1600" b="1" dirty="0">
                <a:latin typeface="微软雅黑" pitchFamily="34" charset="-122"/>
                <a:ea typeface="微软雅黑" pitchFamily="34" charset="-122"/>
              </a:rPr>
              <a:t>2014</a:t>
            </a:r>
            <a:r>
              <a:rPr lang="zh-CN" altLang="en-US" sz="1600" b="1" dirty="0">
                <a:latin typeface="微软雅黑" pitchFamily="34" charset="-122"/>
                <a:ea typeface="微软雅黑" pitchFamily="34" charset="-122"/>
              </a:rPr>
              <a:t>级</a:t>
            </a:r>
            <a:r>
              <a:rPr lang="en-US" altLang="zh-CN" sz="1600" b="1" dirty="0">
                <a:latin typeface="微软雅黑" pitchFamily="34" charset="-122"/>
                <a:ea typeface="微软雅黑" pitchFamily="34" charset="-122"/>
              </a:rPr>
              <a:t>4</a:t>
            </a:r>
            <a:r>
              <a:rPr lang="zh-CN" altLang="en-US" sz="1600" b="1" dirty="0">
                <a:latin typeface="微软雅黑" pitchFamily="34" charset="-122"/>
                <a:ea typeface="微软雅黑" pitchFamily="34" charset="-122"/>
              </a:rPr>
              <a:t>班</a:t>
            </a:r>
          </a:p>
        </p:txBody>
      </p:sp>
      <p:pic>
        <p:nvPicPr>
          <p:cNvPr id="3" name="图片 2">
            <a:extLst>
              <a:ext uri="{FF2B5EF4-FFF2-40B4-BE49-F238E27FC236}">
                <a16:creationId xmlns:a16="http://schemas.microsoft.com/office/drawing/2014/main" id="{3CCF4F31-5CB1-49B3-B463-2CA2C46577C4}"/>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37945" y="263822"/>
            <a:ext cx="2410161" cy="73352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1"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500"/>
                                        <p:tgtEl>
                                          <p:spTgt spid="4"/>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ppt_x</p:attrName>
                                        </p:attrNameLst>
                                      </p:cBhvr>
                                      <p:tavLst>
                                        <p:tav tm="0">
                                          <p:val>
                                            <p:strVal val="#ppt_x-.2"/>
                                          </p:val>
                                        </p:tav>
                                        <p:tav tm="100000">
                                          <p:val>
                                            <p:strVal val="#ppt_x"/>
                                          </p:val>
                                        </p:tav>
                                      </p:tavLst>
                                    </p:anim>
                                    <p:anim calcmode="lin" valueType="num">
                                      <p:cBhvr>
                                        <p:cTn id="13" dur="5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4" dur="500"/>
                                        <p:tgtEl>
                                          <p:spTgt spid="5"/>
                                        </p:tgtEl>
                                      </p:cBhvr>
                                    </p:animEffect>
                                  </p:childTnLst>
                                </p:cTn>
                              </p:par>
                            </p:childTnLst>
                          </p:cTn>
                        </p:par>
                        <p:par>
                          <p:cTn id="15" fill="hold">
                            <p:stCondLst>
                              <p:cond delay="500"/>
                            </p:stCondLst>
                            <p:childTnLst>
                              <p:par>
                                <p:cTn id="16" presetID="22" presetClass="entr" presetSubtype="2"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250"/>
                                        <p:tgtEl>
                                          <p:spTgt spid="10"/>
                                        </p:tgtEl>
                                      </p:cBhvr>
                                    </p:animEffect>
                                  </p:childTnLst>
                                </p:cTn>
                              </p:par>
                            </p:childTnLst>
                          </p:cTn>
                        </p:par>
                        <p:par>
                          <p:cTn id="19" fill="hold">
                            <p:stCondLst>
                              <p:cond delay="750"/>
                            </p:stCondLst>
                            <p:childTnLst>
                              <p:par>
                                <p:cTn id="20" presetID="2" presetClass="entr" presetSubtype="2"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250" fill="hold"/>
                                        <p:tgtEl>
                                          <p:spTgt spid="8"/>
                                        </p:tgtEl>
                                        <p:attrNameLst>
                                          <p:attrName>ppt_x</p:attrName>
                                        </p:attrNameLst>
                                      </p:cBhvr>
                                      <p:tavLst>
                                        <p:tav tm="0">
                                          <p:val>
                                            <p:strVal val="1+#ppt_w/2"/>
                                          </p:val>
                                        </p:tav>
                                        <p:tav tm="100000">
                                          <p:val>
                                            <p:strVal val="#ppt_x"/>
                                          </p:val>
                                        </p:tav>
                                      </p:tavLst>
                                    </p:anim>
                                    <p:anim calcmode="lin" valueType="num">
                                      <p:cBhvr additive="base">
                                        <p:cTn id="23" dur="25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2"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250" fill="hold"/>
                                        <p:tgtEl>
                                          <p:spTgt spid="11"/>
                                        </p:tgtEl>
                                        <p:attrNameLst>
                                          <p:attrName>ppt_x</p:attrName>
                                        </p:attrNameLst>
                                      </p:cBhvr>
                                      <p:tavLst>
                                        <p:tav tm="0">
                                          <p:val>
                                            <p:strVal val="1+#ppt_w/2"/>
                                          </p:val>
                                        </p:tav>
                                        <p:tav tm="100000">
                                          <p:val>
                                            <p:strVal val="#ppt_x"/>
                                          </p:val>
                                        </p:tav>
                                      </p:tavLst>
                                    </p:anim>
                                    <p:anim calcmode="lin" valueType="num">
                                      <p:cBhvr additive="base">
                                        <p:cTn id="28" dur="250" fill="hold"/>
                                        <p:tgtEl>
                                          <p:spTgt spid="11"/>
                                        </p:tgtEl>
                                        <p:attrNameLst>
                                          <p:attrName>ppt_y</p:attrName>
                                        </p:attrNameLst>
                                      </p:cBhvr>
                                      <p:tavLst>
                                        <p:tav tm="0">
                                          <p:val>
                                            <p:strVal val="#ppt_y"/>
                                          </p:val>
                                        </p:tav>
                                        <p:tav tm="100000">
                                          <p:val>
                                            <p:strVal val="#ppt_y"/>
                                          </p:val>
                                        </p:tav>
                                      </p:tavLst>
                                    </p:anim>
                                  </p:childTnLst>
                                </p:cTn>
                              </p:par>
                            </p:childTnLst>
                          </p:cTn>
                        </p:par>
                        <p:par>
                          <p:cTn id="29" fill="hold">
                            <p:stCondLst>
                              <p:cond delay="1250"/>
                            </p:stCondLst>
                            <p:childTnLst>
                              <p:par>
                                <p:cTn id="30" presetID="2" presetClass="entr" presetSubtype="2"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250" fill="hold"/>
                                        <p:tgtEl>
                                          <p:spTgt spid="12"/>
                                        </p:tgtEl>
                                        <p:attrNameLst>
                                          <p:attrName>ppt_x</p:attrName>
                                        </p:attrNameLst>
                                      </p:cBhvr>
                                      <p:tavLst>
                                        <p:tav tm="0">
                                          <p:val>
                                            <p:strVal val="1+#ppt_w/2"/>
                                          </p:val>
                                        </p:tav>
                                        <p:tav tm="100000">
                                          <p:val>
                                            <p:strVal val="#ppt_x"/>
                                          </p:val>
                                        </p:tav>
                                      </p:tavLst>
                                    </p:anim>
                                    <p:anim calcmode="lin" valueType="num">
                                      <p:cBhvr additive="base">
                                        <p:cTn id="33" dur="250" fill="hold"/>
                                        <p:tgtEl>
                                          <p:spTgt spid="12"/>
                                        </p:tgtEl>
                                        <p:attrNameLst>
                                          <p:attrName>ppt_y</p:attrName>
                                        </p:attrNameLst>
                                      </p:cBhvr>
                                      <p:tavLst>
                                        <p:tav tm="0">
                                          <p:val>
                                            <p:strVal val="#ppt_y"/>
                                          </p:val>
                                        </p:tav>
                                        <p:tav tm="100000">
                                          <p:val>
                                            <p:strVal val="#ppt_y"/>
                                          </p:val>
                                        </p:tav>
                                      </p:tavLst>
                                    </p:anim>
                                  </p:childTnLst>
                                </p:cTn>
                              </p:par>
                            </p:childTnLst>
                          </p:cTn>
                        </p:par>
                        <p:par>
                          <p:cTn id="34" fill="hold">
                            <p:stCondLst>
                              <p:cond delay="1500"/>
                            </p:stCondLst>
                            <p:childTnLst>
                              <p:par>
                                <p:cTn id="35" presetID="2" presetClass="entr" presetSubtype="2"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250" fill="hold"/>
                                        <p:tgtEl>
                                          <p:spTgt spid="13"/>
                                        </p:tgtEl>
                                        <p:attrNameLst>
                                          <p:attrName>ppt_x</p:attrName>
                                        </p:attrNameLst>
                                      </p:cBhvr>
                                      <p:tavLst>
                                        <p:tav tm="0">
                                          <p:val>
                                            <p:strVal val="1+#ppt_w/2"/>
                                          </p:val>
                                        </p:tav>
                                        <p:tav tm="100000">
                                          <p:val>
                                            <p:strVal val="#ppt_x"/>
                                          </p:val>
                                        </p:tav>
                                      </p:tavLst>
                                    </p:anim>
                                    <p:anim calcmode="lin" valueType="num">
                                      <p:cBhvr additive="base">
                                        <p:cTn id="38" dur="250" fill="hold"/>
                                        <p:tgtEl>
                                          <p:spTgt spid="13"/>
                                        </p:tgtEl>
                                        <p:attrNameLst>
                                          <p:attrName>ppt_y</p:attrName>
                                        </p:attrNameLst>
                                      </p:cBhvr>
                                      <p:tavLst>
                                        <p:tav tm="0">
                                          <p:val>
                                            <p:strVal val="#ppt_y"/>
                                          </p:val>
                                        </p:tav>
                                        <p:tav tm="100000">
                                          <p:val>
                                            <p:strVal val="#ppt_y"/>
                                          </p:val>
                                        </p:tav>
                                      </p:tavLst>
                                    </p:anim>
                                  </p:childTnLst>
                                </p:cTn>
                              </p:par>
                            </p:childTnLst>
                          </p:cTn>
                        </p:par>
                        <p:par>
                          <p:cTn id="39" fill="hold">
                            <p:stCondLst>
                              <p:cond delay="1750"/>
                            </p:stCondLst>
                            <p:childTnLst>
                              <p:par>
                                <p:cTn id="40" presetID="2" presetClass="entr" presetSubtype="2"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250" fill="hold"/>
                                        <p:tgtEl>
                                          <p:spTgt spid="14"/>
                                        </p:tgtEl>
                                        <p:attrNameLst>
                                          <p:attrName>ppt_x</p:attrName>
                                        </p:attrNameLst>
                                      </p:cBhvr>
                                      <p:tavLst>
                                        <p:tav tm="0">
                                          <p:val>
                                            <p:strVal val="1+#ppt_w/2"/>
                                          </p:val>
                                        </p:tav>
                                        <p:tav tm="100000">
                                          <p:val>
                                            <p:strVal val="#ppt_x"/>
                                          </p:val>
                                        </p:tav>
                                      </p:tavLst>
                                    </p:anim>
                                    <p:anim calcmode="lin" valueType="num">
                                      <p:cBhvr additive="base">
                                        <p:cTn id="43" dur="250" fill="hold"/>
                                        <p:tgtEl>
                                          <p:spTgt spid="14"/>
                                        </p:tgtEl>
                                        <p:attrNameLst>
                                          <p:attrName>ppt_y</p:attrName>
                                        </p:attrNameLst>
                                      </p:cBhvr>
                                      <p:tavLst>
                                        <p:tav tm="0">
                                          <p:val>
                                            <p:strVal val="#ppt_y"/>
                                          </p:val>
                                        </p:tav>
                                        <p:tav tm="100000">
                                          <p:val>
                                            <p:strVal val="#ppt_y"/>
                                          </p:val>
                                        </p:tav>
                                      </p:tavLst>
                                    </p:anim>
                                  </p:childTnLst>
                                </p:cTn>
                              </p:par>
                            </p:childTnLst>
                          </p:cTn>
                        </p:par>
                        <p:par>
                          <p:cTn id="44" fill="hold">
                            <p:stCondLst>
                              <p:cond delay="2000"/>
                            </p:stCondLst>
                            <p:childTnLst>
                              <p:par>
                                <p:cTn id="45" presetID="2" presetClass="entr" presetSubtype="2"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250" fill="hold"/>
                                        <p:tgtEl>
                                          <p:spTgt spid="15"/>
                                        </p:tgtEl>
                                        <p:attrNameLst>
                                          <p:attrName>ppt_x</p:attrName>
                                        </p:attrNameLst>
                                      </p:cBhvr>
                                      <p:tavLst>
                                        <p:tav tm="0">
                                          <p:val>
                                            <p:strVal val="1+#ppt_w/2"/>
                                          </p:val>
                                        </p:tav>
                                        <p:tav tm="100000">
                                          <p:val>
                                            <p:strVal val="#ppt_x"/>
                                          </p:val>
                                        </p:tav>
                                      </p:tavLst>
                                    </p:anim>
                                    <p:anim calcmode="lin" valueType="num">
                                      <p:cBhvr additive="base">
                                        <p:cTn id="48" dur="250" fill="hold"/>
                                        <p:tgtEl>
                                          <p:spTgt spid="15"/>
                                        </p:tgtEl>
                                        <p:attrNameLst>
                                          <p:attrName>ppt_y</p:attrName>
                                        </p:attrNameLst>
                                      </p:cBhvr>
                                      <p:tavLst>
                                        <p:tav tm="0">
                                          <p:val>
                                            <p:strVal val="#ppt_y"/>
                                          </p:val>
                                        </p:tav>
                                        <p:tav tm="100000">
                                          <p:val>
                                            <p:strVal val="#ppt_y"/>
                                          </p:val>
                                        </p:tav>
                                      </p:tavLst>
                                    </p:anim>
                                  </p:childTnLst>
                                </p:cTn>
                              </p:par>
                            </p:childTnLst>
                          </p:cTn>
                        </p:par>
                        <p:par>
                          <p:cTn id="49" fill="hold">
                            <p:stCondLst>
                              <p:cond delay="2250"/>
                            </p:stCondLst>
                            <p:childTnLst>
                              <p:par>
                                <p:cTn id="50" presetID="2" presetClass="entr" presetSubtype="2"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250" fill="hold"/>
                                        <p:tgtEl>
                                          <p:spTgt spid="16"/>
                                        </p:tgtEl>
                                        <p:attrNameLst>
                                          <p:attrName>ppt_x</p:attrName>
                                        </p:attrNameLst>
                                      </p:cBhvr>
                                      <p:tavLst>
                                        <p:tav tm="0">
                                          <p:val>
                                            <p:strVal val="1+#ppt_w/2"/>
                                          </p:val>
                                        </p:tav>
                                        <p:tav tm="100000">
                                          <p:val>
                                            <p:strVal val="#ppt_x"/>
                                          </p:val>
                                        </p:tav>
                                      </p:tavLst>
                                    </p:anim>
                                    <p:anim calcmode="lin" valueType="num">
                                      <p:cBhvr additive="base">
                                        <p:cTn id="53" dur="250" fill="hold"/>
                                        <p:tgtEl>
                                          <p:spTgt spid="16"/>
                                        </p:tgtEl>
                                        <p:attrNameLst>
                                          <p:attrName>ppt_y</p:attrName>
                                        </p:attrNameLst>
                                      </p:cBhvr>
                                      <p:tavLst>
                                        <p:tav tm="0">
                                          <p:val>
                                            <p:strVal val="#ppt_y"/>
                                          </p:val>
                                        </p:tav>
                                        <p:tav tm="100000">
                                          <p:val>
                                            <p:strVal val="#ppt_y"/>
                                          </p:val>
                                        </p:tav>
                                      </p:tavLst>
                                    </p:anim>
                                  </p:childTnLst>
                                </p:cTn>
                              </p:par>
                            </p:childTnLst>
                          </p:cTn>
                        </p:par>
                        <p:par>
                          <p:cTn id="54" fill="hold">
                            <p:stCondLst>
                              <p:cond delay="2500"/>
                            </p:stCondLst>
                            <p:childTnLst>
                              <p:par>
                                <p:cTn id="55" presetID="2" presetClass="entr" presetSubtype="2"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250" fill="hold"/>
                                        <p:tgtEl>
                                          <p:spTgt spid="17"/>
                                        </p:tgtEl>
                                        <p:attrNameLst>
                                          <p:attrName>ppt_x</p:attrName>
                                        </p:attrNameLst>
                                      </p:cBhvr>
                                      <p:tavLst>
                                        <p:tav tm="0">
                                          <p:val>
                                            <p:strVal val="1+#ppt_w/2"/>
                                          </p:val>
                                        </p:tav>
                                        <p:tav tm="100000">
                                          <p:val>
                                            <p:strVal val="#ppt_x"/>
                                          </p:val>
                                        </p:tav>
                                      </p:tavLst>
                                    </p:anim>
                                    <p:anim calcmode="lin" valueType="num">
                                      <p:cBhvr additive="base">
                                        <p:cTn id="58" dur="250" fill="hold"/>
                                        <p:tgtEl>
                                          <p:spTgt spid="17"/>
                                        </p:tgtEl>
                                        <p:attrNameLst>
                                          <p:attrName>ppt_y</p:attrName>
                                        </p:attrNameLst>
                                      </p:cBhvr>
                                      <p:tavLst>
                                        <p:tav tm="0">
                                          <p:val>
                                            <p:strVal val="#ppt_y"/>
                                          </p:val>
                                        </p:tav>
                                        <p:tav tm="100000">
                                          <p:val>
                                            <p:strVal val="#ppt_y"/>
                                          </p:val>
                                        </p:tav>
                                      </p:tavLst>
                                    </p:anim>
                                  </p:childTnLst>
                                </p:cTn>
                              </p:par>
                              <p:par>
                                <p:cTn id="59" presetID="10" presetClass="entr" presetSubtype="0" fill="hold"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fade">
                                      <p:cBhvr>
                                        <p:cTn id="61" dur="250"/>
                                        <p:tgtEl>
                                          <p:spTgt spid="3"/>
                                        </p:tgtEl>
                                      </p:cBhvr>
                                    </p:animEffect>
                                  </p:childTnLst>
                                </p:cTn>
                              </p:par>
                            </p:childTnLst>
                          </p:cTn>
                        </p:par>
                        <p:par>
                          <p:cTn id="62" fill="hold">
                            <p:stCondLst>
                              <p:cond delay="2750"/>
                            </p:stCondLst>
                            <p:childTnLst>
                              <p:par>
                                <p:cTn id="63" presetID="17" presetClass="entr" presetSubtype="10" fill="hold" nodeType="afterEffect">
                                  <p:stCondLst>
                                    <p:cond delay="0"/>
                                  </p:stCondLst>
                                  <p:childTnLst>
                                    <p:set>
                                      <p:cBhvr>
                                        <p:cTn id="64" dur="1" fill="hold">
                                          <p:stCondLst>
                                            <p:cond delay="0"/>
                                          </p:stCondLst>
                                        </p:cTn>
                                        <p:tgtEl>
                                          <p:spTgt spid="20"/>
                                        </p:tgtEl>
                                        <p:attrNameLst>
                                          <p:attrName>style.visibility</p:attrName>
                                        </p:attrNameLst>
                                      </p:cBhvr>
                                      <p:to>
                                        <p:strVal val="visible"/>
                                      </p:to>
                                    </p:set>
                                    <p:anim calcmode="lin" valueType="num">
                                      <p:cBhvr>
                                        <p:cTn id="65" dur="250" fill="hold"/>
                                        <p:tgtEl>
                                          <p:spTgt spid="20"/>
                                        </p:tgtEl>
                                        <p:attrNameLst>
                                          <p:attrName>ppt_w</p:attrName>
                                        </p:attrNameLst>
                                      </p:cBhvr>
                                      <p:tavLst>
                                        <p:tav tm="0">
                                          <p:val>
                                            <p:fltVal val="0"/>
                                          </p:val>
                                        </p:tav>
                                        <p:tav tm="100000">
                                          <p:val>
                                            <p:strVal val="#ppt_w"/>
                                          </p:val>
                                        </p:tav>
                                      </p:tavLst>
                                    </p:anim>
                                    <p:anim calcmode="lin" valueType="num">
                                      <p:cBhvr>
                                        <p:cTn id="66" dur="250" fill="hold"/>
                                        <p:tgtEl>
                                          <p:spTgt spid="20"/>
                                        </p:tgtEl>
                                        <p:attrNameLst>
                                          <p:attrName>ppt_h</p:attrName>
                                        </p:attrNameLst>
                                      </p:cBhvr>
                                      <p:tavLst>
                                        <p:tav tm="0">
                                          <p:val>
                                            <p:strVal val="#ppt_h"/>
                                          </p:val>
                                        </p:tav>
                                        <p:tav tm="100000">
                                          <p:val>
                                            <p:strVal val="#ppt_h"/>
                                          </p:val>
                                        </p:tav>
                                      </p:tavLst>
                                    </p:anim>
                                  </p:childTnLst>
                                </p:cTn>
                              </p:par>
                              <p:par>
                                <p:cTn id="67" presetID="17" presetClass="entr" presetSubtype="10" fill="hold"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p:cTn id="69" dur="250" fill="hold"/>
                                        <p:tgtEl>
                                          <p:spTgt spid="21"/>
                                        </p:tgtEl>
                                        <p:attrNameLst>
                                          <p:attrName>ppt_w</p:attrName>
                                        </p:attrNameLst>
                                      </p:cBhvr>
                                      <p:tavLst>
                                        <p:tav tm="0">
                                          <p:val>
                                            <p:fltVal val="0"/>
                                          </p:val>
                                        </p:tav>
                                        <p:tav tm="100000">
                                          <p:val>
                                            <p:strVal val="#ppt_w"/>
                                          </p:val>
                                        </p:tav>
                                      </p:tavLst>
                                    </p:anim>
                                    <p:anim calcmode="lin" valueType="num">
                                      <p:cBhvr>
                                        <p:cTn id="70" dur="250" fill="hold"/>
                                        <p:tgtEl>
                                          <p:spTgt spid="21"/>
                                        </p:tgtEl>
                                        <p:attrNameLst>
                                          <p:attrName>ppt_h</p:attrName>
                                        </p:attrNameLst>
                                      </p:cBhvr>
                                      <p:tavLst>
                                        <p:tav tm="0">
                                          <p:val>
                                            <p:strVal val="#ppt_h"/>
                                          </p:val>
                                        </p:tav>
                                        <p:tav tm="100000">
                                          <p:val>
                                            <p:strVal val="#ppt_h"/>
                                          </p:val>
                                        </p:tav>
                                      </p:tavLst>
                                    </p:anim>
                                  </p:childTnLst>
                                </p:cTn>
                              </p:par>
                              <p:par>
                                <p:cTn id="71" presetID="17" presetClass="entr" presetSubtype="10" fill="hold" nodeType="withEffect">
                                  <p:stCondLst>
                                    <p:cond delay="0"/>
                                  </p:stCondLst>
                                  <p:childTnLst>
                                    <p:set>
                                      <p:cBhvr>
                                        <p:cTn id="72" dur="1" fill="hold">
                                          <p:stCondLst>
                                            <p:cond delay="0"/>
                                          </p:stCondLst>
                                        </p:cTn>
                                        <p:tgtEl>
                                          <p:spTgt spid="18"/>
                                        </p:tgtEl>
                                        <p:attrNameLst>
                                          <p:attrName>style.visibility</p:attrName>
                                        </p:attrNameLst>
                                      </p:cBhvr>
                                      <p:to>
                                        <p:strVal val="visible"/>
                                      </p:to>
                                    </p:set>
                                    <p:anim calcmode="lin" valueType="num">
                                      <p:cBhvr>
                                        <p:cTn id="73" dur="250" fill="hold"/>
                                        <p:tgtEl>
                                          <p:spTgt spid="18"/>
                                        </p:tgtEl>
                                        <p:attrNameLst>
                                          <p:attrName>ppt_w</p:attrName>
                                        </p:attrNameLst>
                                      </p:cBhvr>
                                      <p:tavLst>
                                        <p:tav tm="0">
                                          <p:val>
                                            <p:fltVal val="0"/>
                                          </p:val>
                                        </p:tav>
                                        <p:tav tm="100000">
                                          <p:val>
                                            <p:strVal val="#ppt_w"/>
                                          </p:val>
                                        </p:tav>
                                      </p:tavLst>
                                    </p:anim>
                                    <p:anim calcmode="lin" valueType="num">
                                      <p:cBhvr>
                                        <p:cTn id="74" dur="250" fill="hold"/>
                                        <p:tgtEl>
                                          <p:spTgt spid="18"/>
                                        </p:tgtEl>
                                        <p:attrNameLst>
                                          <p:attrName>ppt_h</p:attrName>
                                        </p:attrNameLst>
                                      </p:cBhvr>
                                      <p:tavLst>
                                        <p:tav tm="0">
                                          <p:val>
                                            <p:strVal val="#ppt_h"/>
                                          </p:val>
                                        </p:tav>
                                        <p:tav tm="100000">
                                          <p:val>
                                            <p:strVal val="#ppt_h"/>
                                          </p:val>
                                        </p:tav>
                                      </p:tavLst>
                                    </p:anim>
                                  </p:childTnLst>
                                </p:cTn>
                              </p:par>
                            </p:childTnLst>
                          </p:cTn>
                        </p:par>
                        <p:par>
                          <p:cTn id="75" fill="hold">
                            <p:stCondLst>
                              <p:cond delay="3000"/>
                            </p:stCondLst>
                            <p:childTnLst>
                              <p:par>
                                <p:cTn id="76" presetID="14" presetClass="entr" presetSubtype="10" fill="hold" grpId="0" nodeType="after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randombar(horizontal)">
                                      <p:cBhvr>
                                        <p:cTn id="78" dur="250"/>
                                        <p:tgtEl>
                                          <p:spTgt spid="22"/>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randombar(horizontal)">
                                      <p:cBhvr>
                                        <p:cTn id="81" dur="250"/>
                                        <p:tgtEl>
                                          <p:spTgt spid="23"/>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randombar(horizontal)">
                                      <p:cBhvr>
                                        <p:cTn id="84"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8" grpId="0" animBg="1"/>
      <p:bldP spid="11" grpId="0" animBg="1"/>
      <p:bldP spid="12" grpId="0" bldLvl="0" animBg="1"/>
      <p:bldP spid="13" grpId="0" bldLvl="0" animBg="1"/>
      <p:bldP spid="14" grpId="0" animBg="1"/>
      <p:bldP spid="15" grpId="0" animBg="1"/>
      <p:bldP spid="16" grpId="0" animBg="1"/>
      <p:bldP spid="17" grpId="0" animBg="1"/>
      <p:bldP spid="22" grpId="0"/>
      <p:bldP spid="23"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难点解决</a:t>
            </a:r>
          </a:p>
        </p:txBody>
      </p:sp>
      <p:pic>
        <p:nvPicPr>
          <p:cNvPr id="6" name="图片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3244" y="0"/>
            <a:ext cx="1789251" cy="1051863"/>
          </a:xfrm>
          <a:prstGeom prst="rect">
            <a:avLst/>
          </a:prstGeom>
        </p:spPr>
      </p:pic>
      <p:sp>
        <p:nvSpPr>
          <p:cNvPr id="7" name="平行四边形 6"/>
          <p:cNvSpPr/>
          <p:nvPr/>
        </p:nvSpPr>
        <p:spPr>
          <a:xfrm>
            <a:off x="9384892" y="2240068"/>
            <a:ext cx="1935991" cy="457200"/>
          </a:xfrm>
          <a:prstGeom prst="parallelogram">
            <a:avLst/>
          </a:prstGeom>
          <a:gradFill>
            <a:gsLst>
              <a:gs pos="0">
                <a:schemeClr val="accent5">
                  <a:lumMod val="75000"/>
                </a:schemeClr>
              </a:gs>
              <a:gs pos="100000">
                <a:schemeClr val="accent5">
                  <a:lumMod val="60000"/>
                  <a:lumOff val="40000"/>
                </a:schemeClr>
              </a:gs>
            </a:gsLst>
            <a:lin ang="2700000" scaled="0"/>
          </a:gradFill>
          <a:ln w="31750">
            <a:gradFill>
              <a:gsLst>
                <a:gs pos="0">
                  <a:schemeClr val="accent5">
                    <a:lumMod val="75000"/>
                  </a:schemeClr>
                </a:gs>
                <a:gs pos="100000">
                  <a:schemeClr val="accent5">
                    <a:lumMod val="60000"/>
                    <a:lumOff val="40000"/>
                  </a:schemeClr>
                </a:gs>
              </a:gsLst>
              <a:lin ang="135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itchFamily="34" charset="-122"/>
                <a:ea typeface="微软雅黑" pitchFamily="34" charset="-122"/>
              </a:rPr>
              <a:t>促销逻辑</a:t>
            </a:r>
          </a:p>
        </p:txBody>
      </p:sp>
      <p:sp>
        <p:nvSpPr>
          <p:cNvPr id="8" name="淘宝网chenying0907出品 7"/>
          <p:cNvSpPr>
            <a:spLocks noChangeArrowheads="1"/>
          </p:cNvSpPr>
          <p:nvPr/>
        </p:nvSpPr>
        <p:spPr bwMode="auto">
          <a:xfrm>
            <a:off x="3321044" y="2806745"/>
            <a:ext cx="2459181" cy="170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285750" indent="-285750">
              <a:lnSpc>
                <a:spcPct val="150000"/>
              </a:lnSpc>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前端开发工具：</a:t>
            </a:r>
            <a:r>
              <a:rPr lang="en-US" altLang="zh-CN" sz="1400" dirty="0" err="1">
                <a:latin typeface="微软雅黑" panose="020B0503020204020204" pitchFamily="34" charset="-122"/>
                <a:ea typeface="微软雅黑" panose="020B0503020204020204" pitchFamily="34" charset="-122"/>
              </a:rPr>
              <a:t>HBuilder</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后端开发工具：</a:t>
            </a:r>
            <a:r>
              <a:rPr lang="en-US" altLang="zh-CN" sz="1400" dirty="0">
                <a:latin typeface="微软雅黑" panose="020B0503020204020204" pitchFamily="34" charset="-122"/>
                <a:ea typeface="微软雅黑" panose="020B0503020204020204" pitchFamily="34" charset="-122"/>
              </a:rPr>
              <a:t>IDEA</a:t>
            </a:r>
          </a:p>
          <a:p>
            <a:pPr marL="285750" indent="-285750">
              <a:lnSpc>
                <a:spcPct val="150000"/>
              </a:lnSpc>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数据交流：</a:t>
            </a:r>
            <a:r>
              <a:rPr lang="en-US" altLang="zh-CN" sz="1400" dirty="0">
                <a:latin typeface="微软雅黑" panose="020B0503020204020204" pitchFamily="34" charset="-122"/>
                <a:ea typeface="微软雅黑" panose="020B0503020204020204" pitchFamily="34" charset="-122"/>
              </a:rPr>
              <a:t>JSON</a:t>
            </a:r>
          </a:p>
          <a:p>
            <a:pPr marL="285750" indent="-285750">
              <a:lnSpc>
                <a:spcPct val="150000"/>
              </a:lnSpc>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无法解决：校园网</a:t>
            </a:r>
            <a:r>
              <a:rPr lang="en-US" altLang="zh-CN" sz="1400" dirty="0">
                <a:latin typeface="微软雅黑" panose="020B0503020204020204" pitchFamily="34" charset="-122"/>
                <a:ea typeface="微软雅黑" panose="020B0503020204020204" pitchFamily="34" charset="-122"/>
              </a:rPr>
              <a:t>IP</a:t>
            </a:r>
            <a:r>
              <a:rPr lang="zh-CN" altLang="en-US" sz="1400" dirty="0">
                <a:latin typeface="微软雅黑" panose="020B0503020204020204" pitchFamily="34" charset="-122"/>
                <a:ea typeface="微软雅黑" panose="020B0503020204020204" pitchFamily="34" charset="-122"/>
              </a:rPr>
              <a:t>不允许校外访问</a:t>
            </a:r>
            <a:endParaRPr lang="en-US" altLang="zh-CN" sz="1400" dirty="0">
              <a:latin typeface="微软雅黑" panose="020B0503020204020204" pitchFamily="34" charset="-122"/>
              <a:ea typeface="微软雅黑" panose="020B0503020204020204" pitchFamily="34" charset="-122"/>
            </a:endParaRPr>
          </a:p>
        </p:txBody>
      </p:sp>
      <p:sp>
        <p:nvSpPr>
          <p:cNvPr id="9" name="淘宝网chenying0907出品 8"/>
          <p:cNvSpPr>
            <a:spLocks noChangeArrowheads="1"/>
          </p:cNvSpPr>
          <p:nvPr/>
        </p:nvSpPr>
        <p:spPr bwMode="auto">
          <a:xfrm>
            <a:off x="6332577" y="2811568"/>
            <a:ext cx="2459181"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285750" indent="-285750">
              <a:lnSpc>
                <a:spcPct val="150000"/>
              </a:lnSpc>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前端框架：</a:t>
            </a:r>
            <a:r>
              <a:rPr lang="en-US" altLang="zh-CN" sz="1400" dirty="0">
                <a:latin typeface="微软雅黑" panose="020B0503020204020204" pitchFamily="34" charset="-122"/>
                <a:ea typeface="微软雅黑" panose="020B0503020204020204" pitchFamily="34" charset="-122"/>
              </a:rPr>
              <a:t>AngularJS</a:t>
            </a:r>
          </a:p>
          <a:p>
            <a:pPr marL="285750" indent="-285750">
              <a:lnSpc>
                <a:spcPct val="150000"/>
              </a:lnSpc>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后台框架：</a:t>
            </a:r>
            <a:r>
              <a:rPr lang="en-US" altLang="zh-CN" sz="1400" dirty="0">
                <a:latin typeface="微软雅黑" panose="020B0503020204020204" pitchFamily="34" charset="-122"/>
                <a:ea typeface="微软雅黑" panose="020B0503020204020204" pitchFamily="34" charset="-122"/>
              </a:rPr>
              <a:t>Spring Boot</a:t>
            </a:r>
          </a:p>
          <a:p>
            <a:pPr marL="285750" indent="-285750">
              <a:lnSpc>
                <a:spcPct val="150000"/>
              </a:lnSpc>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使用</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crossorigin</a:t>
            </a:r>
            <a:r>
              <a:rPr lang="zh-CN" altLang="en-US" sz="1400" dirty="0">
                <a:latin typeface="微软雅黑" panose="020B0503020204020204" pitchFamily="34" charset="-122"/>
                <a:ea typeface="微软雅黑" panose="020B0503020204020204" pitchFamily="34" charset="-122"/>
              </a:rPr>
              <a:t>标签以及在</a:t>
            </a:r>
            <a:r>
              <a:rPr lang="en-US" altLang="zh-CN" sz="1400" dirty="0">
                <a:latin typeface="微软雅黑" panose="020B0503020204020204" pitchFamily="34" charset="-122"/>
                <a:ea typeface="微软雅黑" panose="020B0503020204020204" pitchFamily="34" charset="-122"/>
              </a:rPr>
              <a:t>URL</a:t>
            </a:r>
            <a:r>
              <a:rPr lang="zh-CN" altLang="en-US" sz="1400" dirty="0">
                <a:latin typeface="微软雅黑" panose="020B0503020204020204" pitchFamily="34" charset="-122"/>
                <a:ea typeface="微软雅黑" panose="020B0503020204020204" pitchFamily="34" charset="-122"/>
              </a:rPr>
              <a:t>中添加</a:t>
            </a:r>
            <a:r>
              <a:rPr lang="en-US" altLang="zh-CN" sz="1400" dirty="0">
                <a:latin typeface="微软雅黑" panose="020B0503020204020204" pitchFamily="34" charset="-122"/>
                <a:ea typeface="微软雅黑" panose="020B0503020204020204" pitchFamily="34" charset="-122"/>
              </a:rPr>
              <a:t>http</a:t>
            </a:r>
            <a:r>
              <a:rPr lang="zh-CN" altLang="en-US" sz="1400" dirty="0">
                <a:latin typeface="微软雅黑" panose="020B0503020204020204" pitchFamily="34" charset="-122"/>
                <a:ea typeface="微软雅黑" panose="020B0503020204020204" pitchFamily="34" charset="-122"/>
              </a:rPr>
              <a:t>实现跨域</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endParaRPr lang="en-US" altLang="zh-CN" sz="1400" dirty="0">
              <a:latin typeface="微软雅黑" panose="020B0503020204020204" pitchFamily="34" charset="-122"/>
              <a:ea typeface="微软雅黑" panose="020B0503020204020204" pitchFamily="34" charset="-122"/>
            </a:endParaRPr>
          </a:p>
        </p:txBody>
      </p:sp>
      <p:sp>
        <p:nvSpPr>
          <p:cNvPr id="10" name="淘宝网chenying0907出品 9"/>
          <p:cNvSpPr>
            <a:spLocks noChangeArrowheads="1"/>
          </p:cNvSpPr>
          <p:nvPr/>
        </p:nvSpPr>
        <p:spPr bwMode="auto">
          <a:xfrm>
            <a:off x="9427670" y="2811568"/>
            <a:ext cx="194489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nSpc>
                <a:spcPct val="150000"/>
              </a:lnSpc>
            </a:pPr>
            <a:r>
              <a:rPr lang="zh-CN" altLang="en-US" sz="1400" dirty="0">
                <a:latin typeface="微软雅黑" panose="020B0503020204020204" pitchFamily="34" charset="-122"/>
                <a:ea typeface="微软雅黑" panose="020B0503020204020204" pitchFamily="34" charset="-122"/>
              </a:rPr>
              <a:t>使用策略模式和简单工厂模式的结合，将各种促销逻辑进行封装，降低耦合度</a:t>
            </a:r>
            <a:endParaRPr lang="en-US" altLang="zh-CN" sz="1400" dirty="0">
              <a:latin typeface="微软雅黑" panose="020B0503020204020204" pitchFamily="34" charset="-122"/>
              <a:ea typeface="微软雅黑" panose="020B0503020204020204" pitchFamily="34" charset="-122"/>
            </a:endParaRPr>
          </a:p>
        </p:txBody>
      </p:sp>
      <p:sp>
        <p:nvSpPr>
          <p:cNvPr id="11" name="平行四边形 10"/>
          <p:cNvSpPr/>
          <p:nvPr/>
        </p:nvSpPr>
        <p:spPr>
          <a:xfrm>
            <a:off x="6482609" y="2240068"/>
            <a:ext cx="1935991" cy="457200"/>
          </a:xfrm>
          <a:prstGeom prst="parallelogram">
            <a:avLst/>
          </a:prstGeom>
          <a:gradFill>
            <a:gsLst>
              <a:gs pos="0">
                <a:schemeClr val="accent5">
                  <a:lumMod val="75000"/>
                </a:schemeClr>
              </a:gs>
              <a:gs pos="100000">
                <a:schemeClr val="accent5">
                  <a:lumMod val="60000"/>
                  <a:lumOff val="40000"/>
                </a:schemeClr>
              </a:gs>
            </a:gsLst>
            <a:lin ang="2700000" scaled="0"/>
          </a:gradFill>
          <a:ln w="31750">
            <a:gradFill>
              <a:gsLst>
                <a:gs pos="0">
                  <a:schemeClr val="accent5">
                    <a:lumMod val="75000"/>
                  </a:schemeClr>
                </a:gs>
                <a:gs pos="100000">
                  <a:schemeClr val="accent5">
                    <a:lumMod val="60000"/>
                    <a:lumOff val="40000"/>
                  </a:schemeClr>
                </a:gs>
              </a:gsLst>
              <a:lin ang="135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itchFamily="34" charset="-122"/>
                <a:ea typeface="微软雅黑" pitchFamily="34" charset="-122"/>
              </a:rPr>
              <a:t>跨域访问</a:t>
            </a:r>
          </a:p>
        </p:txBody>
      </p:sp>
      <p:sp>
        <p:nvSpPr>
          <p:cNvPr id="12" name="平行四边形 11"/>
          <p:cNvSpPr/>
          <p:nvPr/>
        </p:nvSpPr>
        <p:spPr>
          <a:xfrm>
            <a:off x="3450864" y="2240068"/>
            <a:ext cx="2199542" cy="457200"/>
          </a:xfrm>
          <a:prstGeom prst="parallelogram">
            <a:avLst/>
          </a:prstGeom>
          <a:gradFill>
            <a:gsLst>
              <a:gs pos="0">
                <a:schemeClr val="accent5">
                  <a:lumMod val="75000"/>
                </a:schemeClr>
              </a:gs>
              <a:gs pos="100000">
                <a:schemeClr val="accent5">
                  <a:lumMod val="60000"/>
                  <a:lumOff val="40000"/>
                </a:schemeClr>
              </a:gs>
            </a:gsLst>
            <a:lin ang="2700000" scaled="0"/>
          </a:gradFill>
          <a:ln w="31750">
            <a:gradFill>
              <a:gsLst>
                <a:gs pos="0">
                  <a:schemeClr val="accent5">
                    <a:lumMod val="75000"/>
                  </a:schemeClr>
                </a:gs>
                <a:gs pos="100000">
                  <a:schemeClr val="accent5">
                    <a:lumMod val="60000"/>
                    <a:lumOff val="40000"/>
                  </a:schemeClr>
                </a:gs>
              </a:gsLst>
              <a:lin ang="135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itchFamily="34" charset="-122"/>
                <a:ea typeface="微软雅黑" pitchFamily="34" charset="-122"/>
              </a:rPr>
              <a:t>前后端分离</a:t>
            </a:r>
          </a:p>
        </p:txBody>
      </p:sp>
      <p:sp>
        <p:nvSpPr>
          <p:cNvPr id="14" name="平行四边形 13"/>
          <p:cNvSpPr/>
          <p:nvPr/>
        </p:nvSpPr>
        <p:spPr>
          <a:xfrm>
            <a:off x="964499" y="2240068"/>
            <a:ext cx="1935991" cy="457200"/>
          </a:xfrm>
          <a:prstGeom prst="parallelogram">
            <a:avLst/>
          </a:prstGeom>
          <a:gradFill>
            <a:gsLst>
              <a:gs pos="0">
                <a:schemeClr val="accent5">
                  <a:lumMod val="75000"/>
                </a:schemeClr>
              </a:gs>
              <a:gs pos="100000">
                <a:schemeClr val="accent5">
                  <a:lumMod val="60000"/>
                  <a:lumOff val="40000"/>
                </a:schemeClr>
              </a:gs>
            </a:gsLst>
            <a:lin ang="2700000" scaled="0"/>
          </a:gradFill>
          <a:ln w="31750">
            <a:gradFill>
              <a:gsLst>
                <a:gs pos="0">
                  <a:schemeClr val="accent5">
                    <a:lumMod val="75000"/>
                  </a:schemeClr>
                </a:gs>
                <a:gs pos="100000">
                  <a:schemeClr val="accent5">
                    <a:lumMod val="60000"/>
                    <a:lumOff val="40000"/>
                  </a:schemeClr>
                </a:gs>
              </a:gsLst>
              <a:lin ang="135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itchFamily="34" charset="-122"/>
                <a:ea typeface="微软雅黑" pitchFamily="34" charset="-122"/>
              </a:rPr>
              <a:t>页面设计</a:t>
            </a:r>
          </a:p>
        </p:txBody>
      </p:sp>
      <p:sp>
        <p:nvSpPr>
          <p:cNvPr id="15" name="淘宝网chenying0907出品 14"/>
          <p:cNvSpPr>
            <a:spLocks noChangeArrowheads="1"/>
          </p:cNvSpPr>
          <p:nvPr/>
        </p:nvSpPr>
        <p:spPr bwMode="auto">
          <a:xfrm>
            <a:off x="955594" y="2836342"/>
            <a:ext cx="1944896" cy="1346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nSpc>
                <a:spcPct val="150000"/>
              </a:lnSpc>
            </a:pPr>
            <a:r>
              <a:rPr lang="zh-CN" altLang="en-US" sz="1400" dirty="0">
                <a:latin typeface="微软雅黑" panose="020B0503020204020204" pitchFamily="34" charset="-122"/>
                <a:ea typeface="微软雅黑" panose="020B0503020204020204" pitchFamily="34" charset="-122"/>
              </a:rPr>
              <a:t>学习使用</a:t>
            </a:r>
            <a:r>
              <a:rPr lang="en-US" altLang="zh-CN" sz="1400" dirty="0">
                <a:latin typeface="微软雅黑" panose="020B0503020204020204" pitchFamily="34" charset="-122"/>
                <a:ea typeface="微软雅黑" panose="020B0503020204020204" pitchFamily="34" charset="-122"/>
              </a:rPr>
              <a:t>Axure RP</a:t>
            </a:r>
            <a:r>
              <a:rPr lang="zh-CN" altLang="en-US" sz="1400" dirty="0">
                <a:latin typeface="微软雅黑" panose="020B0503020204020204" pitchFamily="34" charset="-122"/>
                <a:ea typeface="微软雅黑" panose="020B0503020204020204" pitchFamily="34" charset="-122"/>
              </a:rPr>
              <a:t>进行项目原型图设计，并绘制流程图以及进行其他项目架构设计</a:t>
            </a:r>
            <a:endParaRPr lang="en-US" altLang="zh-CN" sz="1400" dirty="0">
              <a:latin typeface="微软雅黑" panose="020B0503020204020204" pitchFamily="34" charset="-122"/>
              <a:ea typeface="微软雅黑" panose="020B0503020204020204" pitchFamily="34" charset="-122"/>
            </a:endParaRPr>
          </a:p>
        </p:txBody>
      </p:sp>
      <p:sp>
        <p:nvSpPr>
          <p:cNvPr id="13" name="平行四边形 12">
            <a:extLst>
              <a:ext uri="{FF2B5EF4-FFF2-40B4-BE49-F238E27FC236}">
                <a16:creationId xmlns:a16="http://schemas.microsoft.com/office/drawing/2014/main" id="{4199A807-E266-45D2-B5AF-216E99576BCF}"/>
              </a:ext>
            </a:extLst>
          </p:cNvPr>
          <p:cNvSpPr/>
          <p:nvPr/>
        </p:nvSpPr>
        <p:spPr>
          <a:xfrm>
            <a:off x="1385052" y="4981967"/>
            <a:ext cx="9987513" cy="828615"/>
          </a:xfrm>
          <a:prstGeom prst="parallelogram">
            <a:avLst>
              <a:gd name="adj" fmla="val 2778"/>
            </a:avLst>
          </a:prstGeom>
          <a:gradFill>
            <a:gsLst>
              <a:gs pos="0">
                <a:schemeClr val="accent5">
                  <a:lumMod val="75000"/>
                </a:schemeClr>
              </a:gs>
              <a:gs pos="100000">
                <a:schemeClr val="accent5">
                  <a:lumMod val="60000"/>
                  <a:lumOff val="40000"/>
                </a:schemeClr>
              </a:gs>
            </a:gsLst>
            <a:lin ang="2700000" scaled="0"/>
          </a:gradFill>
          <a:ln w="31750">
            <a:gradFill>
              <a:gsLst>
                <a:gs pos="0">
                  <a:schemeClr val="accent5">
                    <a:lumMod val="75000"/>
                  </a:schemeClr>
                </a:gs>
                <a:gs pos="100000">
                  <a:schemeClr val="accent5">
                    <a:lumMod val="60000"/>
                    <a:lumOff val="40000"/>
                  </a:schemeClr>
                </a:gs>
              </a:gsLst>
              <a:lin ang="135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bg1"/>
                </a:solidFill>
                <a:latin typeface="微软雅黑" pitchFamily="34" charset="-122"/>
                <a:ea typeface="微软雅黑" pitchFamily="34" charset="-122"/>
              </a:rPr>
              <a:t>项目中问题解决：</a:t>
            </a:r>
            <a:r>
              <a:rPr lang="en-US" altLang="zh-CN" sz="2400" b="1" dirty="0">
                <a:solidFill>
                  <a:schemeClr val="bg1"/>
                </a:solidFill>
                <a:latin typeface="微软雅黑" pitchFamily="34" charset="-122"/>
                <a:ea typeface="微软雅黑" pitchFamily="34" charset="-122"/>
                <a:hlinkClick r:id="rId4"/>
              </a:rPr>
              <a:t>https://blog.csdn.net/qq_27058023/</a:t>
            </a:r>
            <a:r>
              <a:rPr lang="en-US" altLang="zh-CN" sz="2400" b="1" dirty="0">
                <a:solidFill>
                  <a:schemeClr val="bg1"/>
                </a:solidFill>
                <a:latin typeface="微软雅黑" pitchFamily="34" charset="-122"/>
                <a:ea typeface="微软雅黑" pitchFamily="34" charset="-122"/>
              </a:rPr>
              <a:t> </a:t>
            </a:r>
            <a:r>
              <a:rPr lang="zh-CN" altLang="en-US" sz="2400" b="1" dirty="0">
                <a:solidFill>
                  <a:schemeClr val="bg1"/>
                </a:solidFill>
                <a:latin typeface="微软雅黑" pitchFamily="34" charset="-122"/>
                <a:ea typeface="微软雅黑" pitchFamily="34" charset="-122"/>
              </a:rPr>
              <a:t>（持续更新中）</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randombar(horizontal)">
                                      <p:cBhvr>
                                        <p:cTn id="11" dur="500"/>
                                        <p:tgtEl>
                                          <p:spTgt spid="14"/>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randombar(horizontal)">
                                      <p:cBhvr>
                                        <p:cTn id="27" dur="500"/>
                                        <p:tgtEl>
                                          <p:spTgt spid="11"/>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randombar(horizontal)">
                                      <p:cBhvr>
                                        <p:cTn id="31" dur="500"/>
                                        <p:tgtEl>
                                          <p:spTgt spid="9"/>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randombar(horizontal)">
                                      <p:cBhvr>
                                        <p:cTn id="35" dur="500"/>
                                        <p:tgtEl>
                                          <p:spTgt spid="7"/>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randombar(horizontal)">
                                      <p:cBhvr>
                                        <p:cTn id="39" dur="500"/>
                                        <p:tgtEl>
                                          <p:spTgt spid="10"/>
                                        </p:tgtEl>
                                      </p:cBhvr>
                                    </p:animEffect>
                                  </p:childTnLst>
                                </p:cTn>
                              </p:par>
                            </p:childTnLst>
                          </p:cTn>
                        </p:par>
                        <p:par>
                          <p:cTn id="40" fill="hold">
                            <p:stCondLst>
                              <p:cond delay="4500"/>
                            </p:stCondLst>
                            <p:childTnLst>
                              <p:par>
                                <p:cTn id="41" presetID="14" presetClass="entr" presetSubtype="1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randombar(horizontal)">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bldP spid="9" grpId="0"/>
      <p:bldP spid="10" grpId="0"/>
      <p:bldP spid="11" grpId="0" animBg="1"/>
      <p:bldP spid="12" grpId="0" animBg="1"/>
      <p:bldP spid="14" grpId="0" animBg="1"/>
      <p:bldP spid="15" grpId="0"/>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淘宝网chenying0907出品 9"/>
          <p:cNvSpPr/>
          <p:nvPr/>
        </p:nvSpPr>
        <p:spPr>
          <a:xfrm>
            <a:off x="1696822" y="2866937"/>
            <a:ext cx="1080000" cy="1080000"/>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chemeClr val="accent1">
                    <a:lumMod val="50000"/>
                  </a:schemeClr>
                </a:solidFill>
              </a:rPr>
              <a:t>3</a:t>
            </a:r>
            <a:endParaRPr lang="zh-CN" altLang="en-US" sz="5400" b="1" dirty="0">
              <a:solidFill>
                <a:schemeClr val="accent1">
                  <a:lumMod val="50000"/>
                </a:schemeClr>
              </a:solidFill>
            </a:endParaRPr>
          </a:p>
        </p:txBody>
      </p:sp>
      <p:sp>
        <p:nvSpPr>
          <p:cNvPr id="11" name="淘宝网chenying0907出品 10"/>
          <p:cNvSpPr txBox="1"/>
          <p:nvPr/>
        </p:nvSpPr>
        <p:spPr>
          <a:xfrm>
            <a:off x="2894028" y="2962052"/>
            <a:ext cx="3205113" cy="984885"/>
          </a:xfrm>
          <a:prstGeom prst="rect">
            <a:avLst/>
          </a:prstGeom>
          <a:noFill/>
        </p:spPr>
        <p:txBody>
          <a:bodyPr wrap="square" rtlCol="0">
            <a:spAutoFit/>
          </a:bodyPr>
          <a:lstStyle/>
          <a:p>
            <a:r>
              <a:rPr lang="zh-CN" altLang="en-US" sz="4000" b="1" dirty="0">
                <a:solidFill>
                  <a:schemeClr val="accent1">
                    <a:lumMod val="50000"/>
                  </a:schemeClr>
                </a:solidFill>
                <a:latin typeface="微软雅黑" pitchFamily="34" charset="-122"/>
                <a:ea typeface="微软雅黑" pitchFamily="34" charset="-122"/>
              </a:rPr>
              <a:t>项目进度</a:t>
            </a:r>
            <a:endParaRPr lang="en-US" altLang="zh-CN" sz="4000" b="1" dirty="0">
              <a:solidFill>
                <a:schemeClr val="accent1">
                  <a:lumMod val="50000"/>
                </a:schemeClr>
              </a:solidFill>
              <a:latin typeface="微软雅黑" pitchFamily="34" charset="-122"/>
              <a:ea typeface="微软雅黑" pitchFamily="34" charset="-122"/>
            </a:endParaRPr>
          </a:p>
          <a:p>
            <a:r>
              <a:rPr lang="en-US" altLang="zh-CN" dirty="0">
                <a:solidFill>
                  <a:srgbClr val="1F4E79"/>
                </a:solidFill>
              </a:rPr>
              <a:t>project progress</a:t>
            </a:r>
            <a:endParaRPr lang="zh-CN" altLang="en-US" dirty="0">
              <a:solidFill>
                <a:srgbClr val="1F4E79"/>
              </a:solidFill>
            </a:endParaRPr>
          </a:p>
        </p:txBody>
      </p:sp>
      <p:sp>
        <p:nvSpPr>
          <p:cNvPr id="12" name="淘宝网chenying0907出品 11"/>
          <p:cNvSpPr/>
          <p:nvPr/>
        </p:nvSpPr>
        <p:spPr>
          <a:xfrm>
            <a:off x="6900421" y="0"/>
            <a:ext cx="5291579"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淘宝网chenying0907出品 12"/>
          <p:cNvSpPr/>
          <p:nvPr/>
        </p:nvSpPr>
        <p:spPr>
          <a:xfrm>
            <a:off x="8555081" y="1957837"/>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flipH="1">
            <a:off x="6810167" y="-246669"/>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0120546" y="5516252"/>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淘宝网chenying0907出品 20"/>
          <p:cNvSpPr txBox="1"/>
          <p:nvPr/>
        </p:nvSpPr>
        <p:spPr>
          <a:xfrm>
            <a:off x="9023168" y="1781004"/>
            <a:ext cx="1789376" cy="461665"/>
          </a:xfrm>
          <a:prstGeom prst="rect">
            <a:avLst/>
          </a:prstGeom>
          <a:noFill/>
        </p:spPr>
        <p:txBody>
          <a:bodyPr wrap="square" rtlCol="0">
            <a:spAutoFit/>
          </a:bodyPr>
          <a:lstStyle/>
          <a:p>
            <a:r>
              <a:rPr lang="zh-CN" altLang="en-US" sz="2400" b="1" dirty="0">
                <a:solidFill>
                  <a:schemeClr val="bg1"/>
                </a:solidFill>
                <a:latin typeface="微软雅黑" pitchFamily="34" charset="-122"/>
                <a:ea typeface="微软雅黑" pitchFamily="34" charset="-122"/>
              </a:rPr>
              <a:t>需求分析</a:t>
            </a:r>
          </a:p>
        </p:txBody>
      </p:sp>
      <p:cxnSp>
        <p:nvCxnSpPr>
          <p:cNvPr id="23" name="直接连接符 22"/>
          <p:cNvCxnSpPr/>
          <p:nvPr/>
        </p:nvCxnSpPr>
        <p:spPr>
          <a:xfrm>
            <a:off x="8609081" y="2065837"/>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淘宝网chenying0907出品 24"/>
          <p:cNvSpPr/>
          <p:nvPr/>
        </p:nvSpPr>
        <p:spPr>
          <a:xfrm>
            <a:off x="8569717" y="2965412"/>
            <a:ext cx="78729" cy="87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淘宝网chenying0907出品 25"/>
          <p:cNvSpPr txBox="1"/>
          <p:nvPr/>
        </p:nvSpPr>
        <p:spPr>
          <a:xfrm>
            <a:off x="9023168" y="2778469"/>
            <a:ext cx="1789376" cy="461665"/>
          </a:xfrm>
          <a:prstGeom prst="rect">
            <a:avLst/>
          </a:prstGeom>
          <a:noFill/>
        </p:spPr>
        <p:txBody>
          <a:bodyPr wrap="square" rtlCol="0">
            <a:spAutoFit/>
          </a:bodyPr>
          <a:lstStyle/>
          <a:p>
            <a:r>
              <a:rPr lang="zh-CN" altLang="en-US" sz="2400" b="1" dirty="0">
                <a:solidFill>
                  <a:schemeClr val="bg1"/>
                </a:solidFill>
                <a:latin typeface="微软雅黑" pitchFamily="34" charset="-122"/>
                <a:ea typeface="微软雅黑" pitchFamily="34" charset="-122"/>
              </a:rPr>
              <a:t>概要设计</a:t>
            </a:r>
          </a:p>
        </p:txBody>
      </p:sp>
      <p:cxnSp>
        <p:nvCxnSpPr>
          <p:cNvPr id="27" name="直接连接符 26"/>
          <p:cNvCxnSpPr/>
          <p:nvPr/>
        </p:nvCxnSpPr>
        <p:spPr>
          <a:xfrm>
            <a:off x="8609081" y="3045780"/>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淘宝网chenying0907出品 27"/>
          <p:cNvSpPr/>
          <p:nvPr/>
        </p:nvSpPr>
        <p:spPr>
          <a:xfrm>
            <a:off x="8555081" y="3926059"/>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淘宝网chenying0907出品 29"/>
          <p:cNvSpPr txBox="1"/>
          <p:nvPr/>
        </p:nvSpPr>
        <p:spPr>
          <a:xfrm>
            <a:off x="9023168" y="3722858"/>
            <a:ext cx="1789376" cy="461665"/>
          </a:xfrm>
          <a:prstGeom prst="rect">
            <a:avLst/>
          </a:prstGeom>
          <a:noFill/>
        </p:spPr>
        <p:txBody>
          <a:bodyPr wrap="square" rtlCol="0">
            <a:spAutoFit/>
          </a:bodyPr>
          <a:lstStyle/>
          <a:p>
            <a:r>
              <a:rPr lang="zh-CN" altLang="en-US" sz="2400" b="1" dirty="0">
                <a:solidFill>
                  <a:schemeClr val="bg1"/>
                </a:solidFill>
                <a:latin typeface="微软雅黑" pitchFamily="34" charset="-122"/>
                <a:ea typeface="微软雅黑" pitchFamily="34" charset="-122"/>
              </a:rPr>
              <a:t>详细设计</a:t>
            </a:r>
          </a:p>
        </p:txBody>
      </p:sp>
      <p:cxnSp>
        <p:nvCxnSpPr>
          <p:cNvPr id="31" name="直接连接符 30"/>
          <p:cNvCxnSpPr/>
          <p:nvPr/>
        </p:nvCxnSpPr>
        <p:spPr>
          <a:xfrm>
            <a:off x="8609081" y="4001248"/>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淘宝网chenying0907出品 31"/>
          <p:cNvSpPr/>
          <p:nvPr/>
        </p:nvSpPr>
        <p:spPr>
          <a:xfrm>
            <a:off x="8555081" y="4880421"/>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淘宝网chenying0907出品 32"/>
          <p:cNvSpPr txBox="1"/>
          <p:nvPr/>
        </p:nvSpPr>
        <p:spPr>
          <a:xfrm>
            <a:off x="9023168" y="4667247"/>
            <a:ext cx="1789376" cy="461665"/>
          </a:xfrm>
          <a:prstGeom prst="rect">
            <a:avLst/>
          </a:prstGeom>
          <a:noFill/>
        </p:spPr>
        <p:txBody>
          <a:bodyPr wrap="square" rtlCol="0">
            <a:spAutoFit/>
          </a:bodyPr>
          <a:lstStyle/>
          <a:p>
            <a:r>
              <a:rPr lang="zh-CN" altLang="en-US" sz="2400" b="1" dirty="0">
                <a:solidFill>
                  <a:schemeClr val="bg1"/>
                </a:solidFill>
                <a:latin typeface="微软雅黑" pitchFamily="34" charset="-122"/>
                <a:ea typeface="微软雅黑" pitchFamily="34" charset="-122"/>
              </a:rPr>
              <a:t>编码实现</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anim calcmode="lin" valueType="num">
                                      <p:cBhvr>
                                        <p:cTn id="8" dur="250" fill="hold"/>
                                        <p:tgtEl>
                                          <p:spTgt spid="10"/>
                                        </p:tgtEl>
                                        <p:attrNameLst>
                                          <p:attrName>ppt_x</p:attrName>
                                        </p:attrNameLst>
                                      </p:cBhvr>
                                      <p:tavLst>
                                        <p:tav tm="0">
                                          <p:val>
                                            <p:strVal val="#ppt_x"/>
                                          </p:val>
                                        </p:tav>
                                        <p:tav tm="100000">
                                          <p:val>
                                            <p:strVal val="#ppt_x"/>
                                          </p:val>
                                        </p:tav>
                                      </p:tavLst>
                                    </p:anim>
                                    <p:anim calcmode="lin" valueType="num">
                                      <p:cBhvr>
                                        <p:cTn id="9" dur="25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14" presetClass="entr" presetSubtype="1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childTnLst>
                          </p:cTn>
                        </p:par>
                        <p:par>
                          <p:cTn id="14" fill="hold">
                            <p:stCondLst>
                              <p:cond delay="750"/>
                            </p:stCondLst>
                            <p:childTnLst>
                              <p:par>
                                <p:cTn id="15" presetID="23" presetClass="entr" presetSubtype="16" fill="hold" grpId="2"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250" fill="hold"/>
                                        <p:tgtEl>
                                          <p:spTgt spid="13"/>
                                        </p:tgtEl>
                                        <p:attrNameLst>
                                          <p:attrName>ppt_w</p:attrName>
                                        </p:attrNameLst>
                                      </p:cBhvr>
                                      <p:tavLst>
                                        <p:tav tm="0">
                                          <p:val>
                                            <p:fltVal val="0"/>
                                          </p:val>
                                        </p:tav>
                                        <p:tav tm="100000">
                                          <p:val>
                                            <p:strVal val="#ppt_w"/>
                                          </p:val>
                                        </p:tav>
                                      </p:tavLst>
                                    </p:anim>
                                    <p:anim calcmode="lin" valueType="num">
                                      <p:cBhvr>
                                        <p:cTn id="18" dur="250" fill="hold"/>
                                        <p:tgtEl>
                                          <p:spTgt spid="13"/>
                                        </p:tgtEl>
                                        <p:attrNameLst>
                                          <p:attrName>ppt_h</p:attrName>
                                        </p:attrNameLst>
                                      </p:cBhvr>
                                      <p:tavLst>
                                        <p:tav tm="0">
                                          <p:val>
                                            <p:fltVal val="0"/>
                                          </p:val>
                                        </p:tav>
                                        <p:tav tm="100000">
                                          <p:val>
                                            <p:strVal val="#ppt_h"/>
                                          </p:val>
                                        </p:tav>
                                      </p:tavLst>
                                    </p:anim>
                                  </p:childTnLst>
                                </p:cTn>
                              </p:par>
                            </p:childTnLst>
                          </p:cTn>
                        </p:par>
                        <p:par>
                          <p:cTn id="19" fill="hold">
                            <p:stCondLst>
                              <p:cond delay="1000"/>
                            </p:stCondLst>
                            <p:childTnLst>
                              <p:par>
                                <p:cTn id="20" presetID="3" presetClass="entr" presetSubtype="10" fill="hold" grpId="1"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250"/>
                                        <p:tgtEl>
                                          <p:spTgt spid="21"/>
                                        </p:tgtEl>
                                      </p:cBhvr>
                                    </p:animEffect>
                                  </p:childTnLst>
                                </p:cTn>
                              </p:par>
                            </p:childTnLst>
                          </p:cTn>
                        </p:par>
                        <p:par>
                          <p:cTn id="23" fill="hold">
                            <p:stCondLst>
                              <p:cond delay="1250"/>
                            </p:stCondLst>
                            <p:childTnLst>
                              <p:par>
                                <p:cTn id="24" presetID="22" presetClass="entr" presetSubtype="1" fill="hold"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up)">
                                      <p:cBhvr>
                                        <p:cTn id="26" dur="250"/>
                                        <p:tgtEl>
                                          <p:spTgt spid="23"/>
                                        </p:tgtEl>
                                      </p:cBhvr>
                                    </p:animEffect>
                                  </p:childTnLst>
                                </p:cTn>
                              </p:par>
                            </p:childTnLst>
                          </p:cTn>
                        </p:par>
                        <p:par>
                          <p:cTn id="27" fill="hold">
                            <p:stCondLst>
                              <p:cond delay="1500"/>
                            </p:stCondLst>
                            <p:childTnLst>
                              <p:par>
                                <p:cTn id="28" presetID="23" presetClass="entr" presetSubtype="16"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p:cTn id="30" dur="250" fill="hold"/>
                                        <p:tgtEl>
                                          <p:spTgt spid="25"/>
                                        </p:tgtEl>
                                        <p:attrNameLst>
                                          <p:attrName>ppt_w</p:attrName>
                                        </p:attrNameLst>
                                      </p:cBhvr>
                                      <p:tavLst>
                                        <p:tav tm="0">
                                          <p:val>
                                            <p:fltVal val="0"/>
                                          </p:val>
                                        </p:tav>
                                        <p:tav tm="100000">
                                          <p:val>
                                            <p:strVal val="#ppt_w"/>
                                          </p:val>
                                        </p:tav>
                                      </p:tavLst>
                                    </p:anim>
                                    <p:anim calcmode="lin" valueType="num">
                                      <p:cBhvr>
                                        <p:cTn id="31" dur="250" fill="hold"/>
                                        <p:tgtEl>
                                          <p:spTgt spid="25"/>
                                        </p:tgtEl>
                                        <p:attrNameLst>
                                          <p:attrName>ppt_h</p:attrName>
                                        </p:attrNameLst>
                                      </p:cBhvr>
                                      <p:tavLst>
                                        <p:tav tm="0">
                                          <p:val>
                                            <p:fltVal val="0"/>
                                          </p:val>
                                        </p:tav>
                                        <p:tav tm="100000">
                                          <p:val>
                                            <p:strVal val="#ppt_h"/>
                                          </p:val>
                                        </p:tav>
                                      </p:tavLst>
                                    </p:anim>
                                  </p:childTnLst>
                                </p:cTn>
                              </p:par>
                            </p:childTnLst>
                          </p:cTn>
                        </p:par>
                        <p:par>
                          <p:cTn id="32" fill="hold">
                            <p:stCondLst>
                              <p:cond delay="1750"/>
                            </p:stCondLst>
                            <p:childTnLst>
                              <p:par>
                                <p:cTn id="33" presetID="3" presetClass="entr" presetSubtype="10"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blinds(horizontal)">
                                      <p:cBhvr>
                                        <p:cTn id="35" dur="250"/>
                                        <p:tgtEl>
                                          <p:spTgt spid="26"/>
                                        </p:tgtEl>
                                      </p:cBhvr>
                                    </p:animEffect>
                                  </p:childTnLst>
                                </p:cTn>
                              </p:par>
                            </p:childTnLst>
                          </p:cTn>
                        </p:par>
                        <p:par>
                          <p:cTn id="36" fill="hold">
                            <p:stCondLst>
                              <p:cond delay="2000"/>
                            </p:stCondLst>
                            <p:childTnLst>
                              <p:par>
                                <p:cTn id="37" presetID="22" presetClass="entr" presetSubtype="1"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up)">
                                      <p:cBhvr>
                                        <p:cTn id="39" dur="250"/>
                                        <p:tgtEl>
                                          <p:spTgt spid="27"/>
                                        </p:tgtEl>
                                      </p:cBhvr>
                                    </p:animEffect>
                                  </p:childTnLst>
                                </p:cTn>
                              </p:par>
                            </p:childTnLst>
                          </p:cTn>
                        </p:par>
                        <p:par>
                          <p:cTn id="40" fill="hold">
                            <p:stCondLst>
                              <p:cond delay="2250"/>
                            </p:stCondLst>
                            <p:childTnLst>
                              <p:par>
                                <p:cTn id="41" presetID="23" presetClass="entr" presetSubtype="16"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p:cTn id="43" dur="250" fill="hold"/>
                                        <p:tgtEl>
                                          <p:spTgt spid="28"/>
                                        </p:tgtEl>
                                        <p:attrNameLst>
                                          <p:attrName>ppt_w</p:attrName>
                                        </p:attrNameLst>
                                      </p:cBhvr>
                                      <p:tavLst>
                                        <p:tav tm="0">
                                          <p:val>
                                            <p:fltVal val="0"/>
                                          </p:val>
                                        </p:tav>
                                        <p:tav tm="100000">
                                          <p:val>
                                            <p:strVal val="#ppt_w"/>
                                          </p:val>
                                        </p:tav>
                                      </p:tavLst>
                                    </p:anim>
                                    <p:anim calcmode="lin" valueType="num">
                                      <p:cBhvr>
                                        <p:cTn id="44" dur="250" fill="hold"/>
                                        <p:tgtEl>
                                          <p:spTgt spid="28"/>
                                        </p:tgtEl>
                                        <p:attrNameLst>
                                          <p:attrName>ppt_h</p:attrName>
                                        </p:attrNameLst>
                                      </p:cBhvr>
                                      <p:tavLst>
                                        <p:tav tm="0">
                                          <p:val>
                                            <p:fltVal val="0"/>
                                          </p:val>
                                        </p:tav>
                                        <p:tav tm="100000">
                                          <p:val>
                                            <p:strVal val="#ppt_h"/>
                                          </p:val>
                                        </p:tav>
                                      </p:tavLst>
                                    </p:anim>
                                  </p:childTnLst>
                                </p:cTn>
                              </p:par>
                            </p:childTnLst>
                          </p:cTn>
                        </p:par>
                        <p:par>
                          <p:cTn id="45" fill="hold">
                            <p:stCondLst>
                              <p:cond delay="2500"/>
                            </p:stCondLst>
                            <p:childTnLst>
                              <p:par>
                                <p:cTn id="46" presetID="3" presetClass="entr" presetSubtype="10" fill="hold" grpId="0" nodeType="after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blinds(horizontal)">
                                      <p:cBhvr>
                                        <p:cTn id="48" dur="250"/>
                                        <p:tgtEl>
                                          <p:spTgt spid="30"/>
                                        </p:tgtEl>
                                      </p:cBhvr>
                                    </p:animEffect>
                                  </p:childTnLst>
                                </p:cTn>
                              </p:par>
                            </p:childTnLst>
                          </p:cTn>
                        </p:par>
                        <p:par>
                          <p:cTn id="49" fill="hold">
                            <p:stCondLst>
                              <p:cond delay="2750"/>
                            </p:stCondLst>
                            <p:childTnLst>
                              <p:par>
                                <p:cTn id="50" presetID="22" presetClass="entr" presetSubtype="1"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up)">
                                      <p:cBhvr>
                                        <p:cTn id="52" dur="250"/>
                                        <p:tgtEl>
                                          <p:spTgt spid="31"/>
                                        </p:tgtEl>
                                      </p:cBhvr>
                                    </p:animEffect>
                                  </p:childTnLst>
                                </p:cTn>
                              </p:par>
                            </p:childTnLst>
                          </p:cTn>
                        </p:par>
                        <p:par>
                          <p:cTn id="53" fill="hold">
                            <p:stCondLst>
                              <p:cond delay="3000"/>
                            </p:stCondLst>
                            <p:childTnLst>
                              <p:par>
                                <p:cTn id="54" presetID="23" presetClass="entr" presetSubtype="16" fill="hold" grpId="0" nodeType="afterEffect">
                                  <p:stCondLst>
                                    <p:cond delay="0"/>
                                  </p:stCondLst>
                                  <p:childTnLst>
                                    <p:set>
                                      <p:cBhvr>
                                        <p:cTn id="55" dur="1" fill="hold">
                                          <p:stCondLst>
                                            <p:cond delay="0"/>
                                          </p:stCondLst>
                                        </p:cTn>
                                        <p:tgtEl>
                                          <p:spTgt spid="32"/>
                                        </p:tgtEl>
                                        <p:attrNameLst>
                                          <p:attrName>style.visibility</p:attrName>
                                        </p:attrNameLst>
                                      </p:cBhvr>
                                      <p:to>
                                        <p:strVal val="visible"/>
                                      </p:to>
                                    </p:set>
                                    <p:anim calcmode="lin" valueType="num">
                                      <p:cBhvr>
                                        <p:cTn id="56" dur="250" fill="hold"/>
                                        <p:tgtEl>
                                          <p:spTgt spid="32"/>
                                        </p:tgtEl>
                                        <p:attrNameLst>
                                          <p:attrName>ppt_w</p:attrName>
                                        </p:attrNameLst>
                                      </p:cBhvr>
                                      <p:tavLst>
                                        <p:tav tm="0">
                                          <p:val>
                                            <p:fltVal val="0"/>
                                          </p:val>
                                        </p:tav>
                                        <p:tav tm="100000">
                                          <p:val>
                                            <p:strVal val="#ppt_w"/>
                                          </p:val>
                                        </p:tav>
                                      </p:tavLst>
                                    </p:anim>
                                    <p:anim calcmode="lin" valueType="num">
                                      <p:cBhvr>
                                        <p:cTn id="57" dur="250" fill="hold"/>
                                        <p:tgtEl>
                                          <p:spTgt spid="32"/>
                                        </p:tgtEl>
                                        <p:attrNameLst>
                                          <p:attrName>ppt_h</p:attrName>
                                        </p:attrNameLst>
                                      </p:cBhvr>
                                      <p:tavLst>
                                        <p:tav tm="0">
                                          <p:val>
                                            <p:fltVal val="0"/>
                                          </p:val>
                                        </p:tav>
                                        <p:tav tm="100000">
                                          <p:val>
                                            <p:strVal val="#ppt_h"/>
                                          </p:val>
                                        </p:tav>
                                      </p:tavLst>
                                    </p:anim>
                                  </p:childTnLst>
                                </p:cTn>
                              </p:par>
                            </p:childTnLst>
                          </p:cTn>
                        </p:par>
                        <p:par>
                          <p:cTn id="58" fill="hold">
                            <p:stCondLst>
                              <p:cond delay="3250"/>
                            </p:stCondLst>
                            <p:childTnLst>
                              <p:par>
                                <p:cTn id="59" presetID="3" presetClass="entr" presetSubtype="10" fill="hold" grpId="0" nodeType="after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blinds(horizontal)">
                                      <p:cBhvr>
                                        <p:cTn id="61" dur="25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p:bldP spid="13" grpId="0" animBg="1"/>
      <p:bldP spid="13" grpId="1" animBg="1"/>
      <p:bldP spid="13" grpId="2" animBg="1"/>
      <p:bldP spid="21" grpId="0"/>
      <p:bldP spid="21" grpId="1"/>
      <p:bldP spid="25" grpId="0" animBg="1"/>
      <p:bldP spid="26" grpId="0"/>
      <p:bldP spid="28" grpId="0" animBg="1"/>
      <p:bldP spid="30" grpId="0"/>
      <p:bldP spid="32" grpId="0" animBg="1"/>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项目进度</a:t>
            </a:r>
          </a:p>
        </p:txBody>
      </p:sp>
      <p:pic>
        <p:nvPicPr>
          <p:cNvPr id="6" name="图片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3244" y="0"/>
            <a:ext cx="1789251" cy="1051863"/>
          </a:xfrm>
          <a:prstGeom prst="rect">
            <a:avLst/>
          </a:prstGeom>
        </p:spPr>
      </p:pic>
      <p:sp>
        <p:nvSpPr>
          <p:cNvPr id="7" name="右箭头 6"/>
          <p:cNvSpPr/>
          <p:nvPr/>
        </p:nvSpPr>
        <p:spPr>
          <a:xfrm>
            <a:off x="1531685" y="3676650"/>
            <a:ext cx="10060240" cy="266700"/>
          </a:xfrm>
          <a:prstGeom prst="rightArrow">
            <a:avLst>
              <a:gd name="adj1" fmla="val 50000"/>
              <a:gd name="adj2" fmla="val 185714"/>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淘宝网chenying0907出品 7"/>
          <p:cNvSpPr/>
          <p:nvPr/>
        </p:nvSpPr>
        <p:spPr>
          <a:xfrm>
            <a:off x="1240262" y="3745161"/>
            <a:ext cx="144000" cy="129675"/>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淘宝网chenying0907出品 8"/>
          <p:cNvSpPr/>
          <p:nvPr/>
        </p:nvSpPr>
        <p:spPr>
          <a:xfrm>
            <a:off x="907709" y="3745161"/>
            <a:ext cx="180000" cy="129675"/>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淘宝网chenying0907出品 9"/>
          <p:cNvSpPr/>
          <p:nvPr/>
        </p:nvSpPr>
        <p:spPr>
          <a:xfrm>
            <a:off x="539156" y="3745161"/>
            <a:ext cx="216000" cy="129675"/>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p:nvSpPr>
        <p:spPr>
          <a:xfrm>
            <a:off x="1800791" y="3449998"/>
            <a:ext cx="720000" cy="720000"/>
          </a:xfrm>
          <a:prstGeom prst="diamond">
            <a:avLst/>
          </a:prstGeom>
          <a:gradFill>
            <a:gsLst>
              <a:gs pos="0">
                <a:schemeClr val="accent1">
                  <a:lumMod val="75000"/>
                </a:schemeClr>
              </a:gs>
              <a:gs pos="100000">
                <a:schemeClr val="bg1"/>
              </a:gs>
            </a:gsLst>
            <a:lin ang="2700000" scaled="0"/>
          </a:gradFill>
          <a:ln w="38100">
            <a:gradFill>
              <a:gsLst>
                <a:gs pos="0">
                  <a:schemeClr val="accent1">
                    <a:lumMod val="75000"/>
                  </a:schemeClr>
                </a:gs>
                <a:gs pos="100000">
                  <a:schemeClr val="bg1"/>
                </a:gs>
              </a:gsLst>
              <a:lin ang="135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1</a:t>
            </a:r>
            <a:endParaRPr lang="zh-CN" altLang="en-US" sz="2400" dirty="0">
              <a:solidFill>
                <a:schemeClr val="tx1"/>
              </a:solidFill>
            </a:endParaRPr>
          </a:p>
        </p:txBody>
      </p:sp>
      <p:sp>
        <p:nvSpPr>
          <p:cNvPr id="12" name="菱形 11"/>
          <p:cNvSpPr/>
          <p:nvPr/>
        </p:nvSpPr>
        <p:spPr>
          <a:xfrm>
            <a:off x="3497502" y="3449998"/>
            <a:ext cx="720000" cy="720000"/>
          </a:xfrm>
          <a:prstGeom prst="diamond">
            <a:avLst/>
          </a:prstGeom>
          <a:gradFill>
            <a:gsLst>
              <a:gs pos="0">
                <a:schemeClr val="accent1">
                  <a:lumMod val="75000"/>
                </a:schemeClr>
              </a:gs>
              <a:gs pos="100000">
                <a:schemeClr val="bg1"/>
              </a:gs>
            </a:gsLst>
            <a:lin ang="2700000" scaled="0"/>
          </a:gradFill>
          <a:ln w="38100">
            <a:gradFill>
              <a:gsLst>
                <a:gs pos="0">
                  <a:schemeClr val="accent1">
                    <a:lumMod val="75000"/>
                  </a:schemeClr>
                </a:gs>
                <a:gs pos="100000">
                  <a:schemeClr val="bg1"/>
                </a:gs>
              </a:gsLst>
              <a:lin ang="135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2</a:t>
            </a:r>
            <a:endParaRPr lang="zh-CN" altLang="en-US" sz="2400" dirty="0">
              <a:solidFill>
                <a:schemeClr val="tx1"/>
              </a:solidFill>
            </a:endParaRPr>
          </a:p>
        </p:txBody>
      </p:sp>
      <p:sp>
        <p:nvSpPr>
          <p:cNvPr id="13" name="菱形 12"/>
          <p:cNvSpPr/>
          <p:nvPr/>
        </p:nvSpPr>
        <p:spPr>
          <a:xfrm>
            <a:off x="5163182" y="3449998"/>
            <a:ext cx="720000" cy="720000"/>
          </a:xfrm>
          <a:prstGeom prst="diamond">
            <a:avLst/>
          </a:prstGeom>
          <a:gradFill>
            <a:gsLst>
              <a:gs pos="0">
                <a:schemeClr val="accent1">
                  <a:lumMod val="75000"/>
                </a:schemeClr>
              </a:gs>
              <a:gs pos="100000">
                <a:schemeClr val="bg1"/>
              </a:gs>
            </a:gsLst>
            <a:lin ang="2700000" scaled="0"/>
          </a:gradFill>
          <a:ln w="38100">
            <a:gradFill>
              <a:gsLst>
                <a:gs pos="0">
                  <a:schemeClr val="accent1">
                    <a:lumMod val="75000"/>
                  </a:schemeClr>
                </a:gs>
                <a:gs pos="100000">
                  <a:schemeClr val="bg1"/>
                </a:gs>
              </a:gsLst>
              <a:lin ang="135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3</a:t>
            </a:r>
            <a:endParaRPr lang="zh-CN" altLang="en-US" sz="2400" dirty="0">
              <a:solidFill>
                <a:schemeClr val="tx1"/>
              </a:solidFill>
            </a:endParaRPr>
          </a:p>
        </p:txBody>
      </p:sp>
      <p:sp>
        <p:nvSpPr>
          <p:cNvPr id="14" name="菱形 13"/>
          <p:cNvSpPr/>
          <p:nvPr/>
        </p:nvSpPr>
        <p:spPr>
          <a:xfrm>
            <a:off x="6979722" y="3401794"/>
            <a:ext cx="720000" cy="720000"/>
          </a:xfrm>
          <a:prstGeom prst="diamond">
            <a:avLst/>
          </a:prstGeom>
          <a:gradFill>
            <a:gsLst>
              <a:gs pos="0">
                <a:schemeClr val="accent1">
                  <a:lumMod val="75000"/>
                </a:schemeClr>
              </a:gs>
              <a:gs pos="100000">
                <a:schemeClr val="bg1"/>
              </a:gs>
            </a:gsLst>
            <a:lin ang="2700000" scaled="0"/>
          </a:gradFill>
          <a:ln w="38100">
            <a:gradFill>
              <a:gsLst>
                <a:gs pos="0">
                  <a:schemeClr val="accent1">
                    <a:lumMod val="75000"/>
                  </a:schemeClr>
                </a:gs>
                <a:gs pos="100000">
                  <a:schemeClr val="bg1"/>
                </a:gs>
              </a:gsLst>
              <a:lin ang="135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4</a:t>
            </a:r>
            <a:endParaRPr lang="zh-CN" altLang="en-US" sz="2400" dirty="0">
              <a:solidFill>
                <a:schemeClr val="tx1"/>
              </a:solidFill>
            </a:endParaRPr>
          </a:p>
        </p:txBody>
      </p:sp>
      <p:sp>
        <p:nvSpPr>
          <p:cNvPr id="15" name="菱形 14"/>
          <p:cNvSpPr/>
          <p:nvPr/>
        </p:nvSpPr>
        <p:spPr>
          <a:xfrm>
            <a:off x="8771738" y="3438809"/>
            <a:ext cx="720000" cy="720000"/>
          </a:xfrm>
          <a:prstGeom prst="diamond">
            <a:avLst/>
          </a:prstGeom>
          <a:gradFill>
            <a:gsLst>
              <a:gs pos="0">
                <a:schemeClr val="accent1">
                  <a:lumMod val="75000"/>
                </a:schemeClr>
              </a:gs>
              <a:gs pos="100000">
                <a:schemeClr val="bg1"/>
              </a:gs>
            </a:gsLst>
            <a:lin ang="2700000" scaled="0"/>
          </a:gradFill>
          <a:ln w="38100">
            <a:gradFill>
              <a:gsLst>
                <a:gs pos="0">
                  <a:schemeClr val="accent1">
                    <a:lumMod val="75000"/>
                  </a:schemeClr>
                </a:gs>
                <a:gs pos="100000">
                  <a:schemeClr val="bg1"/>
                </a:gs>
              </a:gsLst>
              <a:lin ang="135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5</a:t>
            </a:r>
            <a:endParaRPr lang="zh-CN" altLang="en-US" sz="2400" dirty="0">
              <a:solidFill>
                <a:schemeClr val="tx1"/>
              </a:solidFill>
            </a:endParaRPr>
          </a:p>
        </p:txBody>
      </p:sp>
      <p:cxnSp>
        <p:nvCxnSpPr>
          <p:cNvPr id="17" name="直接连接符 16"/>
          <p:cNvCxnSpPr>
            <a:endCxn id="11" idx="0"/>
          </p:cNvCxnSpPr>
          <p:nvPr/>
        </p:nvCxnSpPr>
        <p:spPr>
          <a:xfrm>
            <a:off x="2160791" y="3162300"/>
            <a:ext cx="0" cy="28769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淘宝网chenying0907出品 17"/>
          <p:cNvSpPr txBox="1"/>
          <p:nvPr/>
        </p:nvSpPr>
        <p:spPr>
          <a:xfrm>
            <a:off x="1101391" y="1613398"/>
            <a:ext cx="2417051" cy="133882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选择毕设题目</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学习</a:t>
            </a:r>
            <a:r>
              <a:rPr lang="en-US" altLang="zh-CN" dirty="0">
                <a:latin typeface="微软雅黑" panose="020B0503020204020204" pitchFamily="34" charset="-122"/>
                <a:ea typeface="微软雅黑" panose="020B0503020204020204" pitchFamily="34" charset="-122"/>
              </a:rPr>
              <a:t>AngularJS Spring Boot</a:t>
            </a:r>
            <a:r>
              <a:rPr lang="zh-CN" altLang="en-US" dirty="0">
                <a:latin typeface="微软雅黑" panose="020B0503020204020204" pitchFamily="34" charset="-122"/>
                <a:ea typeface="微软雅黑" panose="020B0503020204020204" pitchFamily="34" charset="-122"/>
              </a:rPr>
              <a:t>知识</a:t>
            </a:r>
            <a:endParaRPr lang="en-US" altLang="zh-CN" dirty="0">
              <a:latin typeface="微软雅黑" panose="020B0503020204020204" pitchFamily="34" charset="-122"/>
              <a:ea typeface="微软雅黑" panose="020B0503020204020204" pitchFamily="34" charset="-122"/>
            </a:endParaRPr>
          </a:p>
        </p:txBody>
      </p:sp>
      <p:sp>
        <p:nvSpPr>
          <p:cNvPr id="19" name="淘宝网chenying0907出品 18"/>
          <p:cNvSpPr txBox="1"/>
          <p:nvPr/>
        </p:nvSpPr>
        <p:spPr>
          <a:xfrm>
            <a:off x="2681005" y="4554221"/>
            <a:ext cx="2636406" cy="175432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进行项目需求分析</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搭建项目环境</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github</a:t>
            </a:r>
            <a:r>
              <a:rPr lang="zh-CN" altLang="en-US" dirty="0">
                <a:latin typeface="微软雅黑" panose="020B0503020204020204" pitchFamily="34" charset="-122"/>
                <a:ea typeface="微软雅黑" panose="020B0503020204020204" pitchFamily="34" charset="-122"/>
              </a:rPr>
              <a:t>中建立相关工程</a:t>
            </a:r>
            <a:endParaRPr lang="en-US" altLang="zh-CN" dirty="0">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3857502" y="4169998"/>
            <a:ext cx="0" cy="28769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538974" y="3162300"/>
            <a:ext cx="0" cy="28769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2" name="淘宝网chenying0907出品 21"/>
          <p:cNvSpPr txBox="1"/>
          <p:nvPr/>
        </p:nvSpPr>
        <p:spPr>
          <a:xfrm>
            <a:off x="4567668" y="1417106"/>
            <a:ext cx="2515291" cy="175432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进行项目概要设计并编写</a:t>
            </a:r>
            <a:r>
              <a:rPr lang="en-US" altLang="zh-CN" dirty="0">
                <a:latin typeface="微软雅黑" panose="020B0503020204020204" pitchFamily="34" charset="-122"/>
                <a:ea typeface="微软雅黑" panose="020B0503020204020204" pitchFamily="34" charset="-122"/>
              </a:rPr>
              <a:t>HLD</a:t>
            </a: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进行数据库设计并绘制</a:t>
            </a:r>
            <a:r>
              <a:rPr lang="en-US" altLang="zh-CN" dirty="0">
                <a:latin typeface="微软雅黑" panose="020B0503020204020204" pitchFamily="34" charset="-122"/>
                <a:ea typeface="微软雅黑" panose="020B0503020204020204" pitchFamily="34" charset="-122"/>
              </a:rPr>
              <a:t>ER</a:t>
            </a:r>
            <a:r>
              <a:rPr lang="zh-CN" altLang="en-US" dirty="0">
                <a:latin typeface="微软雅黑" panose="020B0503020204020204" pitchFamily="34" charset="-122"/>
                <a:ea typeface="微软雅黑" panose="020B0503020204020204" pitchFamily="34" charset="-122"/>
              </a:rPr>
              <a:t>图</a:t>
            </a:r>
          </a:p>
        </p:txBody>
      </p:sp>
      <p:cxnSp>
        <p:nvCxnSpPr>
          <p:cNvPr id="23" name="直接连接符 22"/>
          <p:cNvCxnSpPr/>
          <p:nvPr/>
        </p:nvCxnSpPr>
        <p:spPr>
          <a:xfrm>
            <a:off x="7339722" y="4169998"/>
            <a:ext cx="0" cy="28769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淘宝网chenying0907出品 23"/>
          <p:cNvSpPr txBox="1"/>
          <p:nvPr/>
        </p:nvSpPr>
        <p:spPr>
          <a:xfrm>
            <a:off x="6174898" y="4554221"/>
            <a:ext cx="2956839" cy="175432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绘制项目原型图</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着手部分代码开发</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进行毕业论文资料的准备</a:t>
            </a:r>
          </a:p>
        </p:txBody>
      </p:sp>
      <p:cxnSp>
        <p:nvCxnSpPr>
          <p:cNvPr id="25" name="直接连接符 24"/>
          <p:cNvCxnSpPr/>
          <p:nvPr/>
        </p:nvCxnSpPr>
        <p:spPr>
          <a:xfrm>
            <a:off x="9131738" y="3151111"/>
            <a:ext cx="0" cy="28769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6" name="淘宝网chenying0907出品 25"/>
          <p:cNvSpPr txBox="1"/>
          <p:nvPr/>
        </p:nvSpPr>
        <p:spPr>
          <a:xfrm>
            <a:off x="8092978" y="1575438"/>
            <a:ext cx="2426607" cy="129137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完善项目代码，逐步实现项目功能。</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完善毕业论文</a:t>
            </a:r>
          </a:p>
        </p:txBody>
      </p:sp>
      <p:sp>
        <p:nvSpPr>
          <p:cNvPr id="30" name="圆角淘宝网chenying0907出品 10">
            <a:extLst>
              <a:ext uri="{FF2B5EF4-FFF2-40B4-BE49-F238E27FC236}">
                <a16:creationId xmlns:a16="http://schemas.microsoft.com/office/drawing/2014/main" id="{573ADF34-AC38-452B-9F3D-77D0A6CB54B4}"/>
              </a:ext>
            </a:extLst>
          </p:cNvPr>
          <p:cNvSpPr/>
          <p:nvPr/>
        </p:nvSpPr>
        <p:spPr>
          <a:xfrm>
            <a:off x="1087709" y="1440994"/>
            <a:ext cx="2273031" cy="1704715"/>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淘宝网chenying0907出品 10">
            <a:extLst>
              <a:ext uri="{FF2B5EF4-FFF2-40B4-BE49-F238E27FC236}">
                <a16:creationId xmlns:a16="http://schemas.microsoft.com/office/drawing/2014/main" id="{B68A9469-C0A0-4CBB-AA77-1805426115A3}"/>
              </a:ext>
            </a:extLst>
          </p:cNvPr>
          <p:cNvSpPr/>
          <p:nvPr/>
        </p:nvSpPr>
        <p:spPr>
          <a:xfrm>
            <a:off x="2520791" y="4474287"/>
            <a:ext cx="2956834" cy="1754325"/>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淘宝网chenying0907出品 10">
            <a:extLst>
              <a:ext uri="{FF2B5EF4-FFF2-40B4-BE49-F238E27FC236}">
                <a16:creationId xmlns:a16="http://schemas.microsoft.com/office/drawing/2014/main" id="{2CFBCBE2-94B6-4377-A372-E9BE7BF4B71B}"/>
              </a:ext>
            </a:extLst>
          </p:cNvPr>
          <p:cNvSpPr/>
          <p:nvPr/>
        </p:nvSpPr>
        <p:spPr>
          <a:xfrm>
            <a:off x="4507210" y="1440994"/>
            <a:ext cx="2472508" cy="1682606"/>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淘宝网chenying0907出品 10">
            <a:extLst>
              <a:ext uri="{FF2B5EF4-FFF2-40B4-BE49-F238E27FC236}">
                <a16:creationId xmlns:a16="http://schemas.microsoft.com/office/drawing/2014/main" id="{8D08B4A1-67B0-4A9E-A4A8-CADF738D983E}"/>
              </a:ext>
            </a:extLst>
          </p:cNvPr>
          <p:cNvSpPr/>
          <p:nvPr/>
        </p:nvSpPr>
        <p:spPr>
          <a:xfrm>
            <a:off x="6174899" y="4457696"/>
            <a:ext cx="2956828" cy="1809620"/>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淘宝网chenying0907出品 10">
            <a:extLst>
              <a:ext uri="{FF2B5EF4-FFF2-40B4-BE49-F238E27FC236}">
                <a16:creationId xmlns:a16="http://schemas.microsoft.com/office/drawing/2014/main" id="{819243A7-CB4B-49D5-9256-CE00111FBB54}"/>
              </a:ext>
            </a:extLst>
          </p:cNvPr>
          <p:cNvSpPr/>
          <p:nvPr/>
        </p:nvSpPr>
        <p:spPr>
          <a:xfrm>
            <a:off x="7944567" y="1440994"/>
            <a:ext cx="2723431" cy="1682606"/>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250"/>
                                        <p:tgtEl>
                                          <p:spTgt spid="10"/>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75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250"/>
                                        <p:tgtEl>
                                          <p:spTgt spid="8"/>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250"/>
                                        <p:tgtEl>
                                          <p:spTgt spid="7"/>
                                        </p:tgtEl>
                                      </p:cBhvr>
                                    </p:animEffect>
                                  </p:childTnLst>
                                </p:cTn>
                              </p:par>
                            </p:childTnLst>
                          </p:cTn>
                        </p:par>
                        <p:par>
                          <p:cTn id="24" fill="hold">
                            <p:stCondLst>
                              <p:cond delay="1250"/>
                            </p:stCondLst>
                            <p:childTnLst>
                              <p:par>
                                <p:cTn id="25" presetID="3" presetClass="entr" presetSubtype="1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250"/>
                                        <p:tgtEl>
                                          <p:spTgt spid="11"/>
                                        </p:tgtEl>
                                      </p:cBhvr>
                                    </p:animEffect>
                                  </p:childTnLst>
                                </p:cTn>
                              </p:par>
                            </p:childTnLst>
                          </p:cTn>
                        </p:par>
                        <p:par>
                          <p:cTn id="28" fill="hold">
                            <p:stCondLst>
                              <p:cond delay="1500"/>
                            </p:stCondLst>
                            <p:childTnLst>
                              <p:par>
                                <p:cTn id="29" presetID="22" presetClass="entr" presetSubtype="4"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down)">
                                      <p:cBhvr>
                                        <p:cTn id="31" dur="250"/>
                                        <p:tgtEl>
                                          <p:spTgt spid="17"/>
                                        </p:tgtEl>
                                      </p:cBhvr>
                                    </p:animEffect>
                                  </p:childTnLst>
                                </p:cTn>
                              </p:par>
                            </p:childTnLst>
                          </p:cTn>
                        </p:par>
                        <p:par>
                          <p:cTn id="32" fill="hold">
                            <p:stCondLst>
                              <p:cond delay="1750"/>
                            </p:stCondLst>
                            <p:childTnLst>
                              <p:par>
                                <p:cTn id="33" presetID="3" presetClass="entr" presetSubtype="1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blinds(horizontal)">
                                      <p:cBhvr>
                                        <p:cTn id="35" dur="25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250"/>
                                        <p:tgtEl>
                                          <p:spTgt spid="30"/>
                                        </p:tgtEl>
                                      </p:cBhvr>
                                    </p:animEffect>
                                  </p:childTnLst>
                                </p:cTn>
                              </p:par>
                            </p:childTnLst>
                          </p:cTn>
                        </p:par>
                        <p:par>
                          <p:cTn id="39" fill="hold">
                            <p:stCondLst>
                              <p:cond delay="2000"/>
                            </p:stCondLst>
                            <p:childTnLst>
                              <p:par>
                                <p:cTn id="40" presetID="3" presetClass="entr" presetSubtype="1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250"/>
                                        <p:tgtEl>
                                          <p:spTgt spid="12"/>
                                        </p:tgtEl>
                                      </p:cBhvr>
                                    </p:animEffect>
                                  </p:childTnLst>
                                </p:cTn>
                              </p:par>
                            </p:childTnLst>
                          </p:cTn>
                        </p:par>
                        <p:par>
                          <p:cTn id="43" fill="hold">
                            <p:stCondLst>
                              <p:cond delay="2250"/>
                            </p:stCondLst>
                            <p:childTnLst>
                              <p:par>
                                <p:cTn id="44" presetID="22" presetClass="entr" presetSubtype="1" fill="hold"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up)">
                                      <p:cBhvr>
                                        <p:cTn id="46" dur="250"/>
                                        <p:tgtEl>
                                          <p:spTgt spid="20"/>
                                        </p:tgtEl>
                                      </p:cBhvr>
                                    </p:animEffect>
                                  </p:childTnLst>
                                </p:cTn>
                              </p:par>
                            </p:childTnLst>
                          </p:cTn>
                        </p:par>
                        <p:par>
                          <p:cTn id="47" fill="hold">
                            <p:stCondLst>
                              <p:cond delay="2500"/>
                            </p:stCondLst>
                            <p:childTnLst>
                              <p:par>
                                <p:cTn id="48" presetID="3" presetClass="entr" presetSubtype="10"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linds(horizontal)">
                                      <p:cBhvr>
                                        <p:cTn id="50" dur="250"/>
                                        <p:tgtEl>
                                          <p:spTgt spid="1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250"/>
                                        <p:tgtEl>
                                          <p:spTgt spid="33"/>
                                        </p:tgtEl>
                                      </p:cBhvr>
                                    </p:animEffect>
                                  </p:childTnLst>
                                </p:cTn>
                              </p:par>
                            </p:childTnLst>
                          </p:cTn>
                        </p:par>
                        <p:par>
                          <p:cTn id="54" fill="hold">
                            <p:stCondLst>
                              <p:cond delay="2750"/>
                            </p:stCondLst>
                            <p:childTnLst>
                              <p:par>
                                <p:cTn id="55" presetID="3" presetClass="entr" presetSubtype="10" fill="hold" grpId="0" nodeType="after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blinds(horizontal)">
                                      <p:cBhvr>
                                        <p:cTn id="57" dur="250"/>
                                        <p:tgtEl>
                                          <p:spTgt spid="13"/>
                                        </p:tgtEl>
                                      </p:cBhvr>
                                    </p:animEffect>
                                  </p:childTnLst>
                                </p:cTn>
                              </p:par>
                            </p:childTnLst>
                          </p:cTn>
                        </p:par>
                        <p:par>
                          <p:cTn id="58" fill="hold">
                            <p:stCondLst>
                              <p:cond delay="3000"/>
                            </p:stCondLst>
                            <p:childTnLst>
                              <p:par>
                                <p:cTn id="59" presetID="22" presetClass="entr" presetSubtype="4" fill="hold" nodeType="after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down)">
                                      <p:cBhvr>
                                        <p:cTn id="61" dur="250"/>
                                        <p:tgtEl>
                                          <p:spTgt spid="21"/>
                                        </p:tgtEl>
                                      </p:cBhvr>
                                    </p:animEffect>
                                  </p:childTnLst>
                                </p:cTn>
                              </p:par>
                            </p:childTnLst>
                          </p:cTn>
                        </p:par>
                        <p:par>
                          <p:cTn id="62" fill="hold">
                            <p:stCondLst>
                              <p:cond delay="3250"/>
                            </p:stCondLst>
                            <p:childTnLst>
                              <p:par>
                                <p:cTn id="63" presetID="3" presetClass="entr" presetSubtype="10"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blinds(horizontal)">
                                      <p:cBhvr>
                                        <p:cTn id="65" dur="250"/>
                                        <p:tgtEl>
                                          <p:spTgt spid="2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fade">
                                      <p:cBhvr>
                                        <p:cTn id="68" dur="250"/>
                                        <p:tgtEl>
                                          <p:spTgt spid="34"/>
                                        </p:tgtEl>
                                      </p:cBhvr>
                                    </p:animEffect>
                                  </p:childTnLst>
                                </p:cTn>
                              </p:par>
                            </p:childTnLst>
                          </p:cTn>
                        </p:par>
                        <p:par>
                          <p:cTn id="69" fill="hold">
                            <p:stCondLst>
                              <p:cond delay="3500"/>
                            </p:stCondLst>
                            <p:childTnLst>
                              <p:par>
                                <p:cTn id="70" presetID="3" presetClass="entr" presetSubtype="10" fill="hold" grpId="0" nodeType="after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blinds(horizontal)">
                                      <p:cBhvr>
                                        <p:cTn id="72" dur="250"/>
                                        <p:tgtEl>
                                          <p:spTgt spid="14"/>
                                        </p:tgtEl>
                                      </p:cBhvr>
                                    </p:animEffect>
                                  </p:childTnLst>
                                </p:cTn>
                              </p:par>
                            </p:childTnLst>
                          </p:cTn>
                        </p:par>
                        <p:par>
                          <p:cTn id="73" fill="hold">
                            <p:stCondLst>
                              <p:cond delay="3750"/>
                            </p:stCondLst>
                            <p:childTnLst>
                              <p:par>
                                <p:cTn id="74" presetID="22" presetClass="entr" presetSubtype="1" fill="hold" nodeType="after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wipe(up)">
                                      <p:cBhvr>
                                        <p:cTn id="76" dur="250"/>
                                        <p:tgtEl>
                                          <p:spTgt spid="23"/>
                                        </p:tgtEl>
                                      </p:cBhvr>
                                    </p:animEffect>
                                  </p:childTnLst>
                                </p:cTn>
                              </p:par>
                            </p:childTnLst>
                          </p:cTn>
                        </p:par>
                        <p:par>
                          <p:cTn id="77" fill="hold">
                            <p:stCondLst>
                              <p:cond delay="4000"/>
                            </p:stCondLst>
                            <p:childTnLst>
                              <p:par>
                                <p:cTn id="78" presetID="3" presetClass="entr" presetSubtype="10" fill="hold" grpId="0" nodeType="after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blinds(horizontal)">
                                      <p:cBhvr>
                                        <p:cTn id="80" dur="250"/>
                                        <p:tgtEl>
                                          <p:spTgt spid="2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fade">
                                      <p:cBhvr>
                                        <p:cTn id="83" dur="250"/>
                                        <p:tgtEl>
                                          <p:spTgt spid="35"/>
                                        </p:tgtEl>
                                      </p:cBhvr>
                                    </p:animEffect>
                                  </p:childTnLst>
                                </p:cTn>
                              </p:par>
                            </p:childTnLst>
                          </p:cTn>
                        </p:par>
                        <p:par>
                          <p:cTn id="84" fill="hold">
                            <p:stCondLst>
                              <p:cond delay="4250"/>
                            </p:stCondLst>
                            <p:childTnLst>
                              <p:par>
                                <p:cTn id="85" presetID="3" presetClass="entr" presetSubtype="10" fill="hold" grpId="0" nodeType="afterEffect">
                                  <p:stCondLst>
                                    <p:cond delay="0"/>
                                  </p:stCondLst>
                                  <p:childTnLst>
                                    <p:set>
                                      <p:cBhvr>
                                        <p:cTn id="86" dur="1" fill="hold">
                                          <p:stCondLst>
                                            <p:cond delay="0"/>
                                          </p:stCondLst>
                                        </p:cTn>
                                        <p:tgtEl>
                                          <p:spTgt spid="15"/>
                                        </p:tgtEl>
                                        <p:attrNameLst>
                                          <p:attrName>style.visibility</p:attrName>
                                        </p:attrNameLst>
                                      </p:cBhvr>
                                      <p:to>
                                        <p:strVal val="visible"/>
                                      </p:to>
                                    </p:set>
                                    <p:animEffect transition="in" filter="blinds(horizontal)">
                                      <p:cBhvr>
                                        <p:cTn id="87" dur="250"/>
                                        <p:tgtEl>
                                          <p:spTgt spid="15"/>
                                        </p:tgtEl>
                                      </p:cBhvr>
                                    </p:animEffect>
                                  </p:childTnLst>
                                </p:cTn>
                              </p:par>
                            </p:childTnLst>
                          </p:cTn>
                        </p:par>
                        <p:par>
                          <p:cTn id="88" fill="hold">
                            <p:stCondLst>
                              <p:cond delay="4500"/>
                            </p:stCondLst>
                            <p:childTnLst>
                              <p:par>
                                <p:cTn id="89" presetID="22" presetClass="entr" presetSubtype="4" fill="hold" nodeType="after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wipe(down)">
                                      <p:cBhvr>
                                        <p:cTn id="91" dur="250"/>
                                        <p:tgtEl>
                                          <p:spTgt spid="25"/>
                                        </p:tgtEl>
                                      </p:cBhvr>
                                    </p:animEffect>
                                  </p:childTnLst>
                                </p:cTn>
                              </p:par>
                            </p:childTnLst>
                          </p:cTn>
                        </p:par>
                        <p:par>
                          <p:cTn id="92" fill="hold">
                            <p:stCondLst>
                              <p:cond delay="4750"/>
                            </p:stCondLst>
                            <p:childTnLst>
                              <p:par>
                                <p:cTn id="93" presetID="3" presetClass="entr" presetSubtype="10" fill="hold" grpId="0" nodeType="afterEffect">
                                  <p:stCondLst>
                                    <p:cond delay="0"/>
                                  </p:stCondLst>
                                  <p:childTnLst>
                                    <p:set>
                                      <p:cBhvr>
                                        <p:cTn id="94" dur="1" fill="hold">
                                          <p:stCondLst>
                                            <p:cond delay="0"/>
                                          </p:stCondLst>
                                        </p:cTn>
                                        <p:tgtEl>
                                          <p:spTgt spid="26"/>
                                        </p:tgtEl>
                                        <p:attrNameLst>
                                          <p:attrName>style.visibility</p:attrName>
                                        </p:attrNameLst>
                                      </p:cBhvr>
                                      <p:to>
                                        <p:strVal val="visible"/>
                                      </p:to>
                                    </p:set>
                                    <p:animEffect transition="in" filter="blinds(horizontal)">
                                      <p:cBhvr>
                                        <p:cTn id="95" dur="250"/>
                                        <p:tgtEl>
                                          <p:spTgt spid="26"/>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6"/>
                                        </p:tgtEl>
                                        <p:attrNameLst>
                                          <p:attrName>style.visibility</p:attrName>
                                        </p:attrNameLst>
                                      </p:cBhvr>
                                      <p:to>
                                        <p:strVal val="visible"/>
                                      </p:to>
                                    </p:set>
                                    <p:animEffect transition="in" filter="fade">
                                      <p:cBhvr>
                                        <p:cTn id="98" dur="25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P spid="9" grpId="0" animBg="1"/>
      <p:bldP spid="10" grpId="0" animBg="1"/>
      <p:bldP spid="11" grpId="0" animBg="1"/>
      <p:bldP spid="12" grpId="0" animBg="1"/>
      <p:bldP spid="13" grpId="0" animBg="1"/>
      <p:bldP spid="14" grpId="0" animBg="1"/>
      <p:bldP spid="15" grpId="0" animBg="1"/>
      <p:bldP spid="18" grpId="0"/>
      <p:bldP spid="19" grpId="0"/>
      <p:bldP spid="22" grpId="0"/>
      <p:bldP spid="24" grpId="0"/>
      <p:bldP spid="26" grpId="0"/>
      <p:bldP spid="30" grpId="0" animBg="1"/>
      <p:bldP spid="33" grpId="0" animBg="1"/>
      <p:bldP spid="34" grpId="0" animBg="1"/>
      <p:bldP spid="35" grpId="0" animBg="1"/>
      <p:bldP spid="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nvCxnSpPr>
        <p:spPr>
          <a:xfrm flipH="1">
            <a:off x="6810167" y="-246669"/>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0120546" y="5516252"/>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8" name="图片 17">
            <a:extLst>
              <a:ext uri="{FF2B5EF4-FFF2-40B4-BE49-F238E27FC236}">
                <a16:creationId xmlns:a16="http://schemas.microsoft.com/office/drawing/2014/main" id="{B32C8DC7-5B7C-4637-AADC-DD807747ADA9}"/>
              </a:ext>
            </a:extLst>
          </p:cNvPr>
          <p:cNvPicPr/>
          <p:nvPr/>
        </p:nvPicPr>
        <p:blipFill>
          <a:blip r:embed="rId3">
            <a:extLst>
              <a:ext uri="{BEBA8EAE-BF5A-486C-A8C5-ECC9F3942E4B}">
                <a14:imgProps xmlns:a14="http://schemas.microsoft.com/office/drawing/2010/main">
                  <a14:imgLayer r:embed="rId4">
                    <a14:imgEffect>
                      <a14:backgroundRemoval t="5379" b="93154" l="2857" r="98929">
                        <a14:foregroundMark x1="41429" y1="5379" x2="43929" y2="12225"/>
                        <a14:foregroundMark x1="95357" y1="59413" x2="95833" y2="64548"/>
                        <a14:foregroundMark x1="78095" y1="62592" x2="78929" y2="66748"/>
                        <a14:foregroundMark x1="64881" y1="62836" x2="66071" y2="67482"/>
                        <a14:foregroundMark x1="43095" y1="59902" x2="44524" y2="63325"/>
                        <a14:foregroundMark x1="63810" y1="58680" x2="65833" y2="59169"/>
                        <a14:foregroundMark x1="60000" y1="61125" x2="60000" y2="61125"/>
                        <a14:foregroundMark x1="59881" y1="62836" x2="59881" y2="62836"/>
                        <a14:foregroundMark x1="59524" y1="62836" x2="59524" y2="62836"/>
                        <a14:foregroundMark x1="65357" y1="55746" x2="65357" y2="55746"/>
                        <a14:foregroundMark x1="35952" y1="59413" x2="35952" y2="59413"/>
                        <a14:foregroundMark x1="46310" y1="55746" x2="46310" y2="55746"/>
                        <a14:foregroundMark x1="32857" y1="55746" x2="32857" y2="55746"/>
                        <a14:foregroundMark x1="7024" y1="61614" x2="7024" y2="61614"/>
                        <a14:foregroundMark x1="6190" y1="63570" x2="6190" y2="63570"/>
                        <a14:foregroundMark x1="3214" y1="58924" x2="3214" y2="58924"/>
                        <a14:foregroundMark x1="9167" y1="35452" x2="9167" y2="35452"/>
                        <a14:foregroundMark x1="29167" y1="32763" x2="29167" y2="32763"/>
                        <a14:foregroundMark x1="42857" y1="23961" x2="42857" y2="23961"/>
                        <a14:foregroundMark x1="42857" y1="20049" x2="42857" y2="20049"/>
                        <a14:foregroundMark x1="22619" y1="24205" x2="22619" y2="24205"/>
                        <a14:foregroundMark x1="80357" y1="35208" x2="80357" y2="35208"/>
                        <a14:foregroundMark x1="80952" y1="59169" x2="80952" y2="59169"/>
                        <a14:foregroundMark x1="92619" y1="60391" x2="92619" y2="60391"/>
                        <a14:foregroundMark x1="98929" y1="59658" x2="98929" y2="59658"/>
                        <a14:foregroundMark x1="47619" y1="92176" x2="47619" y2="92176"/>
                        <a14:foregroundMark x1="58571" y1="93154" x2="58571" y2="93154"/>
                        <a14:foregroundMark x1="74167" y1="91687" x2="74167" y2="91687"/>
                        <a14:foregroundMark x1="90000" y1="91687" x2="90000" y2="91687"/>
                        <a14:foregroundMark x1="65357" y1="73105" x2="65357" y2="73105"/>
                        <a14:foregroundMark x1="72976" y1="75550" x2="72976" y2="75550"/>
                        <a14:foregroundMark x1="80476" y1="44254" x2="80476" y2="44254"/>
                        <a14:foregroundMark x1="21310" y1="60636" x2="21310" y2="60636"/>
                      </a14:backgroundRemoval>
                    </a14:imgEffect>
                  </a14:imgLayer>
                </a14:imgProps>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9735592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D6918F4-108D-469C-9039-327EF64B0B42}"/>
              </a:ext>
            </a:extLst>
          </p:cNvPr>
          <p:cNvPicPr/>
          <p:nvPr/>
        </p:nvPicPr>
        <p:blipFill>
          <a:blip r:embed="rId2"/>
          <a:stretch>
            <a:fillRect/>
          </a:stretch>
        </p:blipFill>
        <p:spPr>
          <a:xfrm>
            <a:off x="2481943" y="1"/>
            <a:ext cx="6734628" cy="6616382"/>
          </a:xfrm>
          <a:prstGeom prst="rect">
            <a:avLst/>
          </a:prstGeom>
        </p:spPr>
      </p:pic>
    </p:spTree>
    <p:extLst>
      <p:ext uri="{BB962C8B-B14F-4D97-AF65-F5344CB8AC3E}">
        <p14:creationId xmlns:p14="http://schemas.microsoft.com/office/powerpoint/2010/main" val="42116185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项目进度</a:t>
            </a:r>
          </a:p>
        </p:txBody>
      </p:sp>
      <p:pic>
        <p:nvPicPr>
          <p:cNvPr id="6" name="图片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3244" y="0"/>
            <a:ext cx="1789251" cy="1051863"/>
          </a:xfrm>
          <a:prstGeom prst="rect">
            <a:avLst/>
          </a:prstGeom>
        </p:spPr>
      </p:pic>
      <p:cxnSp>
        <p:nvCxnSpPr>
          <p:cNvPr id="8" name="直接连接符 7"/>
          <p:cNvCxnSpPr/>
          <p:nvPr/>
        </p:nvCxnSpPr>
        <p:spPr>
          <a:xfrm>
            <a:off x="3288153" y="1347634"/>
            <a:ext cx="90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108153" y="1481181"/>
            <a:ext cx="108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832553" y="1347634"/>
            <a:ext cx="72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832553" y="1481181"/>
            <a:ext cx="108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淘宝网chenying0907出品 12"/>
          <p:cNvSpPr txBox="1"/>
          <p:nvPr/>
        </p:nvSpPr>
        <p:spPr>
          <a:xfrm>
            <a:off x="4736538" y="1234933"/>
            <a:ext cx="3013809" cy="523220"/>
          </a:xfrm>
          <a:prstGeom prst="rect">
            <a:avLst/>
          </a:prstGeom>
          <a:noFill/>
        </p:spPr>
        <p:txBody>
          <a:bodyPr wrap="square" rtlCol="0">
            <a:spAutoFit/>
          </a:bodyPr>
          <a:lstStyle/>
          <a:p>
            <a:r>
              <a:rPr lang="zh-CN" altLang="en-US" sz="2800" b="1" dirty="0">
                <a:solidFill>
                  <a:schemeClr val="accent1">
                    <a:lumMod val="50000"/>
                  </a:schemeClr>
                </a:solidFill>
                <a:latin typeface="微软雅黑" pitchFamily="34" charset="-122"/>
                <a:ea typeface="微软雅黑" pitchFamily="34" charset="-122"/>
              </a:rPr>
              <a:t>代码及文档地址</a:t>
            </a:r>
          </a:p>
        </p:txBody>
      </p:sp>
      <p:cxnSp>
        <p:nvCxnSpPr>
          <p:cNvPr id="7" name="直接连接符 6"/>
          <p:cNvCxnSpPr/>
          <p:nvPr/>
        </p:nvCxnSpPr>
        <p:spPr>
          <a:xfrm>
            <a:off x="3468007" y="1619250"/>
            <a:ext cx="72009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832362" y="1619250"/>
            <a:ext cx="899795"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2" name="淘宝网chenying0907出品 21"/>
          <p:cNvGrpSpPr/>
          <p:nvPr/>
        </p:nvGrpSpPr>
        <p:grpSpPr>
          <a:xfrm>
            <a:off x="1730724" y="2431913"/>
            <a:ext cx="9292590" cy="2958378"/>
            <a:chOff x="2761" y="3185"/>
            <a:chExt cx="14634" cy="2702"/>
          </a:xfrm>
        </p:grpSpPr>
        <p:sp>
          <p:nvSpPr>
            <p:cNvPr id="14" name="淘宝网chenying0907出品 13"/>
            <p:cNvSpPr/>
            <p:nvPr/>
          </p:nvSpPr>
          <p:spPr>
            <a:xfrm>
              <a:off x="2761" y="3185"/>
              <a:ext cx="14133" cy="2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半闭框 14"/>
            <p:cNvSpPr/>
            <p:nvPr/>
          </p:nvSpPr>
          <p:spPr>
            <a:xfrm>
              <a:off x="2761" y="3185"/>
              <a:ext cx="1752" cy="1009"/>
            </a:xfrm>
            <a:prstGeom prst="halfFrame">
              <a:avLst>
                <a:gd name="adj1" fmla="val 9804"/>
                <a:gd name="adj2" fmla="val 8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半闭框 15"/>
            <p:cNvSpPr/>
            <p:nvPr/>
          </p:nvSpPr>
          <p:spPr>
            <a:xfrm>
              <a:off x="15142" y="4877"/>
              <a:ext cx="1752" cy="1009"/>
            </a:xfrm>
            <a:prstGeom prst="halfFrame">
              <a:avLst>
                <a:gd name="adj1" fmla="val 9804"/>
                <a:gd name="adj2" fmla="val 8333"/>
              </a:avLst>
            </a:prstGeom>
            <a:scene3d>
              <a:camera prst="orthographicFront">
                <a:rot lat="1080000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淘宝网chenying0907出品 16"/>
            <p:cNvSpPr txBox="1"/>
            <p:nvPr/>
          </p:nvSpPr>
          <p:spPr>
            <a:xfrm>
              <a:off x="3262" y="3433"/>
              <a:ext cx="14133" cy="2108"/>
            </a:xfrm>
            <a:prstGeom prst="rect">
              <a:avLst/>
            </a:prstGeom>
            <a:noFill/>
          </p:spPr>
          <p:txBody>
            <a:bodyPr wrap="square" rtlCol="0">
              <a:spAutoFit/>
            </a:bodyPr>
            <a:lstStyle/>
            <a:p>
              <a:pPr>
                <a:lnSpc>
                  <a:spcPct val="200000"/>
                </a:lnSpc>
              </a:pPr>
              <a:r>
                <a:rPr lang="zh-CN" altLang="en-US" dirty="0">
                  <a:latin typeface="微软雅黑" panose="020B0503020204020204" pitchFamily="34" charset="-122"/>
                  <a:ea typeface="微软雅黑" panose="020B0503020204020204" pitchFamily="34" charset="-122"/>
                </a:rPr>
                <a:t>前端工程地址：</a:t>
              </a:r>
              <a:r>
                <a:rPr lang="en-US" altLang="zh-CN" dirty="0">
                  <a:latin typeface="微软雅黑" panose="020B0503020204020204" pitchFamily="34" charset="-122"/>
                  <a:ea typeface="微软雅黑" panose="020B0503020204020204" pitchFamily="34" charset="-122"/>
                  <a:hlinkClick r:id="rId4"/>
                </a:rPr>
                <a:t>https://github.com/gaoli9512/MobileSaleApp</a:t>
              </a:r>
              <a:r>
                <a:rPr lang="en-US" altLang="zh-CN" dirty="0">
                  <a:latin typeface="微软雅黑" panose="020B0503020204020204" pitchFamily="34" charset="-122"/>
                  <a:ea typeface="微软雅黑" panose="020B0503020204020204" pitchFamily="34" charset="-122"/>
                </a:rPr>
                <a:t> </a:t>
              </a:r>
            </a:p>
            <a:p>
              <a:pPr>
                <a:lnSpc>
                  <a:spcPct val="200000"/>
                </a:lnSpc>
              </a:pPr>
              <a:r>
                <a:rPr lang="zh-CN" altLang="en-US" dirty="0">
                  <a:latin typeface="微软雅黑" panose="020B0503020204020204" pitchFamily="34" charset="-122"/>
                  <a:ea typeface="微软雅黑" panose="020B0503020204020204" pitchFamily="34" charset="-122"/>
                </a:rPr>
                <a:t>后台工程地址：</a:t>
              </a:r>
              <a:r>
                <a:rPr lang="en-US" altLang="zh-CN" dirty="0">
                  <a:latin typeface="微软雅黑" panose="020B0503020204020204" pitchFamily="34" charset="-122"/>
                  <a:ea typeface="微软雅黑" panose="020B0503020204020204" pitchFamily="34" charset="-122"/>
                  <a:hlinkClick r:id="rId5"/>
                </a:rPr>
                <a:t>https://github.com/gaoli9512/MobileSale</a:t>
              </a:r>
              <a:r>
                <a:rPr lang="en-US" altLang="zh-CN" dirty="0">
                  <a:latin typeface="微软雅黑" panose="020B0503020204020204" pitchFamily="34" charset="-122"/>
                  <a:ea typeface="微软雅黑" panose="020B0503020204020204" pitchFamily="34" charset="-122"/>
                </a:rPr>
                <a:t> </a:t>
              </a:r>
            </a:p>
            <a:p>
              <a:pPr>
                <a:lnSpc>
                  <a:spcPct val="200000"/>
                </a:lnSpc>
              </a:pPr>
              <a:r>
                <a:rPr lang="zh-CN" altLang="zh-CN" dirty="0">
                  <a:latin typeface="微软雅黑" panose="020B0503020204020204" pitchFamily="34" charset="-122"/>
                  <a:ea typeface="微软雅黑" panose="020B0503020204020204" pitchFamily="34" charset="-122"/>
                </a:rPr>
                <a:t>毕业设计相关文档地址：</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u="sng" dirty="0">
                  <a:latin typeface="微软雅黑" panose="020B0503020204020204" pitchFamily="34" charset="-122"/>
                  <a:ea typeface="微软雅黑" panose="020B0503020204020204" pitchFamily="34" charset="-122"/>
                  <a:hlinkClick r:id="rId6"/>
                </a:rPr>
                <a:t>           https://github.com/gaoli9512/Graduation-design-document</a:t>
              </a:r>
              <a:endParaRPr lang="zh-CN" altLang="zh-CN"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par>
                          <p:cTn id="12" fill="hold">
                            <p:stCondLst>
                              <p:cond delay="65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3"/>
                                        </p:tgtEl>
                                        <p:attrNameLst>
                                          <p:attrName>ppt_y</p:attrName>
                                        </p:attrNameLst>
                                      </p:cBhvr>
                                      <p:tavLst>
                                        <p:tav tm="0">
                                          <p:val>
                                            <p:strVal val="#ppt_y"/>
                                          </p:val>
                                        </p:tav>
                                        <p:tav tm="100000">
                                          <p:val>
                                            <p:strVal val="#ppt_y"/>
                                          </p:val>
                                        </p:tav>
                                      </p:tavLst>
                                    </p:anim>
                                    <p:anim calcmode="lin" valueType="num">
                                      <p:cBhvr>
                                        <p:cTn id="17"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10"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par>
                          <p:cTn id="38" fill="hold">
                            <p:stCondLst>
                              <p:cond delay="1450"/>
                            </p:stCondLst>
                            <p:childTnLst>
                              <p:par>
                                <p:cTn id="39" presetID="42" presetClass="entr" presetSubtype="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1000"/>
                                        <p:tgtEl>
                                          <p:spTgt spid="22"/>
                                        </p:tgtEl>
                                      </p:cBhvr>
                                    </p:animEffect>
                                    <p:anim calcmode="lin" valueType="num">
                                      <p:cBhvr>
                                        <p:cTn id="42" dur="1000" fill="hold"/>
                                        <p:tgtEl>
                                          <p:spTgt spid="22"/>
                                        </p:tgtEl>
                                        <p:attrNameLst>
                                          <p:attrName>ppt_x</p:attrName>
                                        </p:attrNameLst>
                                      </p:cBhvr>
                                      <p:tavLst>
                                        <p:tav tm="0">
                                          <p:val>
                                            <p:strVal val="#ppt_x"/>
                                          </p:val>
                                        </p:tav>
                                        <p:tav tm="100000">
                                          <p:val>
                                            <p:strVal val="#ppt_x"/>
                                          </p:val>
                                        </p:tav>
                                      </p:tavLst>
                                    </p:anim>
                                    <p:anim calcmode="lin" valueType="num">
                                      <p:cBhvr>
                                        <p:cTn id="4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8854122" y="4449982"/>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
        <p:nvSpPr>
          <p:cNvPr id="4" name="淘宝网chenying0907出品 3"/>
          <p:cNvSpPr/>
          <p:nvPr/>
        </p:nvSpPr>
        <p:spPr>
          <a:xfrm>
            <a:off x="0"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淘宝网chenying0907出品 4"/>
          <p:cNvSpPr/>
          <p:nvPr/>
        </p:nvSpPr>
        <p:spPr>
          <a:xfrm>
            <a:off x="7722124"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淘宝网chenying0907出品 7"/>
          <p:cNvSpPr/>
          <p:nvPr/>
        </p:nvSpPr>
        <p:spPr>
          <a:xfrm>
            <a:off x="8062274" y="3185887"/>
            <a:ext cx="386499" cy="198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8033209" y="5184742"/>
            <a:ext cx="4158791"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淘宝网chenying0907出品 10"/>
          <p:cNvSpPr/>
          <p:nvPr/>
        </p:nvSpPr>
        <p:spPr>
          <a:xfrm>
            <a:off x="8467623"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淘宝网chenying0907出品 11"/>
          <p:cNvSpPr/>
          <p:nvPr/>
        </p:nvSpPr>
        <p:spPr>
          <a:xfrm>
            <a:off x="8902037"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淘宝网chenying0907出品 12"/>
          <p:cNvSpPr/>
          <p:nvPr/>
        </p:nvSpPr>
        <p:spPr>
          <a:xfrm>
            <a:off x="9307386" y="3293887"/>
            <a:ext cx="386499" cy="1872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淘宝网chenying0907出品 13"/>
          <p:cNvSpPr/>
          <p:nvPr/>
        </p:nvSpPr>
        <p:spPr>
          <a:xfrm>
            <a:off x="9712735" y="3329887"/>
            <a:ext cx="386499" cy="183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淘宝网chenying0907出品 14"/>
          <p:cNvSpPr/>
          <p:nvPr/>
        </p:nvSpPr>
        <p:spPr>
          <a:xfrm>
            <a:off x="10135328" y="3365887"/>
            <a:ext cx="386499" cy="180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淘宝网chenying0907出品 15"/>
          <p:cNvSpPr/>
          <p:nvPr/>
        </p:nvSpPr>
        <p:spPr>
          <a:xfrm rot="20959521">
            <a:off x="10678524" y="3417043"/>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淘宝网chenying0907出品 16"/>
          <p:cNvSpPr/>
          <p:nvPr/>
        </p:nvSpPr>
        <p:spPr>
          <a:xfrm rot="19779136">
            <a:off x="11359082" y="3458639"/>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311085" y="5184742"/>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11084" y="2658359"/>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11083" y="4451022"/>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淘宝网chenying0907出品 21"/>
          <p:cNvSpPr txBox="1"/>
          <p:nvPr/>
        </p:nvSpPr>
        <p:spPr>
          <a:xfrm>
            <a:off x="2067938" y="2959400"/>
            <a:ext cx="3843663" cy="1200329"/>
          </a:xfrm>
          <a:prstGeom prst="rect">
            <a:avLst/>
          </a:prstGeom>
          <a:noFill/>
        </p:spPr>
        <p:txBody>
          <a:bodyPr wrap="square" rtlCol="0">
            <a:spAutoFit/>
          </a:bodyPr>
          <a:lstStyle/>
          <a:p>
            <a:r>
              <a:rPr lang="zh-CN" altLang="en-US" sz="7200" b="1" dirty="0">
                <a:solidFill>
                  <a:schemeClr val="accent1">
                    <a:lumMod val="50000"/>
                  </a:schemeClr>
                </a:solidFill>
                <a:latin typeface="微软雅黑" pitchFamily="34" charset="-122"/>
                <a:ea typeface="微软雅黑" pitchFamily="34" charset="-122"/>
              </a:rPr>
              <a:t>谢谢观看</a:t>
            </a:r>
          </a:p>
        </p:txBody>
      </p:sp>
      <p:sp>
        <p:nvSpPr>
          <p:cNvPr id="23" name="淘宝网chenying0907出品 22"/>
          <p:cNvSpPr txBox="1"/>
          <p:nvPr/>
        </p:nvSpPr>
        <p:spPr>
          <a:xfrm>
            <a:off x="869155" y="4587049"/>
            <a:ext cx="2432115" cy="461665"/>
          </a:xfrm>
          <a:prstGeom prst="rect">
            <a:avLst/>
          </a:prstGeom>
          <a:noFill/>
        </p:spPr>
        <p:txBody>
          <a:bodyPr wrap="square" rtlCol="0">
            <a:spAutoFit/>
          </a:bodyPr>
          <a:lstStyle/>
          <a:p>
            <a:r>
              <a:rPr lang="en-US" altLang="zh-CN" sz="2400" b="1" dirty="0">
                <a:latin typeface="微软雅黑" pitchFamily="34" charset="-122"/>
                <a:ea typeface="微软雅黑" pitchFamily="34" charset="-122"/>
              </a:rPr>
              <a:t> </a:t>
            </a:r>
            <a:endParaRPr lang="zh-CN" altLang="en-US" sz="2400" b="1" dirty="0">
              <a:latin typeface="微软雅黑" pitchFamily="34" charset="-122"/>
              <a:ea typeface="微软雅黑" pitchFamily="34" charset="-122"/>
            </a:endParaRPr>
          </a:p>
        </p:txBody>
      </p:sp>
      <p:pic>
        <p:nvPicPr>
          <p:cNvPr id="28" name="图片 27">
            <a:extLst>
              <a:ext uri="{FF2B5EF4-FFF2-40B4-BE49-F238E27FC236}">
                <a16:creationId xmlns:a16="http://schemas.microsoft.com/office/drawing/2014/main" id="{7D14FD09-55BD-4CDA-A72C-7650DF04B7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945" y="263822"/>
            <a:ext cx="2410161" cy="73352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1"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randombar(horizontal)">
                                      <p:cBhvr>
                                        <p:cTn id="7" dur="500"/>
                                        <p:tgtEl>
                                          <p:spTgt spid="22"/>
                                        </p:tgtEl>
                                      </p:cBhvr>
                                    </p:animEffect>
                                  </p:childTnLst>
                                </p:cTn>
                              </p:par>
                            </p:childTnLst>
                          </p:cTn>
                        </p:par>
                        <p:par>
                          <p:cTn id="8" fill="hold">
                            <p:stCondLst>
                              <p:cond delay="500"/>
                            </p:stCondLst>
                            <p:childTnLst>
                              <p:par>
                                <p:cTn id="9" presetID="10" presetClass="entr" presetSubtype="0" fill="hold" grpId="1"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par>
                                <p:cTn id="12" presetID="10" presetClass="entr" presetSubtype="0"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3" grpId="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淘宝网chenying0907出品 3"/>
          <p:cNvSpPr/>
          <p:nvPr/>
        </p:nvSpPr>
        <p:spPr>
          <a:xfrm>
            <a:off x="2734135" y="2261867"/>
            <a:ext cx="3600000" cy="3600000"/>
          </a:xfrm>
          <a:prstGeom prst="ellipse">
            <a:avLst/>
          </a:prstGeom>
          <a:no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淘宝网chenying0907出品 4"/>
          <p:cNvSpPr/>
          <p:nvPr/>
        </p:nvSpPr>
        <p:spPr>
          <a:xfrm>
            <a:off x="5337127" y="2261867"/>
            <a:ext cx="3600000" cy="3600000"/>
          </a:xfrm>
          <a:prstGeom prst="ellipse">
            <a:avLst/>
          </a:prstGeom>
          <a:no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淘宝网chenying0907出品 5"/>
          <p:cNvSpPr/>
          <p:nvPr/>
        </p:nvSpPr>
        <p:spPr>
          <a:xfrm>
            <a:off x="4851142" y="3337698"/>
            <a:ext cx="2020075" cy="1498862"/>
          </a:xfrm>
          <a:prstGeom prst="ellipse">
            <a:avLst/>
          </a:prstGeom>
          <a:solidFill>
            <a:schemeClr val="accent1">
              <a:lumMod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微软雅黑" pitchFamily="34" charset="-122"/>
                <a:ea typeface="微软雅黑" pitchFamily="34" charset="-122"/>
              </a:rPr>
              <a:t>XX</a:t>
            </a:r>
            <a:r>
              <a:rPr lang="zh-CN" altLang="en-US" sz="2800" b="1" dirty="0">
                <a:latin typeface="微软雅黑" pitchFamily="34" charset="-122"/>
                <a:ea typeface="微软雅黑" pitchFamily="34" charset="-122"/>
              </a:rPr>
              <a:t>定理</a:t>
            </a:r>
          </a:p>
        </p:txBody>
      </p:sp>
      <p:cxnSp>
        <p:nvCxnSpPr>
          <p:cNvPr id="21" name="直接箭头连接符 20"/>
          <p:cNvCxnSpPr/>
          <p:nvPr/>
        </p:nvCxnSpPr>
        <p:spPr>
          <a:xfrm>
            <a:off x="4113668" y="3217307"/>
            <a:ext cx="502920" cy="306432"/>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4113668" y="4735039"/>
            <a:ext cx="533423" cy="25357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4051879" y="4093956"/>
            <a:ext cx="564709" cy="14999"/>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7214772" y="4083313"/>
            <a:ext cx="564709" cy="14999"/>
          </a:xfrm>
          <a:prstGeom prst="straightConnector1">
            <a:avLst/>
          </a:prstGeom>
          <a:ln>
            <a:solidFill>
              <a:schemeClr val="accent1">
                <a:lumMod val="50000"/>
              </a:schemeClr>
            </a:solidFill>
            <a:tailEnd type="triangle"/>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7162675" y="3201565"/>
            <a:ext cx="502920" cy="306432"/>
          </a:xfrm>
          <a:prstGeom prst="straightConnector1">
            <a:avLst/>
          </a:prstGeom>
          <a:ln>
            <a:solidFill>
              <a:schemeClr val="accent1">
                <a:lumMod val="75000"/>
              </a:schemeClr>
            </a:solidFill>
            <a:tailEnd type="triangle"/>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7180643" y="4791541"/>
            <a:ext cx="533423" cy="253570"/>
          </a:xfrm>
          <a:prstGeom prst="straightConnector1">
            <a:avLst/>
          </a:prstGeom>
          <a:ln>
            <a:solidFill>
              <a:schemeClr val="accent1">
                <a:lumMod val="50000"/>
              </a:schemeClr>
            </a:solidFill>
            <a:tailEnd type="triangle"/>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淘宝网chenying0907出品 27"/>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点击输入小标题</a:t>
            </a:r>
          </a:p>
        </p:txBody>
      </p:sp>
      <p:pic>
        <p:nvPicPr>
          <p:cNvPr id="29" name="图片 2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3244" y="0"/>
            <a:ext cx="1789251" cy="1051863"/>
          </a:xfrm>
          <a:prstGeom prst="rect">
            <a:avLst/>
          </a:prstGeom>
        </p:spPr>
      </p:pic>
      <p:sp>
        <p:nvSpPr>
          <p:cNvPr id="2" name="圆角淘宝网chenying0907出品 1"/>
          <p:cNvSpPr/>
          <p:nvPr/>
        </p:nvSpPr>
        <p:spPr>
          <a:xfrm>
            <a:off x="404425" y="2294692"/>
            <a:ext cx="3286665" cy="107583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50000"/>
                  </a:schemeClr>
                </a:solidFill>
              </a:rPr>
              <a:t> My flower is ephemeral, and she has only four thorns to defend herself against the </a:t>
            </a:r>
            <a:endParaRPr lang="zh-CN" altLang="en-US" dirty="0">
              <a:solidFill>
                <a:schemeClr val="accent1">
                  <a:lumMod val="50000"/>
                </a:schemeClr>
              </a:solidFill>
            </a:endParaRPr>
          </a:p>
        </p:txBody>
      </p:sp>
      <p:sp>
        <p:nvSpPr>
          <p:cNvPr id="30" name="圆角淘宝网chenying0907出品 29"/>
          <p:cNvSpPr/>
          <p:nvPr/>
        </p:nvSpPr>
        <p:spPr>
          <a:xfrm>
            <a:off x="404425" y="3507997"/>
            <a:ext cx="3286665" cy="107583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50000"/>
                  </a:schemeClr>
                </a:solidFill>
              </a:rPr>
              <a:t> My flower is ephemeral, and she has only four thorns to defend herself against the </a:t>
            </a:r>
            <a:endParaRPr lang="zh-CN" altLang="en-US" dirty="0">
              <a:solidFill>
                <a:schemeClr val="accent1">
                  <a:lumMod val="50000"/>
                </a:schemeClr>
              </a:solidFill>
            </a:endParaRPr>
          </a:p>
        </p:txBody>
      </p:sp>
      <p:sp>
        <p:nvSpPr>
          <p:cNvPr id="31" name="圆角淘宝网chenying0907出品 30"/>
          <p:cNvSpPr/>
          <p:nvPr/>
        </p:nvSpPr>
        <p:spPr>
          <a:xfrm>
            <a:off x="404425" y="4721302"/>
            <a:ext cx="3286665" cy="107583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50000"/>
                  </a:schemeClr>
                </a:solidFill>
              </a:rPr>
              <a:t> My flower is ephemeral, and she has only four thorns to defend herself against the </a:t>
            </a:r>
            <a:endParaRPr lang="zh-CN" altLang="en-US" dirty="0">
              <a:solidFill>
                <a:schemeClr val="accent1">
                  <a:lumMod val="50000"/>
                </a:schemeClr>
              </a:solidFill>
            </a:endParaRPr>
          </a:p>
        </p:txBody>
      </p:sp>
      <p:sp>
        <p:nvSpPr>
          <p:cNvPr id="32" name="圆角淘宝网chenying0907出品 31"/>
          <p:cNvSpPr/>
          <p:nvPr/>
        </p:nvSpPr>
        <p:spPr>
          <a:xfrm>
            <a:off x="8140302" y="2261867"/>
            <a:ext cx="3286665" cy="107583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accent1">
                    <a:lumMod val="50000"/>
                  </a:schemeClr>
                </a:solidFill>
              </a:rPr>
              <a:t> My flower is ephemeral, and she has only four thorns to defend herself against the </a:t>
            </a:r>
            <a:endParaRPr lang="zh-CN" altLang="en-US" dirty="0">
              <a:solidFill>
                <a:schemeClr val="accent1">
                  <a:lumMod val="50000"/>
                </a:schemeClr>
              </a:solidFill>
            </a:endParaRPr>
          </a:p>
        </p:txBody>
      </p:sp>
      <p:sp>
        <p:nvSpPr>
          <p:cNvPr id="33" name="圆角淘宝网chenying0907出品 32"/>
          <p:cNvSpPr/>
          <p:nvPr/>
        </p:nvSpPr>
        <p:spPr>
          <a:xfrm>
            <a:off x="8140302" y="3475172"/>
            <a:ext cx="3286665" cy="107583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accent1">
                    <a:lumMod val="50000"/>
                  </a:schemeClr>
                </a:solidFill>
              </a:rPr>
              <a:t> My flower is ephemeral, and she has only four thorns to defend herself against the </a:t>
            </a:r>
            <a:endParaRPr lang="zh-CN" altLang="en-US" dirty="0">
              <a:solidFill>
                <a:schemeClr val="accent1">
                  <a:lumMod val="50000"/>
                </a:schemeClr>
              </a:solidFill>
            </a:endParaRPr>
          </a:p>
        </p:txBody>
      </p:sp>
      <p:sp>
        <p:nvSpPr>
          <p:cNvPr id="34" name="圆角淘宝网chenying0907出品 33"/>
          <p:cNvSpPr/>
          <p:nvPr/>
        </p:nvSpPr>
        <p:spPr>
          <a:xfrm>
            <a:off x="8140302" y="4688477"/>
            <a:ext cx="3286665" cy="107583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accent1">
                    <a:lumMod val="50000"/>
                  </a:schemeClr>
                </a:solidFill>
              </a:rPr>
              <a:t> My flower is ephemeral, and she has only four thorns to defend herself against the </a:t>
            </a:r>
            <a:endParaRPr lang="zh-CN" altLang="en-US" dirty="0">
              <a:solidFill>
                <a:schemeClr val="accent1">
                  <a:lumMod val="50000"/>
                </a:schemeClr>
              </a:solidFill>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8"/>
                                        </p:tgtEl>
                                        <p:attrNameLst>
                                          <p:attrName>ppt_y</p:attrName>
                                        </p:attrNameLst>
                                      </p:cBhvr>
                                      <p:tavLst>
                                        <p:tav tm="0">
                                          <p:val>
                                            <p:strVal val="#ppt_y"/>
                                          </p:val>
                                        </p:tav>
                                        <p:tav tm="100000">
                                          <p:val>
                                            <p:strVal val="#ppt_y"/>
                                          </p:val>
                                        </p:tav>
                                      </p:tavLst>
                                    </p:anim>
                                    <p:anim calcmode="lin" valueType="num">
                                      <p:cBhvr>
                                        <p:cTn id="9"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8"/>
                                        </p:tgtEl>
                                      </p:cBhvr>
                                    </p:animEffect>
                                  </p:childTnLst>
                                </p:cTn>
                              </p:par>
                            </p:childTnLst>
                          </p:cTn>
                        </p:par>
                        <p:par>
                          <p:cTn id="12" fill="hold">
                            <p:stCondLst>
                              <p:cond delay="800"/>
                            </p:stCondLst>
                            <p:childTnLst>
                              <p:par>
                                <p:cTn id="13" presetID="21" presetClass="entr" presetSubtype="3" fill="hold" grpId="1"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3)">
                                      <p:cBhvr>
                                        <p:cTn id="15" dur="2000"/>
                                        <p:tgtEl>
                                          <p:spTgt spid="4"/>
                                        </p:tgtEl>
                                      </p:cBhvr>
                                    </p:animEffect>
                                  </p:childTnLst>
                                </p:cTn>
                              </p:par>
                              <p:par>
                                <p:cTn id="16" presetID="21" presetClass="entr" presetSubtype="3"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heel(3)">
                                      <p:cBhvr>
                                        <p:cTn id="18" dur="2000"/>
                                        <p:tgtEl>
                                          <p:spTgt spid="5"/>
                                        </p:tgtEl>
                                      </p:cBhvr>
                                    </p:animEffect>
                                  </p:childTnLst>
                                </p:cTn>
                              </p:par>
                            </p:childTnLst>
                          </p:cTn>
                        </p:par>
                        <p:par>
                          <p:cTn id="19" fill="hold">
                            <p:stCondLst>
                              <p:cond delay="2800"/>
                            </p:stCondLst>
                            <p:childTnLst>
                              <p:par>
                                <p:cTn id="20" presetID="42"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par>
                          <p:cTn id="25" fill="hold">
                            <p:stCondLst>
                              <p:cond delay="3800"/>
                            </p:stCondLst>
                            <p:childTnLst>
                              <p:par>
                                <p:cTn id="26" presetID="42" presetClass="entr" presetSubtype="0" fill="hold" grpId="0" nodeType="after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1000"/>
                                        <p:tgtEl>
                                          <p:spTgt spid="32"/>
                                        </p:tgtEl>
                                      </p:cBhvr>
                                    </p:animEffect>
                                    <p:anim calcmode="lin" valueType="num">
                                      <p:cBhvr>
                                        <p:cTn id="29" dur="1000" fill="hold"/>
                                        <p:tgtEl>
                                          <p:spTgt spid="32"/>
                                        </p:tgtEl>
                                        <p:attrNameLst>
                                          <p:attrName>ppt_x</p:attrName>
                                        </p:attrNameLst>
                                      </p:cBhvr>
                                      <p:tavLst>
                                        <p:tav tm="0">
                                          <p:val>
                                            <p:strVal val="#ppt_x"/>
                                          </p:val>
                                        </p:tav>
                                        <p:tav tm="100000">
                                          <p:val>
                                            <p:strVal val="#ppt_x"/>
                                          </p:val>
                                        </p:tav>
                                      </p:tavLst>
                                    </p:anim>
                                    <p:anim calcmode="lin" valueType="num">
                                      <p:cBhvr>
                                        <p:cTn id="30" dur="1000" fill="hold"/>
                                        <p:tgtEl>
                                          <p:spTgt spid="32"/>
                                        </p:tgtEl>
                                        <p:attrNameLst>
                                          <p:attrName>ppt_y</p:attrName>
                                        </p:attrNameLst>
                                      </p:cBhvr>
                                      <p:tavLst>
                                        <p:tav tm="0">
                                          <p:val>
                                            <p:strVal val="#ppt_y+.1"/>
                                          </p:val>
                                        </p:tav>
                                        <p:tav tm="100000">
                                          <p:val>
                                            <p:strVal val="#ppt_y"/>
                                          </p:val>
                                        </p:tav>
                                      </p:tavLst>
                                    </p:anim>
                                  </p:childTnLst>
                                </p:cTn>
                              </p:par>
                            </p:childTnLst>
                          </p:cTn>
                        </p:par>
                        <p:par>
                          <p:cTn id="31" fill="hold">
                            <p:stCondLst>
                              <p:cond delay="4800"/>
                            </p:stCondLst>
                            <p:childTnLst>
                              <p:par>
                                <p:cTn id="32" presetID="42" presetClass="entr" presetSubtype="0" fill="hold" grpId="0"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1000"/>
                                        <p:tgtEl>
                                          <p:spTgt spid="30"/>
                                        </p:tgtEl>
                                      </p:cBhvr>
                                    </p:animEffect>
                                    <p:anim calcmode="lin" valueType="num">
                                      <p:cBhvr>
                                        <p:cTn id="35" dur="1000" fill="hold"/>
                                        <p:tgtEl>
                                          <p:spTgt spid="30"/>
                                        </p:tgtEl>
                                        <p:attrNameLst>
                                          <p:attrName>ppt_x</p:attrName>
                                        </p:attrNameLst>
                                      </p:cBhvr>
                                      <p:tavLst>
                                        <p:tav tm="0">
                                          <p:val>
                                            <p:strVal val="#ppt_x"/>
                                          </p:val>
                                        </p:tav>
                                        <p:tav tm="100000">
                                          <p:val>
                                            <p:strVal val="#ppt_x"/>
                                          </p:val>
                                        </p:tav>
                                      </p:tavLst>
                                    </p:anim>
                                    <p:anim calcmode="lin" valueType="num">
                                      <p:cBhvr>
                                        <p:cTn id="36" dur="1000" fill="hold"/>
                                        <p:tgtEl>
                                          <p:spTgt spid="30"/>
                                        </p:tgtEl>
                                        <p:attrNameLst>
                                          <p:attrName>ppt_y</p:attrName>
                                        </p:attrNameLst>
                                      </p:cBhvr>
                                      <p:tavLst>
                                        <p:tav tm="0">
                                          <p:val>
                                            <p:strVal val="#ppt_y+.1"/>
                                          </p:val>
                                        </p:tav>
                                        <p:tav tm="100000">
                                          <p:val>
                                            <p:strVal val="#ppt_y"/>
                                          </p:val>
                                        </p:tav>
                                      </p:tavLst>
                                    </p:anim>
                                  </p:childTnLst>
                                </p:cTn>
                              </p:par>
                            </p:childTnLst>
                          </p:cTn>
                        </p:par>
                        <p:par>
                          <p:cTn id="37" fill="hold">
                            <p:stCondLst>
                              <p:cond delay="5800"/>
                            </p:stCondLst>
                            <p:childTnLst>
                              <p:par>
                                <p:cTn id="38" presetID="42" presetClass="entr" presetSubtype="0" fill="hold" grpId="0" nodeType="after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1000"/>
                                        <p:tgtEl>
                                          <p:spTgt spid="33"/>
                                        </p:tgtEl>
                                      </p:cBhvr>
                                    </p:animEffect>
                                    <p:anim calcmode="lin" valueType="num">
                                      <p:cBhvr>
                                        <p:cTn id="41" dur="1000" fill="hold"/>
                                        <p:tgtEl>
                                          <p:spTgt spid="33"/>
                                        </p:tgtEl>
                                        <p:attrNameLst>
                                          <p:attrName>ppt_x</p:attrName>
                                        </p:attrNameLst>
                                      </p:cBhvr>
                                      <p:tavLst>
                                        <p:tav tm="0">
                                          <p:val>
                                            <p:strVal val="#ppt_x"/>
                                          </p:val>
                                        </p:tav>
                                        <p:tav tm="100000">
                                          <p:val>
                                            <p:strVal val="#ppt_x"/>
                                          </p:val>
                                        </p:tav>
                                      </p:tavLst>
                                    </p:anim>
                                    <p:anim calcmode="lin" valueType="num">
                                      <p:cBhvr>
                                        <p:cTn id="42" dur="1000" fill="hold"/>
                                        <p:tgtEl>
                                          <p:spTgt spid="33"/>
                                        </p:tgtEl>
                                        <p:attrNameLst>
                                          <p:attrName>ppt_y</p:attrName>
                                        </p:attrNameLst>
                                      </p:cBhvr>
                                      <p:tavLst>
                                        <p:tav tm="0">
                                          <p:val>
                                            <p:strVal val="#ppt_y+.1"/>
                                          </p:val>
                                        </p:tav>
                                        <p:tav tm="100000">
                                          <p:val>
                                            <p:strVal val="#ppt_y"/>
                                          </p:val>
                                        </p:tav>
                                      </p:tavLst>
                                    </p:anim>
                                  </p:childTnLst>
                                </p:cTn>
                              </p:par>
                            </p:childTnLst>
                          </p:cTn>
                        </p:par>
                        <p:par>
                          <p:cTn id="43" fill="hold">
                            <p:stCondLst>
                              <p:cond delay="6800"/>
                            </p:stCondLst>
                            <p:childTnLst>
                              <p:par>
                                <p:cTn id="44" presetID="42" presetClass="entr" presetSubtype="0" fill="hold" grpId="0" nodeType="after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1000"/>
                                        <p:tgtEl>
                                          <p:spTgt spid="31"/>
                                        </p:tgtEl>
                                      </p:cBhvr>
                                    </p:animEffect>
                                    <p:anim calcmode="lin" valueType="num">
                                      <p:cBhvr>
                                        <p:cTn id="47" dur="1000" fill="hold"/>
                                        <p:tgtEl>
                                          <p:spTgt spid="31"/>
                                        </p:tgtEl>
                                        <p:attrNameLst>
                                          <p:attrName>ppt_x</p:attrName>
                                        </p:attrNameLst>
                                      </p:cBhvr>
                                      <p:tavLst>
                                        <p:tav tm="0">
                                          <p:val>
                                            <p:strVal val="#ppt_x"/>
                                          </p:val>
                                        </p:tav>
                                        <p:tav tm="100000">
                                          <p:val>
                                            <p:strVal val="#ppt_x"/>
                                          </p:val>
                                        </p:tav>
                                      </p:tavLst>
                                    </p:anim>
                                    <p:anim calcmode="lin" valueType="num">
                                      <p:cBhvr>
                                        <p:cTn id="48" dur="1000" fill="hold"/>
                                        <p:tgtEl>
                                          <p:spTgt spid="31"/>
                                        </p:tgtEl>
                                        <p:attrNameLst>
                                          <p:attrName>ppt_y</p:attrName>
                                        </p:attrNameLst>
                                      </p:cBhvr>
                                      <p:tavLst>
                                        <p:tav tm="0">
                                          <p:val>
                                            <p:strVal val="#ppt_y+.1"/>
                                          </p:val>
                                        </p:tav>
                                        <p:tav tm="100000">
                                          <p:val>
                                            <p:strVal val="#ppt_y"/>
                                          </p:val>
                                        </p:tav>
                                      </p:tavLst>
                                    </p:anim>
                                  </p:childTnLst>
                                </p:cTn>
                              </p:par>
                            </p:childTnLst>
                          </p:cTn>
                        </p:par>
                        <p:par>
                          <p:cTn id="49" fill="hold">
                            <p:stCondLst>
                              <p:cond delay="7800"/>
                            </p:stCondLst>
                            <p:childTnLst>
                              <p:par>
                                <p:cTn id="50" presetID="42" presetClass="entr" presetSubtype="0" fill="hold" grpId="0" nodeType="after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1000"/>
                                        <p:tgtEl>
                                          <p:spTgt spid="34"/>
                                        </p:tgtEl>
                                      </p:cBhvr>
                                    </p:animEffect>
                                    <p:anim calcmode="lin" valueType="num">
                                      <p:cBhvr>
                                        <p:cTn id="53" dur="1000" fill="hold"/>
                                        <p:tgtEl>
                                          <p:spTgt spid="34"/>
                                        </p:tgtEl>
                                        <p:attrNameLst>
                                          <p:attrName>ppt_x</p:attrName>
                                        </p:attrNameLst>
                                      </p:cBhvr>
                                      <p:tavLst>
                                        <p:tav tm="0">
                                          <p:val>
                                            <p:strVal val="#ppt_x"/>
                                          </p:val>
                                        </p:tav>
                                        <p:tav tm="100000">
                                          <p:val>
                                            <p:strVal val="#ppt_x"/>
                                          </p:val>
                                        </p:tav>
                                      </p:tavLst>
                                    </p:anim>
                                    <p:anim calcmode="lin" valueType="num">
                                      <p:cBhvr>
                                        <p:cTn id="54" dur="1000" fill="hold"/>
                                        <p:tgtEl>
                                          <p:spTgt spid="34"/>
                                        </p:tgtEl>
                                        <p:attrNameLst>
                                          <p:attrName>ppt_y</p:attrName>
                                        </p:attrNameLst>
                                      </p:cBhvr>
                                      <p:tavLst>
                                        <p:tav tm="0">
                                          <p:val>
                                            <p:strVal val="#ppt_y+.1"/>
                                          </p:val>
                                        </p:tav>
                                        <p:tav tm="100000">
                                          <p:val>
                                            <p:strVal val="#ppt_y"/>
                                          </p:val>
                                        </p:tav>
                                      </p:tavLst>
                                    </p:anim>
                                  </p:childTnLst>
                                </p:cTn>
                              </p:par>
                            </p:childTnLst>
                          </p:cTn>
                        </p:par>
                        <p:par>
                          <p:cTn id="55" fill="hold">
                            <p:stCondLst>
                              <p:cond delay="8800"/>
                            </p:stCondLst>
                            <p:childTnLst>
                              <p:par>
                                <p:cTn id="56" presetID="22" presetClass="entr" presetSubtype="2" fill="hold"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right)">
                                      <p:cBhvr>
                                        <p:cTn id="58" dur="500"/>
                                        <p:tgtEl>
                                          <p:spTgt spid="25"/>
                                        </p:tgtEl>
                                      </p:cBhvr>
                                    </p:animEffect>
                                  </p:childTnLst>
                                </p:cTn>
                              </p:par>
                              <p:par>
                                <p:cTn id="59" presetID="22" presetClass="entr" presetSubtype="2"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wipe(right)">
                                      <p:cBhvr>
                                        <p:cTn id="61" dur="500"/>
                                        <p:tgtEl>
                                          <p:spTgt spid="24"/>
                                        </p:tgtEl>
                                      </p:cBhvr>
                                    </p:animEffect>
                                  </p:childTnLst>
                                </p:cTn>
                              </p:par>
                              <p:par>
                                <p:cTn id="62" presetID="22" presetClass="entr" presetSubtype="2" fill="hold"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wipe(right)">
                                      <p:cBhvr>
                                        <p:cTn id="64" dur="500"/>
                                        <p:tgtEl>
                                          <p:spTgt spid="26"/>
                                        </p:tgtEl>
                                      </p:cBhvr>
                                    </p:animEffect>
                                  </p:childTnLst>
                                </p:cTn>
                              </p:par>
                              <p:par>
                                <p:cTn id="65" presetID="22" presetClass="entr" presetSubtype="8"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par>
                                <p:cTn id="68" presetID="22" presetClass="entr" presetSubtype="8" fill="hold"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wipe(left)">
                                      <p:cBhvr>
                                        <p:cTn id="70" dur="500"/>
                                        <p:tgtEl>
                                          <p:spTgt spid="23"/>
                                        </p:tgtEl>
                                      </p:cBhvr>
                                    </p:animEffect>
                                  </p:childTnLst>
                                </p:cTn>
                              </p:par>
                              <p:par>
                                <p:cTn id="71" presetID="22" presetClass="entr" presetSubtype="8" fill="hold"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wipe(left)">
                                      <p:cBhvr>
                                        <p:cTn id="73" dur="500"/>
                                        <p:tgtEl>
                                          <p:spTgt spid="22"/>
                                        </p:tgtEl>
                                      </p:cBhvr>
                                    </p:animEffect>
                                  </p:childTnLst>
                                </p:cTn>
                              </p:par>
                            </p:childTnLst>
                          </p:cTn>
                        </p:par>
                        <p:par>
                          <p:cTn id="74" fill="hold">
                            <p:stCondLst>
                              <p:cond delay="9300"/>
                            </p:stCondLst>
                            <p:childTnLst>
                              <p:par>
                                <p:cTn id="75" presetID="53" presetClass="entr" presetSubtype="16" fill="hold" grpId="0" nodeType="after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p:cTn id="77" dur="500" fill="hold"/>
                                        <p:tgtEl>
                                          <p:spTgt spid="6"/>
                                        </p:tgtEl>
                                        <p:attrNameLst>
                                          <p:attrName>ppt_w</p:attrName>
                                        </p:attrNameLst>
                                      </p:cBhvr>
                                      <p:tavLst>
                                        <p:tav tm="0">
                                          <p:val>
                                            <p:fltVal val="0"/>
                                          </p:val>
                                        </p:tav>
                                        <p:tav tm="100000">
                                          <p:val>
                                            <p:strVal val="#ppt_w"/>
                                          </p:val>
                                        </p:tav>
                                      </p:tavLst>
                                    </p:anim>
                                    <p:anim calcmode="lin" valueType="num">
                                      <p:cBhvr>
                                        <p:cTn id="78" dur="500" fill="hold"/>
                                        <p:tgtEl>
                                          <p:spTgt spid="6"/>
                                        </p:tgtEl>
                                        <p:attrNameLst>
                                          <p:attrName>ppt_h</p:attrName>
                                        </p:attrNameLst>
                                      </p:cBhvr>
                                      <p:tavLst>
                                        <p:tav tm="0">
                                          <p:val>
                                            <p:fltVal val="0"/>
                                          </p:val>
                                        </p:tav>
                                        <p:tav tm="100000">
                                          <p:val>
                                            <p:strVal val="#ppt_h"/>
                                          </p:val>
                                        </p:tav>
                                      </p:tavLst>
                                    </p:anim>
                                    <p:animEffect transition="in" filter="fade">
                                      <p:cBhvr>
                                        <p:cTn id="7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6" grpId="0" animBg="1"/>
      <p:bldP spid="28" grpId="0"/>
      <p:bldP spid="2" grpId="0" animBg="1"/>
      <p:bldP spid="30" grpId="0" animBg="1"/>
      <p:bldP spid="31" grpId="0" animBg="1"/>
      <p:bldP spid="32" grpId="0" animBg="1"/>
      <p:bldP spid="33" grpId="0" animBg="1"/>
      <p:bldP spid="34"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点击输入小标题</a:t>
            </a:r>
          </a:p>
        </p:txBody>
      </p:sp>
      <p:pic>
        <p:nvPicPr>
          <p:cNvPr id="6" name="图片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3244" y="0"/>
            <a:ext cx="1789251" cy="1051863"/>
          </a:xfrm>
          <a:prstGeom prst="rect">
            <a:avLst/>
          </a:prstGeom>
        </p:spPr>
      </p:pic>
      <p:grpSp>
        <p:nvGrpSpPr>
          <p:cNvPr id="3" name="淘宝网chenying0907出品 2"/>
          <p:cNvGrpSpPr/>
          <p:nvPr/>
        </p:nvGrpSpPr>
        <p:grpSpPr>
          <a:xfrm>
            <a:off x="6751955" y="1717040"/>
            <a:ext cx="4060825" cy="695960"/>
            <a:chOff x="10633" y="2704"/>
            <a:chExt cx="6395" cy="1096"/>
          </a:xfrm>
        </p:grpSpPr>
        <p:cxnSp>
          <p:nvCxnSpPr>
            <p:cNvPr id="22" name="直接连接符 21"/>
            <p:cNvCxnSpPr/>
            <p:nvPr/>
          </p:nvCxnSpPr>
          <p:spPr>
            <a:xfrm flipV="1">
              <a:off x="10718" y="2713"/>
              <a:ext cx="699" cy="1003"/>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7" name="淘宝网chenying0907出品 16"/>
            <p:cNvSpPr/>
            <p:nvPr/>
          </p:nvSpPr>
          <p:spPr>
            <a:xfrm>
              <a:off x="10633" y="3630"/>
              <a:ext cx="170" cy="1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p:nvPr/>
          </p:nvCxnSpPr>
          <p:spPr>
            <a:xfrm flipV="1">
              <a:off x="11418" y="2704"/>
              <a:ext cx="5610" cy="2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 name="淘宝网chenying0907出品 7"/>
          <p:cNvGrpSpPr/>
          <p:nvPr/>
        </p:nvGrpSpPr>
        <p:grpSpPr>
          <a:xfrm>
            <a:off x="7480300" y="3575685"/>
            <a:ext cx="3331845" cy="107950"/>
            <a:chOff x="11780" y="5631"/>
            <a:chExt cx="5247" cy="170"/>
          </a:xfrm>
        </p:grpSpPr>
        <p:sp>
          <p:nvSpPr>
            <p:cNvPr id="26" name="淘宝网chenying0907出品 25"/>
            <p:cNvSpPr/>
            <p:nvPr/>
          </p:nvSpPr>
          <p:spPr>
            <a:xfrm>
              <a:off x="11780" y="5631"/>
              <a:ext cx="170" cy="1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p:nvPr/>
          </p:nvCxnSpPr>
          <p:spPr>
            <a:xfrm flipV="1">
              <a:off x="11951" y="5707"/>
              <a:ext cx="5077" cy="29"/>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1" name="淘宝网chenying0907出品 20"/>
          <p:cNvGrpSpPr/>
          <p:nvPr/>
        </p:nvGrpSpPr>
        <p:grpSpPr>
          <a:xfrm>
            <a:off x="6795770" y="4920615"/>
            <a:ext cx="4091305" cy="716280"/>
            <a:chOff x="10702" y="7749"/>
            <a:chExt cx="6443" cy="1128"/>
          </a:xfrm>
        </p:grpSpPr>
        <p:sp>
          <p:nvSpPr>
            <p:cNvPr id="28" name="淘宝网chenying0907出品 27"/>
            <p:cNvSpPr/>
            <p:nvPr/>
          </p:nvSpPr>
          <p:spPr>
            <a:xfrm>
              <a:off x="10702" y="7749"/>
              <a:ext cx="170" cy="1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p:nvPr/>
          </p:nvCxnSpPr>
          <p:spPr>
            <a:xfrm>
              <a:off x="10787" y="7859"/>
              <a:ext cx="732" cy="1018"/>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1519" y="8857"/>
              <a:ext cx="5626" cy="18"/>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 name="淘宝网chenying0907出品 11"/>
          <p:cNvGrpSpPr/>
          <p:nvPr/>
        </p:nvGrpSpPr>
        <p:grpSpPr>
          <a:xfrm>
            <a:off x="1170305" y="1733550"/>
            <a:ext cx="4105910" cy="679450"/>
            <a:chOff x="1843" y="2730"/>
            <a:chExt cx="6466" cy="1070"/>
          </a:xfrm>
        </p:grpSpPr>
        <p:sp>
          <p:nvSpPr>
            <p:cNvPr id="45" name="淘宝网chenying0907出品 44"/>
            <p:cNvSpPr/>
            <p:nvPr/>
          </p:nvSpPr>
          <p:spPr>
            <a:xfrm>
              <a:off x="8139" y="3630"/>
              <a:ext cx="170" cy="1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5"/>
            <p:cNvCxnSpPr/>
            <p:nvPr/>
          </p:nvCxnSpPr>
          <p:spPr>
            <a:xfrm flipH="1" flipV="1">
              <a:off x="7195" y="2730"/>
              <a:ext cx="969" cy="94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843" y="2751"/>
              <a:ext cx="5352" cy="12"/>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淘宝网chenying0907出品 14"/>
          <p:cNvGrpSpPr/>
          <p:nvPr/>
        </p:nvGrpSpPr>
        <p:grpSpPr>
          <a:xfrm>
            <a:off x="1170305" y="3616960"/>
            <a:ext cx="3398520" cy="107950"/>
            <a:chOff x="1843" y="5696"/>
            <a:chExt cx="5352" cy="170"/>
          </a:xfrm>
        </p:grpSpPr>
        <p:sp>
          <p:nvSpPr>
            <p:cNvPr id="49" name="淘宝网chenying0907出品 48"/>
            <p:cNvSpPr/>
            <p:nvPr/>
          </p:nvSpPr>
          <p:spPr>
            <a:xfrm>
              <a:off x="7025" y="5696"/>
              <a:ext cx="170" cy="1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p:nvPr/>
          </p:nvCxnSpPr>
          <p:spPr>
            <a:xfrm>
              <a:off x="1843" y="5773"/>
              <a:ext cx="5267" cy="28"/>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淘宝网chenying0907出品 18"/>
          <p:cNvGrpSpPr/>
          <p:nvPr/>
        </p:nvGrpSpPr>
        <p:grpSpPr>
          <a:xfrm>
            <a:off x="1160145" y="4900295"/>
            <a:ext cx="4131945" cy="715010"/>
            <a:chOff x="1827" y="7717"/>
            <a:chExt cx="6507" cy="1126"/>
          </a:xfrm>
        </p:grpSpPr>
        <p:sp>
          <p:nvSpPr>
            <p:cNvPr id="51" name="淘宝网chenying0907出品 50"/>
            <p:cNvSpPr/>
            <p:nvPr/>
          </p:nvSpPr>
          <p:spPr>
            <a:xfrm>
              <a:off x="8164" y="7717"/>
              <a:ext cx="170" cy="1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连接符 51"/>
            <p:cNvCxnSpPr/>
            <p:nvPr/>
          </p:nvCxnSpPr>
          <p:spPr>
            <a:xfrm flipH="1">
              <a:off x="7650" y="7861"/>
              <a:ext cx="544" cy="982"/>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1827" y="8831"/>
              <a:ext cx="5836" cy="6"/>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0" name="淘宝网chenying0907出品 19"/>
          <p:cNvGrpSpPr/>
          <p:nvPr/>
        </p:nvGrpSpPr>
        <p:grpSpPr>
          <a:xfrm>
            <a:off x="4689475" y="2128520"/>
            <a:ext cx="2729230" cy="3110230"/>
            <a:chOff x="7385" y="3352"/>
            <a:chExt cx="4298" cy="4898"/>
          </a:xfrm>
        </p:grpSpPr>
        <p:grpSp>
          <p:nvGrpSpPr>
            <p:cNvPr id="18" name="淘宝网chenying0907出品 17"/>
            <p:cNvGrpSpPr/>
            <p:nvPr/>
          </p:nvGrpSpPr>
          <p:grpSpPr>
            <a:xfrm rot="5400000">
              <a:off x="7085" y="3652"/>
              <a:ext cx="4899" cy="4298"/>
              <a:chOff x="4225297" y="2300303"/>
              <a:chExt cx="3110956" cy="2729179"/>
            </a:xfrm>
          </p:grpSpPr>
          <p:sp>
            <p:nvSpPr>
              <p:cNvPr id="7" name="六边形 6"/>
              <p:cNvSpPr/>
              <p:nvPr/>
            </p:nvSpPr>
            <p:spPr>
              <a:xfrm>
                <a:off x="4340775" y="2427847"/>
                <a:ext cx="2880000" cy="2474091"/>
              </a:xfrm>
              <a:prstGeom prst="hexagon">
                <a:avLst/>
              </a:prstGeom>
              <a:noFill/>
              <a:ln w="190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4225297" y="3664892"/>
                <a:ext cx="230956"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105297" y="3664892"/>
                <a:ext cx="230956"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833594" y="2300303"/>
                <a:ext cx="230956" cy="255087"/>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494282" y="4774395"/>
                <a:ext cx="230956" cy="255087"/>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441648" y="2328746"/>
                <a:ext cx="283590" cy="279944"/>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4833594" y="4721095"/>
                <a:ext cx="283590" cy="279944"/>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6" name="淘宝网chenying0907出品 55"/>
            <p:cNvSpPr txBox="1"/>
            <p:nvPr/>
          </p:nvSpPr>
          <p:spPr>
            <a:xfrm>
              <a:off x="8429" y="4575"/>
              <a:ext cx="2494" cy="2278"/>
            </a:xfrm>
            <a:prstGeom prst="rect">
              <a:avLst/>
            </a:prstGeom>
            <a:noFill/>
          </p:spPr>
          <p:txBody>
            <a:bodyPr wrap="square" rtlCol="0">
              <a:spAutoFit/>
            </a:bodyPr>
            <a:lstStyle/>
            <a:p>
              <a:r>
                <a:rPr lang="zh-CN" altLang="en-US" sz="4400" b="1" dirty="0">
                  <a:solidFill>
                    <a:schemeClr val="accent1">
                      <a:lumMod val="50000"/>
                    </a:schemeClr>
                  </a:solidFill>
                  <a:latin typeface="微软雅黑" pitchFamily="34" charset="-122"/>
                  <a:ea typeface="微软雅黑" pitchFamily="34" charset="-122"/>
                </a:rPr>
                <a:t>重要</a:t>
              </a:r>
              <a:endParaRPr lang="en-US" altLang="zh-CN" sz="4400" b="1" dirty="0">
                <a:solidFill>
                  <a:schemeClr val="accent1">
                    <a:lumMod val="50000"/>
                  </a:schemeClr>
                </a:solidFill>
                <a:latin typeface="微软雅黑" pitchFamily="34" charset="-122"/>
                <a:ea typeface="微软雅黑" pitchFamily="34" charset="-122"/>
              </a:endParaRPr>
            </a:p>
            <a:p>
              <a:r>
                <a:rPr lang="zh-CN" altLang="en-US" sz="4400" b="1" dirty="0">
                  <a:solidFill>
                    <a:schemeClr val="accent1">
                      <a:lumMod val="50000"/>
                    </a:schemeClr>
                  </a:solidFill>
                  <a:latin typeface="微软雅黑" pitchFamily="34" charset="-122"/>
                  <a:ea typeface="微软雅黑" pitchFamily="34" charset="-122"/>
                </a:rPr>
                <a:t>定理</a:t>
              </a:r>
              <a:endParaRPr lang="en-US" altLang="zh-CN" sz="4400" b="1" dirty="0">
                <a:solidFill>
                  <a:schemeClr val="accent1">
                    <a:lumMod val="50000"/>
                  </a:schemeClr>
                </a:solidFill>
                <a:latin typeface="微软雅黑" pitchFamily="34" charset="-122"/>
                <a:ea typeface="微软雅黑" pitchFamily="34" charset="-122"/>
              </a:endParaRPr>
            </a:p>
          </p:txBody>
        </p:sp>
      </p:grpSp>
      <p:sp>
        <p:nvSpPr>
          <p:cNvPr id="57" name="淘宝网chenying0907出品 56"/>
          <p:cNvSpPr txBox="1"/>
          <p:nvPr/>
        </p:nvSpPr>
        <p:spPr>
          <a:xfrm>
            <a:off x="7564205" y="1241243"/>
            <a:ext cx="1970919" cy="461665"/>
          </a:xfrm>
          <a:prstGeom prst="rect">
            <a:avLst/>
          </a:prstGeom>
          <a:noFill/>
        </p:spPr>
        <p:txBody>
          <a:bodyPr wrap="square" rtlCol="0">
            <a:spAutoFit/>
          </a:bodyPr>
          <a:lstStyle/>
          <a:p>
            <a:r>
              <a:rPr lang="zh-CN" altLang="en-US" sz="2400" b="1" dirty="0">
                <a:solidFill>
                  <a:schemeClr val="accent1">
                    <a:lumMod val="50000"/>
                  </a:schemeClr>
                </a:solidFill>
                <a:latin typeface="微软雅黑" pitchFamily="34" charset="-122"/>
                <a:ea typeface="微软雅黑" pitchFamily="34" charset="-122"/>
              </a:rPr>
              <a:t>小标题</a:t>
            </a:r>
          </a:p>
        </p:txBody>
      </p:sp>
      <p:sp>
        <p:nvSpPr>
          <p:cNvPr id="58" name="淘宝网chenying0907出品 57"/>
          <p:cNvSpPr>
            <a:spLocks noChangeArrowheads="1"/>
          </p:cNvSpPr>
          <p:nvPr/>
        </p:nvSpPr>
        <p:spPr bwMode="auto">
          <a:xfrm>
            <a:off x="7592579" y="1779870"/>
            <a:ext cx="343389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1400" dirty="0"/>
              <a:t> His flower had told him that she was only one of her kind in all universe. And here were five thousand of them, all alike, in one single garden! </a:t>
            </a:r>
          </a:p>
        </p:txBody>
      </p:sp>
      <p:sp>
        <p:nvSpPr>
          <p:cNvPr id="59" name="淘宝网chenying0907出品 58"/>
          <p:cNvSpPr txBox="1"/>
          <p:nvPr/>
        </p:nvSpPr>
        <p:spPr>
          <a:xfrm>
            <a:off x="7588597" y="3153263"/>
            <a:ext cx="1970919" cy="461665"/>
          </a:xfrm>
          <a:prstGeom prst="rect">
            <a:avLst/>
          </a:prstGeom>
          <a:noFill/>
        </p:spPr>
        <p:txBody>
          <a:bodyPr wrap="square" rtlCol="0">
            <a:spAutoFit/>
          </a:bodyPr>
          <a:lstStyle/>
          <a:p>
            <a:r>
              <a:rPr lang="zh-CN" altLang="en-US" sz="2400" b="1" dirty="0">
                <a:solidFill>
                  <a:schemeClr val="accent1">
                    <a:lumMod val="50000"/>
                  </a:schemeClr>
                </a:solidFill>
                <a:latin typeface="微软雅黑" pitchFamily="34" charset="-122"/>
                <a:ea typeface="微软雅黑" pitchFamily="34" charset="-122"/>
              </a:rPr>
              <a:t>小标题</a:t>
            </a:r>
          </a:p>
        </p:txBody>
      </p:sp>
      <p:sp>
        <p:nvSpPr>
          <p:cNvPr id="60" name="淘宝网chenying0907出品 59"/>
          <p:cNvSpPr>
            <a:spLocks noChangeArrowheads="1"/>
          </p:cNvSpPr>
          <p:nvPr/>
        </p:nvSpPr>
        <p:spPr bwMode="auto">
          <a:xfrm>
            <a:off x="7564205" y="3683747"/>
            <a:ext cx="343389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1400" dirty="0"/>
              <a:t> His flower had told him that she was only one of her kind in all universe. And here were five thousand of them, all alike, in one single garden! </a:t>
            </a:r>
          </a:p>
        </p:txBody>
      </p:sp>
      <p:sp>
        <p:nvSpPr>
          <p:cNvPr id="61" name="淘宝网chenying0907出品 60"/>
          <p:cNvSpPr txBox="1"/>
          <p:nvPr/>
        </p:nvSpPr>
        <p:spPr>
          <a:xfrm>
            <a:off x="7670512" y="5119462"/>
            <a:ext cx="1970919" cy="461665"/>
          </a:xfrm>
          <a:prstGeom prst="rect">
            <a:avLst/>
          </a:prstGeom>
          <a:noFill/>
        </p:spPr>
        <p:txBody>
          <a:bodyPr wrap="square" rtlCol="0">
            <a:spAutoFit/>
          </a:bodyPr>
          <a:lstStyle/>
          <a:p>
            <a:r>
              <a:rPr lang="zh-CN" altLang="en-US" sz="2400" b="1" dirty="0">
                <a:solidFill>
                  <a:schemeClr val="accent1">
                    <a:lumMod val="50000"/>
                  </a:schemeClr>
                </a:solidFill>
                <a:latin typeface="微软雅黑" pitchFamily="34" charset="-122"/>
                <a:ea typeface="微软雅黑" pitchFamily="34" charset="-122"/>
              </a:rPr>
              <a:t>小标题</a:t>
            </a:r>
          </a:p>
        </p:txBody>
      </p:sp>
      <p:sp>
        <p:nvSpPr>
          <p:cNvPr id="63" name="淘宝网chenying0907出品 62"/>
          <p:cNvSpPr>
            <a:spLocks noChangeArrowheads="1"/>
          </p:cNvSpPr>
          <p:nvPr/>
        </p:nvSpPr>
        <p:spPr bwMode="auto">
          <a:xfrm>
            <a:off x="7582419" y="5629896"/>
            <a:ext cx="343389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1400" dirty="0"/>
              <a:t> His flower had told him that she was only one of her kind in all universe. And here were five thousand of them, all alike, in one single garden! </a:t>
            </a:r>
          </a:p>
        </p:txBody>
      </p:sp>
      <p:sp>
        <p:nvSpPr>
          <p:cNvPr id="64" name="淘宝网chenying0907出品 63"/>
          <p:cNvSpPr txBox="1"/>
          <p:nvPr/>
        </p:nvSpPr>
        <p:spPr>
          <a:xfrm>
            <a:off x="3321378" y="3204396"/>
            <a:ext cx="1970919" cy="461665"/>
          </a:xfrm>
          <a:prstGeom prst="rect">
            <a:avLst/>
          </a:prstGeom>
          <a:noFill/>
        </p:spPr>
        <p:txBody>
          <a:bodyPr wrap="square" rtlCol="0">
            <a:spAutoFit/>
          </a:bodyPr>
          <a:lstStyle/>
          <a:p>
            <a:r>
              <a:rPr lang="zh-CN" altLang="en-US" sz="2400" b="1" dirty="0">
                <a:solidFill>
                  <a:schemeClr val="accent1">
                    <a:lumMod val="50000"/>
                  </a:schemeClr>
                </a:solidFill>
                <a:latin typeface="微软雅黑" pitchFamily="34" charset="-122"/>
                <a:ea typeface="微软雅黑" pitchFamily="34" charset="-122"/>
              </a:rPr>
              <a:t>小标题</a:t>
            </a:r>
          </a:p>
        </p:txBody>
      </p:sp>
      <p:sp>
        <p:nvSpPr>
          <p:cNvPr id="65" name="淘宝网chenying0907出品 64"/>
          <p:cNvSpPr>
            <a:spLocks noChangeArrowheads="1"/>
          </p:cNvSpPr>
          <p:nvPr/>
        </p:nvSpPr>
        <p:spPr bwMode="auto">
          <a:xfrm>
            <a:off x="1059062" y="3762042"/>
            <a:ext cx="343389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1400" dirty="0"/>
              <a:t> His flower had told him that she was only one of her kind in all universe. And here were five thousand of them, all alike, in one single garden! </a:t>
            </a:r>
          </a:p>
        </p:txBody>
      </p:sp>
      <p:sp>
        <p:nvSpPr>
          <p:cNvPr id="66" name="淘宝网chenying0907出品 65"/>
          <p:cNvSpPr txBox="1"/>
          <p:nvPr/>
        </p:nvSpPr>
        <p:spPr>
          <a:xfrm>
            <a:off x="3322580" y="1264394"/>
            <a:ext cx="1970919" cy="461665"/>
          </a:xfrm>
          <a:prstGeom prst="rect">
            <a:avLst/>
          </a:prstGeom>
          <a:noFill/>
        </p:spPr>
        <p:txBody>
          <a:bodyPr wrap="square" rtlCol="0">
            <a:spAutoFit/>
          </a:bodyPr>
          <a:lstStyle/>
          <a:p>
            <a:r>
              <a:rPr lang="zh-CN" altLang="en-US" sz="2400" b="1" dirty="0">
                <a:solidFill>
                  <a:schemeClr val="accent1">
                    <a:lumMod val="50000"/>
                  </a:schemeClr>
                </a:solidFill>
                <a:latin typeface="微软雅黑" pitchFamily="34" charset="-122"/>
                <a:ea typeface="微软雅黑" pitchFamily="34" charset="-122"/>
              </a:rPr>
              <a:t>小标题</a:t>
            </a:r>
          </a:p>
        </p:txBody>
      </p:sp>
      <p:sp>
        <p:nvSpPr>
          <p:cNvPr id="67" name="淘宝网chenying0907出品 66"/>
          <p:cNvSpPr>
            <a:spLocks noChangeArrowheads="1"/>
          </p:cNvSpPr>
          <p:nvPr/>
        </p:nvSpPr>
        <p:spPr bwMode="auto">
          <a:xfrm>
            <a:off x="1170510" y="1805562"/>
            <a:ext cx="343389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1400" dirty="0"/>
              <a:t> His flower had told him that she was only one of her kind in all universe. And here were five thousand of them, all alike, in one single garden! </a:t>
            </a:r>
          </a:p>
        </p:txBody>
      </p:sp>
      <p:sp>
        <p:nvSpPr>
          <p:cNvPr id="68" name="淘宝网chenying0907出品 67"/>
          <p:cNvSpPr txBox="1"/>
          <p:nvPr/>
        </p:nvSpPr>
        <p:spPr>
          <a:xfrm>
            <a:off x="3063193" y="5125852"/>
            <a:ext cx="1970919" cy="461665"/>
          </a:xfrm>
          <a:prstGeom prst="rect">
            <a:avLst/>
          </a:prstGeom>
          <a:noFill/>
        </p:spPr>
        <p:txBody>
          <a:bodyPr wrap="square" rtlCol="0">
            <a:spAutoFit/>
          </a:bodyPr>
          <a:lstStyle/>
          <a:p>
            <a:r>
              <a:rPr lang="zh-CN" altLang="en-US" sz="2400" b="1" dirty="0">
                <a:solidFill>
                  <a:schemeClr val="accent1">
                    <a:lumMod val="50000"/>
                  </a:schemeClr>
                </a:solidFill>
                <a:latin typeface="微软雅黑" pitchFamily="34" charset="-122"/>
                <a:ea typeface="微软雅黑" pitchFamily="34" charset="-122"/>
              </a:rPr>
              <a:t>小标题</a:t>
            </a:r>
          </a:p>
        </p:txBody>
      </p:sp>
      <p:sp>
        <p:nvSpPr>
          <p:cNvPr id="69" name="淘宝网chenying0907出品 68"/>
          <p:cNvSpPr>
            <a:spLocks noChangeArrowheads="1"/>
          </p:cNvSpPr>
          <p:nvPr/>
        </p:nvSpPr>
        <p:spPr bwMode="auto">
          <a:xfrm>
            <a:off x="1170510" y="5675982"/>
            <a:ext cx="343389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1400" dirty="0"/>
              <a:t> His flower had told him that she was only one of her kind in all universe. And here were five thousand of them, all alike, in one single garden! </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par>
                          <p:cTn id="12" fill="hold">
                            <p:stCondLst>
                              <p:cond delay="0"/>
                            </p:stCondLst>
                            <p:childTnLst>
                              <p:par>
                                <p:cTn id="13" presetID="30" presetClass="entr" presetSubtype="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800" decel="100000"/>
                                        <p:tgtEl>
                                          <p:spTgt spid="20"/>
                                        </p:tgtEl>
                                      </p:cBhvr>
                                    </p:animEffect>
                                    <p:anim calcmode="lin" valueType="num">
                                      <p:cBhvr>
                                        <p:cTn id="16" dur="800" decel="100000" fill="hold"/>
                                        <p:tgtEl>
                                          <p:spTgt spid="20"/>
                                        </p:tgtEl>
                                        <p:attrNameLst>
                                          <p:attrName>style.rotation</p:attrName>
                                        </p:attrNameLst>
                                      </p:cBhvr>
                                      <p:tavLst>
                                        <p:tav tm="0">
                                          <p:val>
                                            <p:fltVal val="-90"/>
                                          </p:val>
                                        </p:tav>
                                        <p:tav tm="100000">
                                          <p:val>
                                            <p:fltVal val="0"/>
                                          </p:val>
                                        </p:tav>
                                      </p:tavLst>
                                    </p:anim>
                                    <p:anim calcmode="lin" valueType="num">
                                      <p:cBhvr>
                                        <p:cTn id="17" dur="800" decel="100000" fill="hold"/>
                                        <p:tgtEl>
                                          <p:spTgt spid="20"/>
                                        </p:tgtEl>
                                        <p:attrNameLst>
                                          <p:attrName>ppt_x</p:attrName>
                                        </p:attrNameLst>
                                      </p:cBhvr>
                                      <p:tavLst>
                                        <p:tav tm="0">
                                          <p:val>
                                            <p:strVal val="#ppt_x+0.4"/>
                                          </p:val>
                                        </p:tav>
                                        <p:tav tm="100000">
                                          <p:val>
                                            <p:strVal val="#ppt_x-0.05"/>
                                          </p:val>
                                        </p:tav>
                                      </p:tavLst>
                                    </p:anim>
                                    <p:anim calcmode="lin" valueType="num">
                                      <p:cBhvr>
                                        <p:cTn id="18" dur="800" decel="100000" fill="hold"/>
                                        <p:tgtEl>
                                          <p:spTgt spid="20"/>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20"/>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20"/>
                                        </p:tgtEl>
                                        <p:attrNameLst>
                                          <p:attrName>ppt_y</p:attrName>
                                        </p:attrNameLst>
                                      </p:cBhvr>
                                      <p:tavLst>
                                        <p:tav tm="0">
                                          <p:val>
                                            <p:strVal val="#ppt_y+0.1"/>
                                          </p:val>
                                        </p:tav>
                                        <p:tav tm="100000">
                                          <p:val>
                                            <p:strVal val="#ppt_y"/>
                                          </p:val>
                                        </p:tav>
                                      </p:tavLst>
                                    </p:anim>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par>
                          <p:cTn id="25" fill="hold">
                            <p:stCondLst>
                              <p:cond delay="1500"/>
                            </p:stCondLst>
                            <p:childTnLst>
                              <p:par>
                                <p:cTn id="26" presetID="3" presetClass="entr" presetSubtype="10" fill="hold" grpId="0" nodeType="after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blinds(horizontal)">
                                      <p:cBhvr>
                                        <p:cTn id="28" dur="500"/>
                                        <p:tgtEl>
                                          <p:spTgt spid="57"/>
                                        </p:tgtEl>
                                      </p:cBhvr>
                                    </p:animEffect>
                                  </p:childTnLst>
                                </p:cTn>
                              </p:par>
                            </p:childTnLst>
                          </p:cTn>
                        </p:par>
                        <p:par>
                          <p:cTn id="29" fill="hold">
                            <p:stCondLst>
                              <p:cond delay="2000"/>
                            </p:stCondLst>
                            <p:childTnLst>
                              <p:par>
                                <p:cTn id="30" presetID="3" presetClass="entr" presetSubtype="10" fill="hold" grpId="0" nodeType="after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blinds(horizontal)">
                                      <p:cBhvr>
                                        <p:cTn id="32" dur="500"/>
                                        <p:tgtEl>
                                          <p:spTgt spid="58"/>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left)">
                                      <p:cBhvr>
                                        <p:cTn id="36" dur="500"/>
                                        <p:tgtEl>
                                          <p:spTgt spid="8"/>
                                        </p:tgtEl>
                                      </p:cBhvr>
                                    </p:animEffect>
                                  </p:childTnLst>
                                </p:cTn>
                              </p:par>
                            </p:childTnLst>
                          </p:cTn>
                        </p:par>
                        <p:par>
                          <p:cTn id="37" fill="hold">
                            <p:stCondLst>
                              <p:cond delay="3000"/>
                            </p:stCondLst>
                            <p:childTnLst>
                              <p:par>
                                <p:cTn id="38" presetID="3" presetClass="entr" presetSubtype="10" fill="hold" grpId="0" nodeType="after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blinds(horizontal)">
                                      <p:cBhvr>
                                        <p:cTn id="40" dur="500"/>
                                        <p:tgtEl>
                                          <p:spTgt spid="59"/>
                                        </p:tgtEl>
                                      </p:cBhvr>
                                    </p:animEffect>
                                  </p:childTnLst>
                                </p:cTn>
                              </p:par>
                            </p:childTnLst>
                          </p:cTn>
                        </p:par>
                        <p:par>
                          <p:cTn id="41" fill="hold">
                            <p:stCondLst>
                              <p:cond delay="3500"/>
                            </p:stCondLst>
                            <p:childTnLst>
                              <p:par>
                                <p:cTn id="42" presetID="3" presetClass="entr" presetSubtype="10" fill="hold" grpId="0" nodeType="after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blinds(horizontal)">
                                      <p:cBhvr>
                                        <p:cTn id="44" dur="500"/>
                                        <p:tgtEl>
                                          <p:spTgt spid="60"/>
                                        </p:tgtEl>
                                      </p:cBhvr>
                                    </p:animEffect>
                                  </p:childTnLst>
                                </p:cTn>
                              </p:par>
                            </p:childTnLst>
                          </p:cTn>
                        </p:par>
                        <p:par>
                          <p:cTn id="45" fill="hold">
                            <p:stCondLst>
                              <p:cond delay="4000"/>
                            </p:stCondLst>
                            <p:childTnLst>
                              <p:par>
                                <p:cTn id="46" presetID="22" presetClass="entr" presetSubtype="8" fill="hold" nodeType="after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left)">
                                      <p:cBhvr>
                                        <p:cTn id="48" dur="500"/>
                                        <p:tgtEl>
                                          <p:spTgt spid="21"/>
                                        </p:tgtEl>
                                      </p:cBhvr>
                                    </p:animEffect>
                                  </p:childTnLst>
                                </p:cTn>
                              </p:par>
                            </p:childTnLst>
                          </p:cTn>
                        </p:par>
                        <p:par>
                          <p:cTn id="49" fill="hold">
                            <p:stCondLst>
                              <p:cond delay="4500"/>
                            </p:stCondLst>
                            <p:childTnLst>
                              <p:par>
                                <p:cTn id="50" presetID="3" presetClass="entr" presetSubtype="10" fill="hold" grpId="0" nodeType="after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blinds(horizontal)">
                                      <p:cBhvr>
                                        <p:cTn id="52" dur="500"/>
                                        <p:tgtEl>
                                          <p:spTgt spid="61"/>
                                        </p:tgtEl>
                                      </p:cBhvr>
                                    </p:animEffect>
                                  </p:childTnLst>
                                </p:cTn>
                              </p:par>
                            </p:childTnLst>
                          </p:cTn>
                        </p:par>
                        <p:par>
                          <p:cTn id="53" fill="hold">
                            <p:stCondLst>
                              <p:cond delay="5000"/>
                            </p:stCondLst>
                            <p:childTnLst>
                              <p:par>
                                <p:cTn id="54" presetID="3" presetClass="entr" presetSubtype="10" fill="hold" grpId="0" nodeType="afterEffect">
                                  <p:stCondLst>
                                    <p:cond delay="0"/>
                                  </p:stCondLst>
                                  <p:childTnLst>
                                    <p:set>
                                      <p:cBhvr>
                                        <p:cTn id="55" dur="1" fill="hold">
                                          <p:stCondLst>
                                            <p:cond delay="0"/>
                                          </p:stCondLst>
                                        </p:cTn>
                                        <p:tgtEl>
                                          <p:spTgt spid="63"/>
                                        </p:tgtEl>
                                        <p:attrNameLst>
                                          <p:attrName>style.visibility</p:attrName>
                                        </p:attrNameLst>
                                      </p:cBhvr>
                                      <p:to>
                                        <p:strVal val="visible"/>
                                      </p:to>
                                    </p:set>
                                    <p:animEffect transition="in" filter="blinds(horizontal)">
                                      <p:cBhvr>
                                        <p:cTn id="56" dur="500"/>
                                        <p:tgtEl>
                                          <p:spTgt spid="63"/>
                                        </p:tgtEl>
                                      </p:cBhvr>
                                    </p:animEffect>
                                  </p:childTnLst>
                                </p:cTn>
                              </p:par>
                            </p:childTnLst>
                          </p:cTn>
                        </p:par>
                        <p:par>
                          <p:cTn id="57" fill="hold">
                            <p:stCondLst>
                              <p:cond delay="5500"/>
                            </p:stCondLst>
                            <p:childTnLst>
                              <p:par>
                                <p:cTn id="58" presetID="22" presetClass="entr" presetSubtype="2" fill="hold" nodeType="after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ipe(right)">
                                      <p:cBhvr>
                                        <p:cTn id="60" dur="500"/>
                                        <p:tgtEl>
                                          <p:spTgt spid="12"/>
                                        </p:tgtEl>
                                      </p:cBhvr>
                                    </p:animEffect>
                                  </p:childTnLst>
                                </p:cTn>
                              </p:par>
                            </p:childTnLst>
                          </p:cTn>
                        </p:par>
                        <p:par>
                          <p:cTn id="61" fill="hold">
                            <p:stCondLst>
                              <p:cond delay="6000"/>
                            </p:stCondLst>
                            <p:childTnLst>
                              <p:par>
                                <p:cTn id="62" presetID="3" presetClass="entr" presetSubtype="10" fill="hold" grpId="0" nodeType="afterEffect">
                                  <p:stCondLst>
                                    <p:cond delay="0"/>
                                  </p:stCondLst>
                                  <p:childTnLst>
                                    <p:set>
                                      <p:cBhvr>
                                        <p:cTn id="63" dur="1" fill="hold">
                                          <p:stCondLst>
                                            <p:cond delay="0"/>
                                          </p:stCondLst>
                                        </p:cTn>
                                        <p:tgtEl>
                                          <p:spTgt spid="66"/>
                                        </p:tgtEl>
                                        <p:attrNameLst>
                                          <p:attrName>style.visibility</p:attrName>
                                        </p:attrNameLst>
                                      </p:cBhvr>
                                      <p:to>
                                        <p:strVal val="visible"/>
                                      </p:to>
                                    </p:set>
                                    <p:animEffect transition="in" filter="blinds(horizontal)">
                                      <p:cBhvr>
                                        <p:cTn id="64" dur="500"/>
                                        <p:tgtEl>
                                          <p:spTgt spid="66"/>
                                        </p:tgtEl>
                                      </p:cBhvr>
                                    </p:animEffect>
                                  </p:childTnLst>
                                </p:cTn>
                              </p:par>
                            </p:childTnLst>
                          </p:cTn>
                        </p:par>
                        <p:par>
                          <p:cTn id="65" fill="hold">
                            <p:stCondLst>
                              <p:cond delay="6500"/>
                            </p:stCondLst>
                            <p:childTnLst>
                              <p:par>
                                <p:cTn id="66" presetID="3" presetClass="entr" presetSubtype="10" fill="hold" grpId="0" nodeType="after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blinds(horizontal)">
                                      <p:cBhvr>
                                        <p:cTn id="68" dur="500"/>
                                        <p:tgtEl>
                                          <p:spTgt spid="67"/>
                                        </p:tgtEl>
                                      </p:cBhvr>
                                    </p:animEffect>
                                  </p:childTnLst>
                                </p:cTn>
                              </p:par>
                            </p:childTnLst>
                          </p:cTn>
                        </p:par>
                        <p:par>
                          <p:cTn id="69" fill="hold">
                            <p:stCondLst>
                              <p:cond delay="7000"/>
                            </p:stCondLst>
                            <p:childTnLst>
                              <p:par>
                                <p:cTn id="70" presetID="22" presetClass="entr" presetSubtype="2" fill="hold" nodeType="after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wipe(right)">
                                      <p:cBhvr>
                                        <p:cTn id="72" dur="500"/>
                                        <p:tgtEl>
                                          <p:spTgt spid="15"/>
                                        </p:tgtEl>
                                      </p:cBhvr>
                                    </p:animEffect>
                                  </p:childTnLst>
                                </p:cTn>
                              </p:par>
                            </p:childTnLst>
                          </p:cTn>
                        </p:par>
                        <p:par>
                          <p:cTn id="73" fill="hold">
                            <p:stCondLst>
                              <p:cond delay="7500"/>
                            </p:stCondLst>
                            <p:childTnLst>
                              <p:par>
                                <p:cTn id="74" presetID="3" presetClass="entr" presetSubtype="10" fill="hold" grpId="0" nodeType="after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blinds(horizontal)">
                                      <p:cBhvr>
                                        <p:cTn id="76" dur="500"/>
                                        <p:tgtEl>
                                          <p:spTgt spid="64"/>
                                        </p:tgtEl>
                                      </p:cBhvr>
                                    </p:animEffect>
                                  </p:childTnLst>
                                </p:cTn>
                              </p:par>
                            </p:childTnLst>
                          </p:cTn>
                        </p:par>
                        <p:par>
                          <p:cTn id="77" fill="hold">
                            <p:stCondLst>
                              <p:cond delay="8000"/>
                            </p:stCondLst>
                            <p:childTnLst>
                              <p:par>
                                <p:cTn id="78" presetID="3" presetClass="entr" presetSubtype="10" fill="hold" grpId="0" nodeType="afterEffect">
                                  <p:stCondLst>
                                    <p:cond delay="0"/>
                                  </p:stCondLst>
                                  <p:childTnLst>
                                    <p:set>
                                      <p:cBhvr>
                                        <p:cTn id="79" dur="1" fill="hold">
                                          <p:stCondLst>
                                            <p:cond delay="0"/>
                                          </p:stCondLst>
                                        </p:cTn>
                                        <p:tgtEl>
                                          <p:spTgt spid="65"/>
                                        </p:tgtEl>
                                        <p:attrNameLst>
                                          <p:attrName>style.visibility</p:attrName>
                                        </p:attrNameLst>
                                      </p:cBhvr>
                                      <p:to>
                                        <p:strVal val="visible"/>
                                      </p:to>
                                    </p:set>
                                    <p:animEffect transition="in" filter="blinds(horizontal)">
                                      <p:cBhvr>
                                        <p:cTn id="80" dur="500"/>
                                        <p:tgtEl>
                                          <p:spTgt spid="65"/>
                                        </p:tgtEl>
                                      </p:cBhvr>
                                    </p:animEffect>
                                  </p:childTnLst>
                                </p:cTn>
                              </p:par>
                            </p:childTnLst>
                          </p:cTn>
                        </p:par>
                        <p:par>
                          <p:cTn id="81" fill="hold">
                            <p:stCondLst>
                              <p:cond delay="8500"/>
                            </p:stCondLst>
                            <p:childTnLst>
                              <p:par>
                                <p:cTn id="82" presetID="22" presetClass="entr" presetSubtype="2" fill="hold" nodeType="after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wipe(right)">
                                      <p:cBhvr>
                                        <p:cTn id="84" dur="500"/>
                                        <p:tgtEl>
                                          <p:spTgt spid="19"/>
                                        </p:tgtEl>
                                      </p:cBhvr>
                                    </p:animEffect>
                                  </p:childTnLst>
                                </p:cTn>
                              </p:par>
                            </p:childTnLst>
                          </p:cTn>
                        </p:par>
                        <p:par>
                          <p:cTn id="85" fill="hold">
                            <p:stCondLst>
                              <p:cond delay="9000"/>
                            </p:stCondLst>
                            <p:childTnLst>
                              <p:par>
                                <p:cTn id="86" presetID="3" presetClass="entr" presetSubtype="10" fill="hold" grpId="0" nodeType="afterEffect">
                                  <p:stCondLst>
                                    <p:cond delay="0"/>
                                  </p:stCondLst>
                                  <p:childTnLst>
                                    <p:set>
                                      <p:cBhvr>
                                        <p:cTn id="87" dur="1" fill="hold">
                                          <p:stCondLst>
                                            <p:cond delay="0"/>
                                          </p:stCondLst>
                                        </p:cTn>
                                        <p:tgtEl>
                                          <p:spTgt spid="68"/>
                                        </p:tgtEl>
                                        <p:attrNameLst>
                                          <p:attrName>style.visibility</p:attrName>
                                        </p:attrNameLst>
                                      </p:cBhvr>
                                      <p:to>
                                        <p:strVal val="visible"/>
                                      </p:to>
                                    </p:set>
                                    <p:animEffect transition="in" filter="blinds(horizontal)">
                                      <p:cBhvr>
                                        <p:cTn id="88" dur="500"/>
                                        <p:tgtEl>
                                          <p:spTgt spid="68"/>
                                        </p:tgtEl>
                                      </p:cBhvr>
                                    </p:animEffect>
                                  </p:childTnLst>
                                </p:cTn>
                              </p:par>
                            </p:childTnLst>
                          </p:cTn>
                        </p:par>
                        <p:par>
                          <p:cTn id="89" fill="hold">
                            <p:stCondLst>
                              <p:cond delay="9500"/>
                            </p:stCondLst>
                            <p:childTnLst>
                              <p:par>
                                <p:cTn id="90" presetID="3" presetClass="entr" presetSubtype="10" fill="hold" grpId="0" nodeType="afterEffect">
                                  <p:stCondLst>
                                    <p:cond delay="0"/>
                                  </p:stCondLst>
                                  <p:childTnLst>
                                    <p:set>
                                      <p:cBhvr>
                                        <p:cTn id="91" dur="1" fill="hold">
                                          <p:stCondLst>
                                            <p:cond delay="0"/>
                                          </p:stCondLst>
                                        </p:cTn>
                                        <p:tgtEl>
                                          <p:spTgt spid="69"/>
                                        </p:tgtEl>
                                        <p:attrNameLst>
                                          <p:attrName>style.visibility</p:attrName>
                                        </p:attrNameLst>
                                      </p:cBhvr>
                                      <p:to>
                                        <p:strVal val="visible"/>
                                      </p:to>
                                    </p:set>
                                    <p:animEffect transition="in" filter="blinds(horizontal)">
                                      <p:cBhvr>
                                        <p:cTn id="92"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7" grpId="0"/>
      <p:bldP spid="58" grpId="0"/>
      <p:bldP spid="59" grpId="0"/>
      <p:bldP spid="60" grpId="0"/>
      <p:bldP spid="61" grpId="0"/>
      <p:bldP spid="63" grpId="0"/>
      <p:bldP spid="64" grpId="0"/>
      <p:bldP spid="65" grpId="0"/>
      <p:bldP spid="66" grpId="0"/>
      <p:bldP spid="67" grpId="0"/>
      <p:bldP spid="68" grpId="0"/>
      <p:bldP spid="69"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淘宝网chenying0907出品 8"/>
          <p:cNvGrpSpPr/>
          <p:nvPr/>
        </p:nvGrpSpPr>
        <p:grpSpPr>
          <a:xfrm>
            <a:off x="3601085" y="4714875"/>
            <a:ext cx="7042150" cy="1121410"/>
            <a:chOff x="5671" y="7425"/>
            <a:chExt cx="11090" cy="1766"/>
          </a:xfrm>
        </p:grpSpPr>
        <p:sp>
          <p:nvSpPr>
            <p:cNvPr id="11" name="平行四边形 10"/>
            <p:cNvSpPr/>
            <p:nvPr/>
          </p:nvSpPr>
          <p:spPr>
            <a:xfrm>
              <a:off x="5671" y="7425"/>
              <a:ext cx="11089" cy="1767"/>
            </a:xfrm>
            <a:prstGeom prst="parallelogram">
              <a:avLst/>
            </a:pr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淘宝网chenying0907出品 16"/>
            <p:cNvSpPr txBox="1"/>
            <p:nvPr/>
          </p:nvSpPr>
          <p:spPr>
            <a:xfrm>
              <a:off x="6073" y="7551"/>
              <a:ext cx="10688" cy="1454"/>
            </a:xfrm>
            <a:prstGeom prst="rect">
              <a:avLst/>
            </a:prstGeom>
            <a:noFill/>
          </p:spPr>
          <p:txBody>
            <a:bodyPr wrap="square" rtlCol="0">
              <a:spAutoFit/>
            </a:bodyPr>
            <a:lstStyle/>
            <a:p>
              <a:r>
                <a:rPr lang="en-US" altLang="zh-CN" dirty="0"/>
                <a:t>        My flower is ephemeral, and she has only four thorns to defend herself against the world. And I have left on my planet, all alone! His flower had told him that she was only one of her kind in all universe.</a:t>
              </a:r>
              <a:endParaRPr lang="zh-CN" altLang="en-US" dirty="0"/>
            </a:p>
          </p:txBody>
        </p:sp>
      </p:grpSp>
      <p:grpSp>
        <p:nvGrpSpPr>
          <p:cNvPr id="8" name="淘宝网chenying0907出品 7"/>
          <p:cNvGrpSpPr/>
          <p:nvPr/>
        </p:nvGrpSpPr>
        <p:grpSpPr>
          <a:xfrm>
            <a:off x="1932305" y="3281045"/>
            <a:ext cx="7040880" cy="1121410"/>
            <a:chOff x="3043" y="5167"/>
            <a:chExt cx="11088" cy="1766"/>
          </a:xfrm>
        </p:grpSpPr>
        <p:sp>
          <p:nvSpPr>
            <p:cNvPr id="13" name="平行四边形 12"/>
            <p:cNvSpPr/>
            <p:nvPr/>
          </p:nvSpPr>
          <p:spPr>
            <a:xfrm>
              <a:off x="3043" y="5167"/>
              <a:ext cx="11089" cy="1767"/>
            </a:xfrm>
            <a:prstGeom prst="parallelogram">
              <a:avLst/>
            </a:pr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淘宝网chenying0907出品 15"/>
            <p:cNvSpPr txBox="1"/>
            <p:nvPr/>
          </p:nvSpPr>
          <p:spPr>
            <a:xfrm>
              <a:off x="3414" y="5351"/>
              <a:ext cx="10688" cy="1454"/>
            </a:xfrm>
            <a:prstGeom prst="rect">
              <a:avLst/>
            </a:prstGeom>
            <a:noFill/>
          </p:spPr>
          <p:txBody>
            <a:bodyPr wrap="square" rtlCol="0">
              <a:spAutoFit/>
            </a:bodyPr>
            <a:lstStyle/>
            <a:p>
              <a:r>
                <a:rPr lang="en-US" altLang="zh-CN" dirty="0"/>
                <a:t>        My flower is ephemeral, and she has only four thorns to defend herself against the world. And I have left on my planet, all alone! His flower had told him that she was only one of her kind in all universe.</a:t>
              </a:r>
              <a:endParaRPr lang="zh-CN" altLang="en-US" dirty="0"/>
            </a:p>
          </p:txBody>
        </p:sp>
      </p:grpSp>
      <p:grpSp>
        <p:nvGrpSpPr>
          <p:cNvPr id="7" name="淘宝网chenying0907出品 6"/>
          <p:cNvGrpSpPr/>
          <p:nvPr/>
        </p:nvGrpSpPr>
        <p:grpSpPr>
          <a:xfrm>
            <a:off x="3601085" y="1885315"/>
            <a:ext cx="7042150" cy="1121410"/>
            <a:chOff x="5671" y="2969"/>
            <a:chExt cx="11090" cy="1766"/>
          </a:xfrm>
        </p:grpSpPr>
        <p:sp>
          <p:nvSpPr>
            <p:cNvPr id="3" name="平行四边形 2"/>
            <p:cNvSpPr/>
            <p:nvPr/>
          </p:nvSpPr>
          <p:spPr>
            <a:xfrm>
              <a:off x="5671" y="2969"/>
              <a:ext cx="11089" cy="1767"/>
            </a:xfrm>
            <a:prstGeom prst="parallelogram">
              <a:avLst/>
            </a:pr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淘宝网chenying0907出品 14"/>
            <p:cNvSpPr txBox="1"/>
            <p:nvPr/>
          </p:nvSpPr>
          <p:spPr>
            <a:xfrm>
              <a:off x="6073" y="3156"/>
              <a:ext cx="10688" cy="1454"/>
            </a:xfrm>
            <a:prstGeom prst="rect">
              <a:avLst/>
            </a:prstGeom>
            <a:noFill/>
          </p:spPr>
          <p:txBody>
            <a:bodyPr wrap="square" rtlCol="0">
              <a:spAutoFit/>
            </a:bodyPr>
            <a:lstStyle/>
            <a:p>
              <a:r>
                <a:rPr lang="en-US" altLang="zh-CN" dirty="0"/>
                <a:t>        My flower is ephemeral, and she has only four thorns to defend herself against the world. And I have left on my planet, all alone! His flower had told him that she was only one of her kind in all universe.</a:t>
              </a:r>
              <a:endParaRPr lang="zh-CN" altLang="en-US" dirty="0"/>
            </a:p>
          </p:txBody>
        </p:sp>
      </p:grpSp>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点击输入小标题</a:t>
            </a:r>
          </a:p>
        </p:txBody>
      </p:sp>
      <p:pic>
        <p:nvPicPr>
          <p:cNvPr id="6" name="图片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3244" y="0"/>
            <a:ext cx="1789251" cy="1051863"/>
          </a:xfrm>
          <a:prstGeom prst="rect">
            <a:avLst/>
          </a:prstGeom>
        </p:spPr>
      </p:pic>
      <p:sp>
        <p:nvSpPr>
          <p:cNvPr id="2" name="平行四边形 1"/>
          <p:cNvSpPr/>
          <p:nvPr/>
        </p:nvSpPr>
        <p:spPr>
          <a:xfrm>
            <a:off x="1750094" y="1660226"/>
            <a:ext cx="2218591" cy="1475473"/>
          </a:xfrm>
          <a:prstGeom prst="parallelogram">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itchFamily="34" charset="-122"/>
                <a:ea typeface="微软雅黑" pitchFamily="34" charset="-122"/>
              </a:rPr>
              <a:t>需求分析</a:t>
            </a:r>
          </a:p>
        </p:txBody>
      </p:sp>
      <p:sp>
        <p:nvSpPr>
          <p:cNvPr id="12" name="平行四边形 11"/>
          <p:cNvSpPr/>
          <p:nvPr/>
        </p:nvSpPr>
        <p:spPr>
          <a:xfrm>
            <a:off x="1932495" y="4518864"/>
            <a:ext cx="2036190" cy="1475473"/>
          </a:xfrm>
          <a:prstGeom prst="parallelogram">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itchFamily="34" charset="-122"/>
                <a:ea typeface="微软雅黑" pitchFamily="34" charset="-122"/>
              </a:rPr>
              <a:t>小标题</a:t>
            </a:r>
          </a:p>
        </p:txBody>
      </p:sp>
      <p:sp>
        <p:nvSpPr>
          <p:cNvPr id="14" name="平行四边形 13"/>
          <p:cNvSpPr/>
          <p:nvPr/>
        </p:nvSpPr>
        <p:spPr>
          <a:xfrm>
            <a:off x="8606672" y="3151185"/>
            <a:ext cx="2036190" cy="1475473"/>
          </a:xfrm>
          <a:prstGeom prst="parallelogram">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itchFamily="34" charset="-122"/>
                <a:ea typeface="微软雅黑" pitchFamily="34" charset="-122"/>
              </a:rPr>
              <a:t>小标题</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par>
                          <p:cTn id="12" fill="hold">
                            <p:stCondLst>
                              <p:cond delay="8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3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1800"/>
                            </p:stCondLst>
                            <p:childTnLst>
                              <p:par>
                                <p:cTn id="21" presetID="22" presetClass="entr" presetSubtype="2"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childTnLst>
                          </p:cTn>
                        </p:par>
                        <p:par>
                          <p:cTn id="24" fill="hold">
                            <p:stCondLst>
                              <p:cond delay="2300"/>
                            </p:stCondLst>
                            <p:childTnLst>
                              <p:par>
                                <p:cTn id="25" presetID="22" presetClass="entr" presetSubtype="2"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right)">
                                      <p:cBhvr>
                                        <p:cTn id="27" dur="500"/>
                                        <p:tgtEl>
                                          <p:spTgt spid="8"/>
                                        </p:tgtEl>
                                      </p:cBhvr>
                                    </p:animEffect>
                                  </p:childTnLst>
                                </p:cTn>
                              </p:par>
                            </p:childTnLst>
                          </p:cTn>
                        </p:par>
                        <p:par>
                          <p:cTn id="28" fill="hold">
                            <p:stCondLst>
                              <p:cond delay="2800"/>
                            </p:stCondLst>
                            <p:childTnLst>
                              <p:par>
                                <p:cTn id="29" presetID="22" presetClass="entr" presetSubtype="8"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par>
                          <p:cTn id="32" fill="hold">
                            <p:stCondLst>
                              <p:cond delay="3300"/>
                            </p:stCondLst>
                            <p:childTnLst>
                              <p:par>
                                <p:cTn id="33" presetID="22" presetClass="entr" presetSubtype="8"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P spid="12"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1932495" y="806587"/>
            <a:ext cx="1025950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目录</a:t>
            </a:r>
          </a:p>
        </p:txBody>
      </p:sp>
      <p:pic>
        <p:nvPicPr>
          <p:cNvPr id="8" name="图片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3244" y="0"/>
            <a:ext cx="1789251" cy="1051863"/>
          </a:xfrm>
          <a:prstGeom prst="rect">
            <a:avLst/>
          </a:prstGeom>
        </p:spPr>
      </p:pic>
      <p:grpSp>
        <p:nvGrpSpPr>
          <p:cNvPr id="2" name="淘宝网chenying0907出品 1"/>
          <p:cNvGrpSpPr/>
          <p:nvPr/>
        </p:nvGrpSpPr>
        <p:grpSpPr>
          <a:xfrm>
            <a:off x="3223345" y="1946434"/>
            <a:ext cx="5165090" cy="688340"/>
            <a:chOff x="5463" y="3075"/>
            <a:chExt cx="8134" cy="1084"/>
          </a:xfrm>
        </p:grpSpPr>
        <p:sp>
          <p:nvSpPr>
            <p:cNvPr id="9" name="圆角淘宝网chenying0907出品 8"/>
            <p:cNvSpPr/>
            <p:nvPr/>
          </p:nvSpPr>
          <p:spPr>
            <a:xfrm>
              <a:off x="5463" y="3075"/>
              <a:ext cx="8135" cy="1084"/>
            </a:xfrm>
            <a:prstGeom prst="roundRect">
              <a:avLst/>
            </a:prstGeom>
            <a:gradFill flip="none" rotWithShape="1">
              <a:gsLst>
                <a:gs pos="0">
                  <a:schemeClr val="bg1">
                    <a:lumMod val="95000"/>
                  </a:schemeClr>
                </a:gs>
                <a:gs pos="100000">
                  <a:schemeClr val="bg1"/>
                </a:gs>
              </a:gsLst>
              <a:lin ang="2700000" scaled="1"/>
              <a:tileRect/>
            </a:gradFill>
            <a:ln w="44450">
              <a:gradFill>
                <a:gsLst>
                  <a:gs pos="0">
                    <a:schemeClr val="accent1">
                      <a:lumMod val="5000"/>
                      <a:lumOff val="95000"/>
                    </a:schemeClr>
                  </a:gs>
                  <a:gs pos="100000">
                    <a:schemeClr val="accent1">
                      <a:lumMod val="30000"/>
                      <a:lumOff val="70000"/>
                    </a:schemeClr>
                  </a:gs>
                </a:gsLst>
                <a:lin ang="135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accent1">
                      <a:lumMod val="50000"/>
                    </a:schemeClr>
                  </a:solidFill>
                  <a:latin typeface="微软雅黑" pitchFamily="34" charset="-122"/>
                  <a:ea typeface="微软雅黑" pitchFamily="34" charset="-122"/>
                </a:rPr>
                <a:t>项目简介</a:t>
              </a:r>
            </a:p>
          </p:txBody>
        </p:sp>
        <p:sp>
          <p:nvSpPr>
            <p:cNvPr id="10" name="淘宝网chenying0907出品 9"/>
            <p:cNvSpPr/>
            <p:nvPr/>
          </p:nvSpPr>
          <p:spPr>
            <a:xfrm>
              <a:off x="5775" y="3223"/>
              <a:ext cx="787" cy="787"/>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accent1">
                      <a:lumMod val="50000"/>
                    </a:schemeClr>
                  </a:solidFill>
                </a:rPr>
                <a:t>1</a:t>
              </a:r>
              <a:endParaRPr lang="zh-CN" altLang="en-US" sz="2800" b="1" dirty="0">
                <a:solidFill>
                  <a:schemeClr val="accent1">
                    <a:lumMod val="50000"/>
                  </a:schemeClr>
                </a:solidFill>
              </a:endParaRPr>
            </a:p>
          </p:txBody>
        </p:sp>
      </p:grpSp>
      <p:grpSp>
        <p:nvGrpSpPr>
          <p:cNvPr id="3" name="淘宝网chenying0907出品 2"/>
          <p:cNvGrpSpPr/>
          <p:nvPr/>
        </p:nvGrpSpPr>
        <p:grpSpPr>
          <a:xfrm>
            <a:off x="3223345" y="3239830"/>
            <a:ext cx="5165090" cy="688340"/>
            <a:chOff x="5463" y="4740"/>
            <a:chExt cx="8134" cy="1084"/>
          </a:xfrm>
        </p:grpSpPr>
        <p:sp>
          <p:nvSpPr>
            <p:cNvPr id="17" name="圆角淘宝网chenying0907出品 16"/>
            <p:cNvSpPr/>
            <p:nvPr/>
          </p:nvSpPr>
          <p:spPr>
            <a:xfrm>
              <a:off x="5463" y="4740"/>
              <a:ext cx="8135" cy="1084"/>
            </a:xfrm>
            <a:prstGeom prst="roundRect">
              <a:avLst/>
            </a:prstGeom>
            <a:gradFill flip="none" rotWithShape="1">
              <a:gsLst>
                <a:gs pos="0">
                  <a:schemeClr val="bg1">
                    <a:lumMod val="95000"/>
                  </a:schemeClr>
                </a:gs>
                <a:gs pos="100000">
                  <a:schemeClr val="bg1"/>
                </a:gs>
              </a:gsLst>
              <a:lin ang="2700000" scaled="1"/>
              <a:tileRect/>
            </a:gradFill>
            <a:ln w="44450">
              <a:gradFill>
                <a:gsLst>
                  <a:gs pos="0">
                    <a:schemeClr val="accent1">
                      <a:lumMod val="5000"/>
                      <a:lumOff val="95000"/>
                    </a:schemeClr>
                  </a:gs>
                  <a:gs pos="100000">
                    <a:schemeClr val="accent1">
                      <a:lumMod val="30000"/>
                      <a:lumOff val="70000"/>
                    </a:schemeClr>
                  </a:gs>
                </a:gsLst>
                <a:lin ang="135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accent1">
                      <a:lumMod val="50000"/>
                    </a:schemeClr>
                  </a:solidFill>
                  <a:latin typeface="微软雅黑" pitchFamily="34" charset="-122"/>
                  <a:ea typeface="微软雅黑" pitchFamily="34" charset="-122"/>
                </a:rPr>
                <a:t>项目难点</a:t>
              </a:r>
            </a:p>
          </p:txBody>
        </p:sp>
        <p:sp>
          <p:nvSpPr>
            <p:cNvPr id="18" name="淘宝网chenying0907出品 17"/>
            <p:cNvSpPr/>
            <p:nvPr/>
          </p:nvSpPr>
          <p:spPr>
            <a:xfrm>
              <a:off x="5775" y="4888"/>
              <a:ext cx="787" cy="787"/>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accent1">
                      <a:lumMod val="50000"/>
                    </a:schemeClr>
                  </a:solidFill>
                </a:rPr>
                <a:t>2</a:t>
              </a:r>
              <a:endParaRPr lang="zh-CN" altLang="en-US" sz="2800" b="1" dirty="0">
                <a:solidFill>
                  <a:schemeClr val="accent1">
                    <a:lumMod val="50000"/>
                  </a:schemeClr>
                </a:solidFill>
              </a:endParaRPr>
            </a:p>
          </p:txBody>
        </p:sp>
      </p:grpSp>
      <p:grpSp>
        <p:nvGrpSpPr>
          <p:cNvPr id="4" name="淘宝网chenying0907出品 3"/>
          <p:cNvGrpSpPr/>
          <p:nvPr/>
        </p:nvGrpSpPr>
        <p:grpSpPr>
          <a:xfrm>
            <a:off x="3223345" y="4462960"/>
            <a:ext cx="5165090" cy="688340"/>
            <a:chOff x="5463" y="6405"/>
            <a:chExt cx="8134" cy="1084"/>
          </a:xfrm>
        </p:grpSpPr>
        <p:sp>
          <p:nvSpPr>
            <p:cNvPr id="19" name="圆角淘宝网chenying0907出品 18"/>
            <p:cNvSpPr/>
            <p:nvPr/>
          </p:nvSpPr>
          <p:spPr>
            <a:xfrm>
              <a:off x="5463" y="6405"/>
              <a:ext cx="8135" cy="1084"/>
            </a:xfrm>
            <a:prstGeom prst="roundRect">
              <a:avLst/>
            </a:prstGeom>
            <a:gradFill flip="none" rotWithShape="1">
              <a:gsLst>
                <a:gs pos="0">
                  <a:schemeClr val="bg1">
                    <a:lumMod val="95000"/>
                  </a:schemeClr>
                </a:gs>
                <a:gs pos="100000">
                  <a:schemeClr val="bg1"/>
                </a:gs>
              </a:gsLst>
              <a:lin ang="2700000" scaled="1"/>
              <a:tileRect/>
            </a:gradFill>
            <a:ln w="44450">
              <a:gradFill>
                <a:gsLst>
                  <a:gs pos="0">
                    <a:schemeClr val="accent1">
                      <a:lumMod val="5000"/>
                      <a:lumOff val="95000"/>
                    </a:schemeClr>
                  </a:gs>
                  <a:gs pos="100000">
                    <a:schemeClr val="accent1">
                      <a:lumMod val="30000"/>
                      <a:lumOff val="70000"/>
                    </a:schemeClr>
                  </a:gs>
                </a:gsLst>
                <a:lin ang="135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accent1">
                      <a:lumMod val="50000"/>
                    </a:schemeClr>
                  </a:solidFill>
                  <a:latin typeface="微软雅黑" pitchFamily="34" charset="-122"/>
                  <a:ea typeface="微软雅黑" pitchFamily="34" charset="-122"/>
                </a:rPr>
                <a:t>项目进度</a:t>
              </a:r>
            </a:p>
          </p:txBody>
        </p:sp>
        <p:sp>
          <p:nvSpPr>
            <p:cNvPr id="20" name="淘宝网chenying0907出品 19"/>
            <p:cNvSpPr/>
            <p:nvPr/>
          </p:nvSpPr>
          <p:spPr>
            <a:xfrm>
              <a:off x="5775" y="6554"/>
              <a:ext cx="787" cy="787"/>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accent1">
                      <a:lumMod val="50000"/>
                    </a:schemeClr>
                  </a:solidFill>
                </a:rPr>
                <a:t>3</a:t>
              </a:r>
              <a:endParaRPr lang="zh-CN" altLang="en-US" sz="2800" b="1" dirty="0">
                <a:solidFill>
                  <a:schemeClr val="accent1">
                    <a:lumMod val="50000"/>
                  </a:schemeClr>
                </a:solidFill>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点击输入小标题</a:t>
            </a:r>
          </a:p>
        </p:txBody>
      </p:sp>
      <p:pic>
        <p:nvPicPr>
          <p:cNvPr id="6" name="图片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3244" y="0"/>
            <a:ext cx="1789251" cy="1051863"/>
          </a:xfrm>
          <a:prstGeom prst="rect">
            <a:avLst/>
          </a:prstGeom>
        </p:spPr>
      </p:pic>
      <p:sp>
        <p:nvSpPr>
          <p:cNvPr id="7" name="MH_Other_1"/>
          <p:cNvSpPr>
            <a:spLocks noChangeArrowheads="1"/>
          </p:cNvSpPr>
          <p:nvPr/>
        </p:nvSpPr>
        <p:spPr bwMode="auto">
          <a:xfrm>
            <a:off x="4775200" y="2687262"/>
            <a:ext cx="2644775" cy="2660650"/>
          </a:xfrm>
          <a:prstGeom prst="ellipse">
            <a:avLst/>
          </a:prstGeom>
          <a:noFill/>
          <a:ln w="53975" cmpd="dbl">
            <a:solidFill>
              <a:schemeClr val="accent1">
                <a:lumMod val="50000"/>
              </a:schemeClr>
            </a:solidFill>
            <a:rou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sz="8000">
              <a:solidFill>
                <a:schemeClr val="bg1"/>
              </a:solidFill>
              <a:sym typeface="Calibri" pitchFamily="34" charset="0"/>
            </a:endParaRPr>
          </a:p>
        </p:txBody>
      </p:sp>
      <p:grpSp>
        <p:nvGrpSpPr>
          <p:cNvPr id="33" name="淘宝网chenying0907出品 32"/>
          <p:cNvGrpSpPr/>
          <p:nvPr/>
        </p:nvGrpSpPr>
        <p:grpSpPr>
          <a:xfrm>
            <a:off x="4692650" y="2650490"/>
            <a:ext cx="830580" cy="834390"/>
            <a:chOff x="7390" y="4174"/>
            <a:chExt cx="1308" cy="1314"/>
          </a:xfrm>
        </p:grpSpPr>
        <p:sp>
          <p:nvSpPr>
            <p:cNvPr id="8" name="MH_Other_2"/>
            <p:cNvSpPr>
              <a:spLocks noChangeArrowheads="1"/>
            </p:cNvSpPr>
            <p:nvPr/>
          </p:nvSpPr>
          <p:spPr bwMode="auto">
            <a:xfrm>
              <a:off x="7390" y="4174"/>
              <a:ext cx="1308" cy="1315"/>
            </a:xfrm>
            <a:prstGeom prst="ellipse">
              <a:avLst/>
            </a:prstGeom>
            <a:solidFill>
              <a:schemeClr val="accent1">
                <a:lumMod val="50000"/>
                <a:alpha val="50000"/>
              </a:schemeClr>
            </a:solidFill>
            <a:ln>
              <a:noFill/>
            </a:ln>
          </p:spPr>
          <p:txBody>
            <a:bodyPr anchor="ctr"/>
            <a:lstStyle/>
            <a:p>
              <a:pPr algn="ctr"/>
              <a:endParaRPr lang="zh-CN" altLang="zh-CN" sz="8000">
                <a:solidFill>
                  <a:schemeClr val="bg1"/>
                </a:solidFill>
                <a:sym typeface="Calibri" pitchFamily="34" charset="0"/>
              </a:endParaRPr>
            </a:p>
          </p:txBody>
        </p:sp>
        <p:sp>
          <p:nvSpPr>
            <p:cNvPr id="14" name="MH_Other_8"/>
            <p:cNvSpPr>
              <a:spLocks noChangeArrowheads="1"/>
            </p:cNvSpPr>
            <p:nvPr/>
          </p:nvSpPr>
          <p:spPr bwMode="auto">
            <a:xfrm>
              <a:off x="7958" y="4857"/>
              <a:ext cx="130" cy="130"/>
            </a:xfrm>
            <a:custGeom>
              <a:avLst/>
              <a:gdLst>
                <a:gd name="T0" fmla="*/ 89848 w 36"/>
                <a:gd name="T1" fmla="*/ 49916 h 36"/>
                <a:gd name="T2" fmla="*/ 39932 w 36"/>
                <a:gd name="T3" fmla="*/ 0 h 36"/>
                <a:gd name="T4" fmla="*/ 39932 w 36"/>
                <a:gd name="T5" fmla="*/ 0 h 36"/>
                <a:gd name="T6" fmla="*/ 0 w 36"/>
                <a:gd name="T7" fmla="*/ 89848 h 36"/>
                <a:gd name="T8" fmla="*/ 89848 w 36"/>
                <a:gd name="T9" fmla="*/ 49916 h 36"/>
                <a:gd name="T10" fmla="*/ 0 60000 65536"/>
                <a:gd name="T11" fmla="*/ 0 60000 65536"/>
                <a:gd name="T12" fmla="*/ 0 60000 65536"/>
                <a:gd name="T13" fmla="*/ 0 60000 65536"/>
                <a:gd name="T14" fmla="*/ 0 60000 65536"/>
                <a:gd name="T15" fmla="*/ 0 w 36"/>
                <a:gd name="T16" fmla="*/ 0 h 36"/>
                <a:gd name="T17" fmla="*/ 36 w 36"/>
                <a:gd name="T18" fmla="*/ 36 h 36"/>
              </a:gdLst>
              <a:ahLst/>
              <a:cxnLst>
                <a:cxn ang="T10">
                  <a:pos x="T0" y="T1"/>
                </a:cxn>
                <a:cxn ang="T11">
                  <a:pos x="T2" y="T3"/>
                </a:cxn>
                <a:cxn ang="T12">
                  <a:pos x="T4" y="T5"/>
                </a:cxn>
                <a:cxn ang="T13">
                  <a:pos x="T6" y="T7"/>
                </a:cxn>
                <a:cxn ang="T14">
                  <a:pos x="T8" y="T9"/>
                </a:cxn>
              </a:cxnLst>
              <a:rect l="T15" t="T16" r="T17" b="T18"/>
              <a:pathLst>
                <a:path w="36" h="36">
                  <a:moveTo>
                    <a:pt x="36" y="20"/>
                  </a:moveTo>
                  <a:lnTo>
                    <a:pt x="16" y="0"/>
                  </a:lnTo>
                  <a:lnTo>
                    <a:pt x="0" y="36"/>
                  </a:lnTo>
                  <a:lnTo>
                    <a:pt x="36" y="20"/>
                  </a:lnTo>
                  <a:close/>
                </a:path>
              </a:pathLst>
            </a:custGeom>
            <a:solidFill>
              <a:srgbClr val="FE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600">
                <a:solidFill>
                  <a:srgbClr val="000000"/>
                </a:solidFill>
                <a:latin typeface="Calibri" pitchFamily="34" charset="0"/>
                <a:sym typeface="宋体" pitchFamily="2" charset="-122"/>
              </a:endParaRPr>
            </a:p>
          </p:txBody>
        </p:sp>
        <p:sp>
          <p:nvSpPr>
            <p:cNvPr id="15" name="MH_Other_9"/>
            <p:cNvSpPr>
              <a:spLocks noChangeArrowheads="1"/>
            </p:cNvSpPr>
            <p:nvPr/>
          </p:nvSpPr>
          <p:spPr bwMode="auto">
            <a:xfrm>
              <a:off x="8088" y="4929"/>
              <a:ext cx="2" cy="2"/>
            </a:xfrm>
            <a:prstGeom prst="rect">
              <a:avLst/>
            </a:prstGeom>
            <a:solidFill>
              <a:srgbClr val="FE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600">
                <a:solidFill>
                  <a:srgbClr val="000000"/>
                </a:solidFill>
                <a:sym typeface="Calibri" pitchFamily="34" charset="0"/>
              </a:endParaRPr>
            </a:p>
          </p:txBody>
        </p:sp>
        <p:sp>
          <p:nvSpPr>
            <p:cNvPr id="16" name="MH_Other_10"/>
            <p:cNvSpPr>
              <a:spLocks noChangeArrowheads="1"/>
            </p:cNvSpPr>
            <p:nvPr/>
          </p:nvSpPr>
          <p:spPr bwMode="auto">
            <a:xfrm>
              <a:off x="8033" y="4544"/>
              <a:ext cx="330" cy="322"/>
            </a:xfrm>
            <a:custGeom>
              <a:avLst/>
              <a:gdLst>
                <a:gd name="T0" fmla="*/ 202159 w 91"/>
                <a:gd name="T1" fmla="*/ 0 h 89"/>
                <a:gd name="T2" fmla="*/ 0 w 91"/>
                <a:gd name="T3" fmla="*/ 202159 h 89"/>
                <a:gd name="T4" fmla="*/ 19966 w 91"/>
                <a:gd name="T5" fmla="*/ 222125 h 89"/>
                <a:gd name="T6" fmla="*/ 227117 w 91"/>
                <a:gd name="T7" fmla="*/ 19966 h 89"/>
                <a:gd name="T8" fmla="*/ 202159 w 91"/>
                <a:gd name="T9" fmla="*/ 0 h 89"/>
                <a:gd name="T10" fmla="*/ 0 60000 65536"/>
                <a:gd name="T11" fmla="*/ 0 60000 65536"/>
                <a:gd name="T12" fmla="*/ 0 60000 65536"/>
                <a:gd name="T13" fmla="*/ 0 60000 65536"/>
                <a:gd name="T14" fmla="*/ 0 60000 65536"/>
                <a:gd name="T15" fmla="*/ 0 w 91"/>
                <a:gd name="T16" fmla="*/ 0 h 89"/>
                <a:gd name="T17" fmla="*/ 91 w 91"/>
                <a:gd name="T18" fmla="*/ 89 h 89"/>
              </a:gdLst>
              <a:ahLst/>
              <a:cxnLst>
                <a:cxn ang="T10">
                  <a:pos x="T0" y="T1"/>
                </a:cxn>
                <a:cxn ang="T11">
                  <a:pos x="T2" y="T3"/>
                </a:cxn>
                <a:cxn ang="T12">
                  <a:pos x="T4" y="T5"/>
                </a:cxn>
                <a:cxn ang="T13">
                  <a:pos x="T6" y="T7"/>
                </a:cxn>
                <a:cxn ang="T14">
                  <a:pos x="T8" y="T9"/>
                </a:cxn>
              </a:cxnLst>
              <a:rect l="T15" t="T16" r="T17" b="T18"/>
              <a:pathLst>
                <a:path w="91" h="89">
                  <a:moveTo>
                    <a:pt x="81" y="0"/>
                  </a:moveTo>
                  <a:lnTo>
                    <a:pt x="0" y="81"/>
                  </a:lnTo>
                  <a:lnTo>
                    <a:pt x="8" y="89"/>
                  </a:lnTo>
                  <a:lnTo>
                    <a:pt x="91" y="8"/>
                  </a:lnTo>
                  <a:lnTo>
                    <a:pt x="81" y="0"/>
                  </a:lnTo>
                  <a:close/>
                </a:path>
              </a:pathLst>
            </a:custGeom>
            <a:solidFill>
              <a:srgbClr val="FE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600">
                <a:solidFill>
                  <a:srgbClr val="000000"/>
                </a:solidFill>
                <a:latin typeface="Calibri" pitchFamily="34" charset="0"/>
                <a:sym typeface="宋体" pitchFamily="2" charset="-122"/>
              </a:endParaRPr>
            </a:p>
          </p:txBody>
        </p:sp>
        <p:sp>
          <p:nvSpPr>
            <p:cNvPr id="17" name="MH_Other_11"/>
            <p:cNvSpPr>
              <a:spLocks noChangeArrowheads="1"/>
            </p:cNvSpPr>
            <p:nvPr/>
          </p:nvSpPr>
          <p:spPr bwMode="auto">
            <a:xfrm>
              <a:off x="8078" y="4589"/>
              <a:ext cx="327" cy="325"/>
            </a:xfrm>
            <a:custGeom>
              <a:avLst/>
              <a:gdLst>
                <a:gd name="T0" fmla="*/ 0 w 91"/>
                <a:gd name="T1" fmla="*/ 204654 h 90"/>
                <a:gd name="T2" fmla="*/ 19966 w 91"/>
                <a:gd name="T3" fmla="*/ 224620 h 90"/>
                <a:gd name="T4" fmla="*/ 227117 w 91"/>
                <a:gd name="T5" fmla="*/ 19966 h 90"/>
                <a:gd name="T6" fmla="*/ 207151 w 91"/>
                <a:gd name="T7" fmla="*/ 0 h 90"/>
                <a:gd name="T8" fmla="*/ 0 w 91"/>
                <a:gd name="T9" fmla="*/ 204654 h 90"/>
                <a:gd name="T10" fmla="*/ 0 60000 65536"/>
                <a:gd name="T11" fmla="*/ 0 60000 65536"/>
                <a:gd name="T12" fmla="*/ 0 60000 65536"/>
                <a:gd name="T13" fmla="*/ 0 60000 65536"/>
                <a:gd name="T14" fmla="*/ 0 60000 65536"/>
                <a:gd name="T15" fmla="*/ 0 w 91"/>
                <a:gd name="T16" fmla="*/ 0 h 90"/>
                <a:gd name="T17" fmla="*/ 91 w 91"/>
                <a:gd name="T18" fmla="*/ 90 h 90"/>
              </a:gdLst>
              <a:ahLst/>
              <a:cxnLst>
                <a:cxn ang="T10">
                  <a:pos x="T0" y="T1"/>
                </a:cxn>
                <a:cxn ang="T11">
                  <a:pos x="T2" y="T3"/>
                </a:cxn>
                <a:cxn ang="T12">
                  <a:pos x="T4" y="T5"/>
                </a:cxn>
                <a:cxn ang="T13">
                  <a:pos x="T6" y="T7"/>
                </a:cxn>
                <a:cxn ang="T14">
                  <a:pos x="T8" y="T9"/>
                </a:cxn>
              </a:cxnLst>
              <a:rect l="T15" t="T16" r="T17" b="T18"/>
              <a:pathLst>
                <a:path w="91" h="90">
                  <a:moveTo>
                    <a:pt x="0" y="82"/>
                  </a:moveTo>
                  <a:lnTo>
                    <a:pt x="8" y="90"/>
                  </a:lnTo>
                  <a:lnTo>
                    <a:pt x="91" y="8"/>
                  </a:lnTo>
                  <a:lnTo>
                    <a:pt x="83" y="0"/>
                  </a:lnTo>
                  <a:lnTo>
                    <a:pt x="0" y="82"/>
                  </a:lnTo>
                  <a:close/>
                </a:path>
              </a:pathLst>
            </a:custGeom>
            <a:solidFill>
              <a:srgbClr val="FE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600">
                <a:solidFill>
                  <a:srgbClr val="000000"/>
                </a:solidFill>
                <a:latin typeface="Calibri" pitchFamily="34" charset="0"/>
                <a:sym typeface="宋体" pitchFamily="2" charset="-122"/>
              </a:endParaRPr>
            </a:p>
          </p:txBody>
        </p:sp>
        <p:sp>
          <p:nvSpPr>
            <p:cNvPr id="18" name="MH_Other_12"/>
            <p:cNvSpPr>
              <a:spLocks noChangeArrowheads="1"/>
            </p:cNvSpPr>
            <p:nvPr/>
          </p:nvSpPr>
          <p:spPr bwMode="auto">
            <a:xfrm>
              <a:off x="8348" y="4502"/>
              <a:ext cx="102" cy="95"/>
            </a:xfrm>
            <a:custGeom>
              <a:avLst/>
              <a:gdLst>
                <a:gd name="T0" fmla="*/ 46588 w 21"/>
                <a:gd name="T1" fmla="*/ 19467 h 20"/>
                <a:gd name="T2" fmla="*/ 0 w 21"/>
                <a:gd name="T3" fmla="*/ 19467 h 20"/>
                <a:gd name="T4" fmla="*/ 49916 w 21"/>
                <a:gd name="T5" fmla="*/ 64890 h 20"/>
                <a:gd name="T6" fmla="*/ 46588 w 21"/>
                <a:gd name="T7" fmla="*/ 19467 h 20"/>
                <a:gd name="T8" fmla="*/ 0 60000 65536"/>
                <a:gd name="T9" fmla="*/ 0 60000 65536"/>
                <a:gd name="T10" fmla="*/ 0 60000 65536"/>
                <a:gd name="T11" fmla="*/ 0 60000 65536"/>
                <a:gd name="T12" fmla="*/ 0 w 21"/>
                <a:gd name="T13" fmla="*/ 0 h 20"/>
                <a:gd name="T14" fmla="*/ 21 w 21"/>
                <a:gd name="T15" fmla="*/ 20 h 20"/>
              </a:gdLst>
              <a:ahLst/>
              <a:cxnLst>
                <a:cxn ang="T8">
                  <a:pos x="T0" y="T1"/>
                </a:cxn>
                <a:cxn ang="T9">
                  <a:pos x="T2" y="T3"/>
                </a:cxn>
                <a:cxn ang="T10">
                  <a:pos x="T4" y="T5"/>
                </a:cxn>
                <a:cxn ang="T11">
                  <a:pos x="T6" y="T7"/>
                </a:cxn>
              </a:cxnLst>
              <a:rect l="T12" t="T13" r="T14" b="T15"/>
              <a:pathLst>
                <a:path w="21" h="20">
                  <a:moveTo>
                    <a:pt x="14" y="6"/>
                  </a:moveTo>
                  <a:cubicBezTo>
                    <a:pt x="8" y="0"/>
                    <a:pt x="0" y="6"/>
                    <a:pt x="0" y="6"/>
                  </a:cubicBezTo>
                  <a:cubicBezTo>
                    <a:pt x="15" y="20"/>
                    <a:pt x="15" y="20"/>
                    <a:pt x="15" y="20"/>
                  </a:cubicBezTo>
                  <a:cubicBezTo>
                    <a:pt x="15" y="20"/>
                    <a:pt x="21" y="13"/>
                    <a:pt x="14" y="6"/>
                  </a:cubicBezTo>
                  <a:close/>
                </a:path>
              </a:pathLst>
            </a:custGeom>
            <a:solidFill>
              <a:srgbClr val="FE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600">
                <a:solidFill>
                  <a:srgbClr val="000000"/>
                </a:solidFill>
                <a:latin typeface="Calibri" pitchFamily="34" charset="0"/>
                <a:sym typeface="宋体" pitchFamily="2" charset="-122"/>
              </a:endParaRPr>
            </a:p>
          </p:txBody>
        </p:sp>
        <p:sp>
          <p:nvSpPr>
            <p:cNvPr id="19" name="MH_Other_13"/>
            <p:cNvSpPr>
              <a:spLocks noChangeArrowheads="1"/>
            </p:cNvSpPr>
            <p:nvPr/>
          </p:nvSpPr>
          <p:spPr bwMode="auto">
            <a:xfrm>
              <a:off x="7728" y="4517"/>
              <a:ext cx="605" cy="595"/>
            </a:xfrm>
            <a:custGeom>
              <a:avLst/>
              <a:gdLst>
                <a:gd name="T0" fmla="*/ 366880 w 167"/>
                <a:gd name="T1" fmla="*/ 361889 h 165"/>
                <a:gd name="T2" fmla="*/ 49916 w 167"/>
                <a:gd name="T3" fmla="*/ 361889 h 165"/>
                <a:gd name="T4" fmla="*/ 49916 w 167"/>
                <a:gd name="T5" fmla="*/ 49916 h 165"/>
                <a:gd name="T6" fmla="*/ 346914 w 167"/>
                <a:gd name="T7" fmla="*/ 49916 h 165"/>
                <a:gd name="T8" fmla="*/ 399326 w 167"/>
                <a:gd name="T9" fmla="*/ 0 h 165"/>
                <a:gd name="T10" fmla="*/ 0 w 167"/>
                <a:gd name="T11" fmla="*/ 0 h 165"/>
                <a:gd name="T12" fmla="*/ 0 w 167"/>
                <a:gd name="T13" fmla="*/ 411805 h 165"/>
                <a:gd name="T14" fmla="*/ 416796 w 167"/>
                <a:gd name="T15" fmla="*/ 411805 h 165"/>
                <a:gd name="T16" fmla="*/ 416796 w 167"/>
                <a:gd name="T17" fmla="*/ 152243 h 165"/>
                <a:gd name="T18" fmla="*/ 366880 w 167"/>
                <a:gd name="T19" fmla="*/ 202159 h 165"/>
                <a:gd name="T20" fmla="*/ 366880 w 167"/>
                <a:gd name="T21" fmla="*/ 361889 h 1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7"/>
                <a:gd name="T34" fmla="*/ 0 h 165"/>
                <a:gd name="T35" fmla="*/ 167 w 167"/>
                <a:gd name="T36" fmla="*/ 165 h 1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7" h="165">
                  <a:moveTo>
                    <a:pt x="147" y="145"/>
                  </a:moveTo>
                  <a:lnTo>
                    <a:pt x="20" y="145"/>
                  </a:lnTo>
                  <a:lnTo>
                    <a:pt x="20" y="20"/>
                  </a:lnTo>
                  <a:lnTo>
                    <a:pt x="139" y="20"/>
                  </a:lnTo>
                  <a:lnTo>
                    <a:pt x="160" y="0"/>
                  </a:lnTo>
                  <a:lnTo>
                    <a:pt x="0" y="0"/>
                  </a:lnTo>
                  <a:lnTo>
                    <a:pt x="0" y="165"/>
                  </a:lnTo>
                  <a:lnTo>
                    <a:pt x="167" y="165"/>
                  </a:lnTo>
                  <a:lnTo>
                    <a:pt x="167" y="61"/>
                  </a:lnTo>
                  <a:lnTo>
                    <a:pt x="147" y="81"/>
                  </a:lnTo>
                  <a:lnTo>
                    <a:pt x="147" y="145"/>
                  </a:lnTo>
                  <a:close/>
                </a:path>
              </a:pathLst>
            </a:custGeom>
            <a:solidFill>
              <a:srgbClr val="FE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600">
                <a:solidFill>
                  <a:srgbClr val="000000"/>
                </a:solidFill>
                <a:latin typeface="Calibri" pitchFamily="34" charset="0"/>
                <a:sym typeface="宋体" pitchFamily="2" charset="-122"/>
              </a:endParaRPr>
            </a:p>
          </p:txBody>
        </p:sp>
      </p:grpSp>
      <p:grpSp>
        <p:nvGrpSpPr>
          <p:cNvPr id="32" name="淘宝网chenying0907出品 31"/>
          <p:cNvGrpSpPr/>
          <p:nvPr/>
        </p:nvGrpSpPr>
        <p:grpSpPr>
          <a:xfrm>
            <a:off x="4310380" y="3599815"/>
            <a:ext cx="829310" cy="834390"/>
            <a:chOff x="6788" y="5669"/>
            <a:chExt cx="1306" cy="1314"/>
          </a:xfrm>
        </p:grpSpPr>
        <p:sp>
          <p:nvSpPr>
            <p:cNvPr id="9" name="MH_Other_3"/>
            <p:cNvSpPr>
              <a:spLocks noChangeArrowheads="1"/>
            </p:cNvSpPr>
            <p:nvPr/>
          </p:nvSpPr>
          <p:spPr bwMode="auto">
            <a:xfrm>
              <a:off x="6788" y="5669"/>
              <a:ext cx="1307" cy="1315"/>
            </a:xfrm>
            <a:prstGeom prst="ellipse">
              <a:avLst/>
            </a:prstGeom>
            <a:solidFill>
              <a:schemeClr val="accent1">
                <a:lumMod val="50000"/>
                <a:alpha val="50000"/>
              </a:schemeClr>
            </a:solidFill>
            <a:ln>
              <a:noFill/>
            </a:ln>
          </p:spPr>
          <p:txBody>
            <a:bodyPr anchor="ctr"/>
            <a:lstStyle/>
            <a:p>
              <a:pPr algn="ctr"/>
              <a:endParaRPr lang="zh-CN" altLang="zh-CN" sz="8000">
                <a:solidFill>
                  <a:schemeClr val="bg1"/>
                </a:solidFill>
                <a:sym typeface="Calibri" pitchFamily="34" charset="0"/>
              </a:endParaRPr>
            </a:p>
          </p:txBody>
        </p:sp>
        <p:sp>
          <p:nvSpPr>
            <p:cNvPr id="20" name="MH_Other_14"/>
            <p:cNvSpPr>
              <a:spLocks noEditPoints="1" noChangeArrowheads="1"/>
            </p:cNvSpPr>
            <p:nvPr/>
          </p:nvSpPr>
          <p:spPr bwMode="auto">
            <a:xfrm>
              <a:off x="7088" y="6007"/>
              <a:ext cx="677" cy="670"/>
            </a:xfrm>
            <a:custGeom>
              <a:avLst/>
              <a:gdLst>
                <a:gd name="T0" fmla="*/ 271436 w 95"/>
                <a:gd name="T1" fmla="*/ 189679 h 93"/>
                <a:gd name="T2" fmla="*/ 314468 w 95"/>
                <a:gd name="T3" fmla="*/ 169713 h 93"/>
                <a:gd name="T4" fmla="*/ 314468 w 95"/>
                <a:gd name="T5" fmla="*/ 136436 h 93"/>
                <a:gd name="T6" fmla="*/ 271436 w 95"/>
                <a:gd name="T7" fmla="*/ 119798 h 93"/>
                <a:gd name="T8" fmla="*/ 264815 w 95"/>
                <a:gd name="T9" fmla="*/ 99831 h 93"/>
                <a:gd name="T10" fmla="*/ 281366 w 95"/>
                <a:gd name="T11" fmla="*/ 56571 h 93"/>
                <a:gd name="T12" fmla="*/ 254885 w 95"/>
                <a:gd name="T13" fmla="*/ 33277 h 93"/>
                <a:gd name="T14" fmla="*/ 211852 w 95"/>
                <a:gd name="T15" fmla="*/ 49916 h 93"/>
                <a:gd name="T16" fmla="*/ 195301 w 95"/>
                <a:gd name="T17" fmla="*/ 43260 h 93"/>
                <a:gd name="T18" fmla="*/ 175440 w 95"/>
                <a:gd name="T19" fmla="*/ 0 h 93"/>
                <a:gd name="T20" fmla="*/ 139028 w 95"/>
                <a:gd name="T21" fmla="*/ 0 h 93"/>
                <a:gd name="T22" fmla="*/ 122477 w 95"/>
                <a:gd name="T23" fmla="*/ 43260 h 93"/>
                <a:gd name="T24" fmla="*/ 102616 w 95"/>
                <a:gd name="T25" fmla="*/ 49916 h 93"/>
                <a:gd name="T26" fmla="*/ 59583 w 95"/>
                <a:gd name="T27" fmla="*/ 33277 h 93"/>
                <a:gd name="T28" fmla="*/ 33102 w 95"/>
                <a:gd name="T29" fmla="*/ 56571 h 93"/>
                <a:gd name="T30" fmla="*/ 52963 w 95"/>
                <a:gd name="T31" fmla="*/ 99831 h 93"/>
                <a:gd name="T32" fmla="*/ 43032 w 95"/>
                <a:gd name="T33" fmla="*/ 119798 h 93"/>
                <a:gd name="T34" fmla="*/ 0 w 95"/>
                <a:gd name="T35" fmla="*/ 136436 h 93"/>
                <a:gd name="T36" fmla="*/ 0 w 95"/>
                <a:gd name="T37" fmla="*/ 173041 h 93"/>
                <a:gd name="T38" fmla="*/ 43032 w 95"/>
                <a:gd name="T39" fmla="*/ 189679 h 93"/>
                <a:gd name="T40" fmla="*/ 52963 w 95"/>
                <a:gd name="T41" fmla="*/ 209646 h 93"/>
                <a:gd name="T42" fmla="*/ 36412 w 95"/>
                <a:gd name="T43" fmla="*/ 252906 h 93"/>
                <a:gd name="T44" fmla="*/ 59583 w 95"/>
                <a:gd name="T45" fmla="*/ 276200 h 93"/>
                <a:gd name="T46" fmla="*/ 102616 w 95"/>
                <a:gd name="T47" fmla="*/ 259561 h 93"/>
                <a:gd name="T48" fmla="*/ 122477 w 95"/>
                <a:gd name="T49" fmla="*/ 266217 h 93"/>
                <a:gd name="T50" fmla="*/ 142338 w 95"/>
                <a:gd name="T51" fmla="*/ 309477 h 93"/>
                <a:gd name="T52" fmla="*/ 175440 w 95"/>
                <a:gd name="T53" fmla="*/ 309477 h 93"/>
                <a:gd name="T54" fmla="*/ 195301 w 95"/>
                <a:gd name="T55" fmla="*/ 266217 h 93"/>
                <a:gd name="T56" fmla="*/ 211852 w 95"/>
                <a:gd name="T57" fmla="*/ 259561 h 93"/>
                <a:gd name="T58" fmla="*/ 258195 w 95"/>
                <a:gd name="T59" fmla="*/ 276200 h 93"/>
                <a:gd name="T60" fmla="*/ 281366 w 95"/>
                <a:gd name="T61" fmla="*/ 249578 h 93"/>
                <a:gd name="T62" fmla="*/ 264815 w 95"/>
                <a:gd name="T63" fmla="*/ 209646 h 93"/>
                <a:gd name="T64" fmla="*/ 271436 w 95"/>
                <a:gd name="T65" fmla="*/ 189679 h 93"/>
                <a:gd name="T66" fmla="*/ 158889 w 95"/>
                <a:gd name="T67" fmla="*/ 202990 h 93"/>
                <a:gd name="T68" fmla="*/ 109236 w 95"/>
                <a:gd name="T69" fmla="*/ 153075 h 93"/>
                <a:gd name="T70" fmla="*/ 158889 w 95"/>
                <a:gd name="T71" fmla="*/ 106487 h 93"/>
                <a:gd name="T72" fmla="*/ 208542 w 95"/>
                <a:gd name="T73" fmla="*/ 153075 h 93"/>
                <a:gd name="T74" fmla="*/ 158889 w 95"/>
                <a:gd name="T75" fmla="*/ 202990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5"/>
                <a:gd name="T115" fmla="*/ 0 h 93"/>
                <a:gd name="T116" fmla="*/ 95 w 95"/>
                <a:gd name="T117" fmla="*/ 93 h 9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5" h="93">
                  <a:moveTo>
                    <a:pt x="82" y="57"/>
                  </a:moveTo>
                  <a:cubicBezTo>
                    <a:pt x="82" y="57"/>
                    <a:pt x="95" y="52"/>
                    <a:pt x="95" y="51"/>
                  </a:cubicBezTo>
                  <a:cubicBezTo>
                    <a:pt x="95" y="41"/>
                    <a:pt x="95" y="41"/>
                    <a:pt x="95" y="41"/>
                  </a:cubicBezTo>
                  <a:cubicBezTo>
                    <a:pt x="95" y="40"/>
                    <a:pt x="82" y="36"/>
                    <a:pt x="82" y="36"/>
                  </a:cubicBezTo>
                  <a:cubicBezTo>
                    <a:pt x="80" y="30"/>
                    <a:pt x="80" y="30"/>
                    <a:pt x="80" y="30"/>
                  </a:cubicBezTo>
                  <a:cubicBezTo>
                    <a:pt x="80" y="30"/>
                    <a:pt x="85" y="17"/>
                    <a:pt x="85" y="17"/>
                  </a:cubicBezTo>
                  <a:cubicBezTo>
                    <a:pt x="77" y="10"/>
                    <a:pt x="77" y="10"/>
                    <a:pt x="77" y="10"/>
                  </a:cubicBezTo>
                  <a:cubicBezTo>
                    <a:pt x="77" y="9"/>
                    <a:pt x="64" y="15"/>
                    <a:pt x="64" y="15"/>
                  </a:cubicBezTo>
                  <a:cubicBezTo>
                    <a:pt x="59" y="13"/>
                    <a:pt x="59" y="13"/>
                    <a:pt x="59" y="13"/>
                  </a:cubicBezTo>
                  <a:cubicBezTo>
                    <a:pt x="59" y="13"/>
                    <a:pt x="53" y="0"/>
                    <a:pt x="53" y="0"/>
                  </a:cubicBezTo>
                  <a:cubicBezTo>
                    <a:pt x="42" y="0"/>
                    <a:pt x="42" y="0"/>
                    <a:pt x="42" y="0"/>
                  </a:cubicBezTo>
                  <a:cubicBezTo>
                    <a:pt x="42" y="0"/>
                    <a:pt x="37" y="13"/>
                    <a:pt x="37" y="13"/>
                  </a:cubicBezTo>
                  <a:cubicBezTo>
                    <a:pt x="31" y="15"/>
                    <a:pt x="31" y="15"/>
                    <a:pt x="31" y="15"/>
                  </a:cubicBezTo>
                  <a:cubicBezTo>
                    <a:pt x="31" y="15"/>
                    <a:pt x="18" y="10"/>
                    <a:pt x="18" y="10"/>
                  </a:cubicBezTo>
                  <a:cubicBezTo>
                    <a:pt x="10" y="17"/>
                    <a:pt x="10" y="17"/>
                    <a:pt x="10" y="17"/>
                  </a:cubicBezTo>
                  <a:cubicBezTo>
                    <a:pt x="10" y="18"/>
                    <a:pt x="16" y="30"/>
                    <a:pt x="16" y="30"/>
                  </a:cubicBezTo>
                  <a:cubicBezTo>
                    <a:pt x="13" y="36"/>
                    <a:pt x="13" y="36"/>
                    <a:pt x="13" y="36"/>
                  </a:cubicBezTo>
                  <a:cubicBezTo>
                    <a:pt x="13" y="36"/>
                    <a:pt x="0" y="41"/>
                    <a:pt x="0" y="41"/>
                  </a:cubicBezTo>
                  <a:cubicBezTo>
                    <a:pt x="0" y="52"/>
                    <a:pt x="0" y="52"/>
                    <a:pt x="0" y="52"/>
                  </a:cubicBezTo>
                  <a:cubicBezTo>
                    <a:pt x="0" y="52"/>
                    <a:pt x="13" y="57"/>
                    <a:pt x="13" y="57"/>
                  </a:cubicBezTo>
                  <a:cubicBezTo>
                    <a:pt x="16" y="63"/>
                    <a:pt x="16" y="63"/>
                    <a:pt x="16" y="63"/>
                  </a:cubicBezTo>
                  <a:cubicBezTo>
                    <a:pt x="16" y="63"/>
                    <a:pt x="10" y="75"/>
                    <a:pt x="11" y="76"/>
                  </a:cubicBezTo>
                  <a:cubicBezTo>
                    <a:pt x="18" y="83"/>
                    <a:pt x="18" y="83"/>
                    <a:pt x="18" y="83"/>
                  </a:cubicBezTo>
                  <a:cubicBezTo>
                    <a:pt x="19" y="84"/>
                    <a:pt x="31" y="78"/>
                    <a:pt x="31" y="78"/>
                  </a:cubicBezTo>
                  <a:cubicBezTo>
                    <a:pt x="37" y="80"/>
                    <a:pt x="37" y="80"/>
                    <a:pt x="37" y="80"/>
                  </a:cubicBezTo>
                  <a:cubicBezTo>
                    <a:pt x="37" y="80"/>
                    <a:pt x="42" y="93"/>
                    <a:pt x="43" y="93"/>
                  </a:cubicBezTo>
                  <a:cubicBezTo>
                    <a:pt x="53" y="93"/>
                    <a:pt x="53" y="93"/>
                    <a:pt x="53" y="93"/>
                  </a:cubicBezTo>
                  <a:cubicBezTo>
                    <a:pt x="54" y="93"/>
                    <a:pt x="59" y="80"/>
                    <a:pt x="59" y="80"/>
                  </a:cubicBezTo>
                  <a:cubicBezTo>
                    <a:pt x="64" y="78"/>
                    <a:pt x="64" y="78"/>
                    <a:pt x="64" y="78"/>
                  </a:cubicBezTo>
                  <a:cubicBezTo>
                    <a:pt x="64" y="78"/>
                    <a:pt x="77" y="83"/>
                    <a:pt x="78" y="83"/>
                  </a:cubicBezTo>
                  <a:cubicBezTo>
                    <a:pt x="85" y="75"/>
                    <a:pt x="85" y="75"/>
                    <a:pt x="85" y="75"/>
                  </a:cubicBezTo>
                  <a:cubicBezTo>
                    <a:pt x="86" y="75"/>
                    <a:pt x="80" y="63"/>
                    <a:pt x="80" y="63"/>
                  </a:cubicBezTo>
                  <a:lnTo>
                    <a:pt x="82" y="57"/>
                  </a:lnTo>
                  <a:close/>
                  <a:moveTo>
                    <a:pt x="48" y="61"/>
                  </a:moveTo>
                  <a:cubicBezTo>
                    <a:pt x="39" y="61"/>
                    <a:pt x="33" y="55"/>
                    <a:pt x="33" y="46"/>
                  </a:cubicBezTo>
                  <a:cubicBezTo>
                    <a:pt x="33" y="38"/>
                    <a:pt x="39" y="32"/>
                    <a:pt x="48" y="32"/>
                  </a:cubicBezTo>
                  <a:cubicBezTo>
                    <a:pt x="56" y="32"/>
                    <a:pt x="63" y="38"/>
                    <a:pt x="63" y="46"/>
                  </a:cubicBezTo>
                  <a:cubicBezTo>
                    <a:pt x="63" y="55"/>
                    <a:pt x="56" y="61"/>
                    <a:pt x="48" y="61"/>
                  </a:cubicBezTo>
                  <a:close/>
                </a:path>
              </a:pathLst>
            </a:custGeom>
            <a:solidFill>
              <a:srgbClr val="FE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600">
                <a:solidFill>
                  <a:srgbClr val="000000"/>
                </a:solidFill>
                <a:latin typeface="Calibri" pitchFamily="34" charset="0"/>
                <a:sym typeface="宋体" pitchFamily="2" charset="-122"/>
              </a:endParaRPr>
            </a:p>
          </p:txBody>
        </p:sp>
        <p:sp>
          <p:nvSpPr>
            <p:cNvPr id="21" name="MH_Other_15"/>
            <p:cNvSpPr>
              <a:spLocks noChangeArrowheads="1"/>
            </p:cNvSpPr>
            <p:nvPr/>
          </p:nvSpPr>
          <p:spPr bwMode="auto">
            <a:xfrm>
              <a:off x="7355" y="6272"/>
              <a:ext cx="140" cy="135"/>
            </a:xfrm>
            <a:prstGeom prst="ellipse">
              <a:avLst/>
            </a:prstGeom>
            <a:solidFill>
              <a:srgbClr val="FE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zh-CN" sz="1600">
                <a:solidFill>
                  <a:srgbClr val="000000"/>
                </a:solidFill>
                <a:sym typeface="Calibri" pitchFamily="34" charset="0"/>
              </a:endParaRPr>
            </a:p>
          </p:txBody>
        </p:sp>
      </p:grpSp>
      <p:grpSp>
        <p:nvGrpSpPr>
          <p:cNvPr id="29" name="淘宝网chenying0907出品 28"/>
          <p:cNvGrpSpPr/>
          <p:nvPr/>
        </p:nvGrpSpPr>
        <p:grpSpPr>
          <a:xfrm>
            <a:off x="7016750" y="3599815"/>
            <a:ext cx="831850" cy="834390"/>
            <a:chOff x="11050" y="5669"/>
            <a:chExt cx="1310" cy="1314"/>
          </a:xfrm>
        </p:grpSpPr>
        <p:sp>
          <p:nvSpPr>
            <p:cNvPr id="12" name="MH_Other_6"/>
            <p:cNvSpPr>
              <a:spLocks noChangeArrowheads="1"/>
            </p:cNvSpPr>
            <p:nvPr/>
          </p:nvSpPr>
          <p:spPr bwMode="auto">
            <a:xfrm>
              <a:off x="11050" y="5669"/>
              <a:ext cx="1310" cy="1315"/>
            </a:xfrm>
            <a:prstGeom prst="ellipse">
              <a:avLst/>
            </a:prstGeom>
            <a:solidFill>
              <a:schemeClr val="accent1">
                <a:lumMod val="50000"/>
                <a:alpha val="50000"/>
              </a:schemeClr>
            </a:solidFill>
            <a:ln>
              <a:noFill/>
            </a:ln>
          </p:spPr>
          <p:txBody>
            <a:bodyPr anchor="ctr"/>
            <a:lstStyle/>
            <a:p>
              <a:pPr algn="ctr"/>
              <a:endParaRPr lang="zh-CN" altLang="zh-CN" sz="8000">
                <a:solidFill>
                  <a:schemeClr val="bg1"/>
                </a:solidFill>
                <a:sym typeface="Calibri" pitchFamily="34" charset="0"/>
              </a:endParaRPr>
            </a:p>
          </p:txBody>
        </p:sp>
        <p:sp>
          <p:nvSpPr>
            <p:cNvPr id="22" name="MH_Other_16"/>
            <p:cNvSpPr>
              <a:spLocks noChangeArrowheads="1"/>
            </p:cNvSpPr>
            <p:nvPr/>
          </p:nvSpPr>
          <p:spPr bwMode="auto">
            <a:xfrm>
              <a:off x="11428" y="5944"/>
              <a:ext cx="555" cy="697"/>
            </a:xfrm>
            <a:custGeom>
              <a:avLst/>
              <a:gdLst>
                <a:gd name="T0" fmla="*/ 7193 w 352425"/>
                <a:gd name="T1" fmla="*/ 298450 h 442913"/>
                <a:gd name="T2" fmla="*/ 176213 w 352425"/>
                <a:gd name="T3" fmla="*/ 352624 h 442913"/>
                <a:gd name="T4" fmla="*/ 345233 w 352425"/>
                <a:gd name="T5" fmla="*/ 298450 h 442913"/>
                <a:gd name="T6" fmla="*/ 352425 w 352425"/>
                <a:gd name="T7" fmla="*/ 312896 h 442913"/>
                <a:gd name="T8" fmla="*/ 352425 w 352425"/>
                <a:gd name="T9" fmla="*/ 367070 h 442913"/>
                <a:gd name="T10" fmla="*/ 176213 w 352425"/>
                <a:gd name="T11" fmla="*/ 442913 h 442913"/>
                <a:gd name="T12" fmla="*/ 0 w 352425"/>
                <a:gd name="T13" fmla="*/ 367070 h 442913"/>
                <a:gd name="T14" fmla="*/ 0 w 352425"/>
                <a:gd name="T15" fmla="*/ 312896 h 442913"/>
                <a:gd name="T16" fmla="*/ 7193 w 352425"/>
                <a:gd name="T17" fmla="*/ 298450 h 442913"/>
                <a:gd name="T18" fmla="*/ 7193 w 352425"/>
                <a:gd name="T19" fmla="*/ 184150 h 442913"/>
                <a:gd name="T20" fmla="*/ 176213 w 352425"/>
                <a:gd name="T21" fmla="*/ 243205 h 442913"/>
                <a:gd name="T22" fmla="*/ 345233 w 352425"/>
                <a:gd name="T23" fmla="*/ 184150 h 442913"/>
                <a:gd name="T24" fmla="*/ 352425 w 352425"/>
                <a:gd name="T25" fmla="*/ 202605 h 442913"/>
                <a:gd name="T26" fmla="*/ 352425 w 352425"/>
                <a:gd name="T27" fmla="*/ 257969 h 442913"/>
                <a:gd name="T28" fmla="*/ 176213 w 352425"/>
                <a:gd name="T29" fmla="*/ 331788 h 442913"/>
                <a:gd name="T30" fmla="*/ 0 w 352425"/>
                <a:gd name="T31" fmla="*/ 257969 h 442913"/>
                <a:gd name="T32" fmla="*/ 0 w 352425"/>
                <a:gd name="T33" fmla="*/ 202605 h 442913"/>
                <a:gd name="T34" fmla="*/ 7193 w 352425"/>
                <a:gd name="T35" fmla="*/ 184150 h 442913"/>
                <a:gd name="T36" fmla="*/ 7193 w 352425"/>
                <a:gd name="T37" fmla="*/ 76200 h 442913"/>
                <a:gd name="T38" fmla="*/ 176213 w 352425"/>
                <a:gd name="T39" fmla="*/ 130795 h 442913"/>
                <a:gd name="T40" fmla="*/ 345233 w 352425"/>
                <a:gd name="T41" fmla="*/ 76200 h 442913"/>
                <a:gd name="T42" fmla="*/ 352425 w 352425"/>
                <a:gd name="T43" fmla="*/ 94398 h 442913"/>
                <a:gd name="T44" fmla="*/ 352425 w 352425"/>
                <a:gd name="T45" fmla="*/ 148993 h 442913"/>
                <a:gd name="T46" fmla="*/ 176213 w 352425"/>
                <a:gd name="T47" fmla="*/ 225425 h 442913"/>
                <a:gd name="T48" fmla="*/ 0 w 352425"/>
                <a:gd name="T49" fmla="*/ 148993 h 442913"/>
                <a:gd name="T50" fmla="*/ 0 w 352425"/>
                <a:gd name="T51" fmla="*/ 94398 h 442913"/>
                <a:gd name="T52" fmla="*/ 7193 w 352425"/>
                <a:gd name="T53" fmla="*/ 76200 h 442913"/>
                <a:gd name="T54" fmla="*/ 177006 w 352425"/>
                <a:gd name="T55" fmla="*/ 0 h 442913"/>
                <a:gd name="T56" fmla="*/ 349250 w 352425"/>
                <a:gd name="T57" fmla="*/ 57944 h 442913"/>
                <a:gd name="T58" fmla="*/ 177006 w 352425"/>
                <a:gd name="T59" fmla="*/ 115888 h 442913"/>
                <a:gd name="T60" fmla="*/ 4762 w 352425"/>
                <a:gd name="T61" fmla="*/ 57944 h 442913"/>
                <a:gd name="T62" fmla="*/ 177006 w 352425"/>
                <a:gd name="T63" fmla="*/ 0 h 44291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52425"/>
                <a:gd name="T97" fmla="*/ 0 h 442913"/>
                <a:gd name="T98" fmla="*/ 352425 w 352425"/>
                <a:gd name="T99" fmla="*/ 442913 h 44291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52425" h="442913">
                  <a:moveTo>
                    <a:pt x="7193" y="298450"/>
                  </a:moveTo>
                  <a:cubicBezTo>
                    <a:pt x="25173" y="330954"/>
                    <a:pt x="93501" y="352624"/>
                    <a:pt x="176213" y="352624"/>
                  </a:cubicBezTo>
                  <a:cubicBezTo>
                    <a:pt x="258925" y="352624"/>
                    <a:pt x="327252" y="330954"/>
                    <a:pt x="345233" y="298450"/>
                  </a:cubicBezTo>
                  <a:cubicBezTo>
                    <a:pt x="348829" y="302062"/>
                    <a:pt x="352425" y="309285"/>
                    <a:pt x="352425" y="312896"/>
                  </a:cubicBezTo>
                  <a:cubicBezTo>
                    <a:pt x="352425" y="312896"/>
                    <a:pt x="352425" y="312896"/>
                    <a:pt x="352425" y="367070"/>
                  </a:cubicBezTo>
                  <a:cubicBezTo>
                    <a:pt x="352425" y="410409"/>
                    <a:pt x="273309" y="442913"/>
                    <a:pt x="176213" y="442913"/>
                  </a:cubicBezTo>
                  <a:cubicBezTo>
                    <a:pt x="79116" y="442913"/>
                    <a:pt x="0" y="410409"/>
                    <a:pt x="0" y="367070"/>
                  </a:cubicBezTo>
                  <a:cubicBezTo>
                    <a:pt x="0" y="367070"/>
                    <a:pt x="0" y="367070"/>
                    <a:pt x="0" y="312896"/>
                  </a:cubicBezTo>
                  <a:cubicBezTo>
                    <a:pt x="0" y="309285"/>
                    <a:pt x="3596" y="302062"/>
                    <a:pt x="7193" y="298450"/>
                  </a:cubicBezTo>
                  <a:close/>
                  <a:moveTo>
                    <a:pt x="7193" y="184150"/>
                  </a:moveTo>
                  <a:cubicBezTo>
                    <a:pt x="25173" y="217369"/>
                    <a:pt x="93501" y="243205"/>
                    <a:pt x="176213" y="243205"/>
                  </a:cubicBezTo>
                  <a:cubicBezTo>
                    <a:pt x="258925" y="243205"/>
                    <a:pt x="327252" y="217369"/>
                    <a:pt x="345233" y="184150"/>
                  </a:cubicBezTo>
                  <a:cubicBezTo>
                    <a:pt x="348829" y="191532"/>
                    <a:pt x="352425" y="195223"/>
                    <a:pt x="352425" y="202605"/>
                  </a:cubicBezTo>
                  <a:cubicBezTo>
                    <a:pt x="352425" y="202605"/>
                    <a:pt x="352425" y="202605"/>
                    <a:pt x="352425" y="257969"/>
                  </a:cubicBezTo>
                  <a:cubicBezTo>
                    <a:pt x="352425" y="298570"/>
                    <a:pt x="273309" y="331788"/>
                    <a:pt x="176213" y="331788"/>
                  </a:cubicBezTo>
                  <a:cubicBezTo>
                    <a:pt x="79116" y="331788"/>
                    <a:pt x="0" y="298570"/>
                    <a:pt x="0" y="257969"/>
                  </a:cubicBezTo>
                  <a:cubicBezTo>
                    <a:pt x="0" y="257969"/>
                    <a:pt x="0" y="257969"/>
                    <a:pt x="0" y="202605"/>
                  </a:cubicBezTo>
                  <a:cubicBezTo>
                    <a:pt x="0" y="195223"/>
                    <a:pt x="3596" y="191532"/>
                    <a:pt x="7193" y="184150"/>
                  </a:cubicBezTo>
                  <a:close/>
                  <a:moveTo>
                    <a:pt x="7193" y="76200"/>
                  </a:moveTo>
                  <a:cubicBezTo>
                    <a:pt x="10789" y="108957"/>
                    <a:pt x="86308" y="130795"/>
                    <a:pt x="176213" y="130795"/>
                  </a:cubicBezTo>
                  <a:cubicBezTo>
                    <a:pt x="269713" y="130795"/>
                    <a:pt x="341637" y="108957"/>
                    <a:pt x="345233" y="76200"/>
                  </a:cubicBezTo>
                  <a:cubicBezTo>
                    <a:pt x="348829" y="83479"/>
                    <a:pt x="352425" y="87119"/>
                    <a:pt x="352425" y="94398"/>
                  </a:cubicBezTo>
                  <a:cubicBezTo>
                    <a:pt x="352425" y="94398"/>
                    <a:pt x="352425" y="94398"/>
                    <a:pt x="352425" y="148993"/>
                  </a:cubicBezTo>
                  <a:cubicBezTo>
                    <a:pt x="352425" y="189029"/>
                    <a:pt x="273309" y="225425"/>
                    <a:pt x="176213" y="225425"/>
                  </a:cubicBezTo>
                  <a:cubicBezTo>
                    <a:pt x="79116" y="225425"/>
                    <a:pt x="0" y="189029"/>
                    <a:pt x="0" y="148993"/>
                  </a:cubicBezTo>
                  <a:cubicBezTo>
                    <a:pt x="0" y="148993"/>
                    <a:pt x="0" y="148993"/>
                    <a:pt x="0" y="94398"/>
                  </a:cubicBezTo>
                  <a:cubicBezTo>
                    <a:pt x="0" y="87119"/>
                    <a:pt x="3596" y="83479"/>
                    <a:pt x="7193" y="76200"/>
                  </a:cubicBezTo>
                  <a:close/>
                  <a:moveTo>
                    <a:pt x="177006" y="0"/>
                  </a:moveTo>
                  <a:cubicBezTo>
                    <a:pt x="272134" y="0"/>
                    <a:pt x="349250" y="25942"/>
                    <a:pt x="349250" y="57944"/>
                  </a:cubicBezTo>
                  <a:cubicBezTo>
                    <a:pt x="349250" y="89946"/>
                    <a:pt x="272134" y="115888"/>
                    <a:pt x="177006" y="115888"/>
                  </a:cubicBezTo>
                  <a:cubicBezTo>
                    <a:pt x="81878" y="115888"/>
                    <a:pt x="4762" y="89946"/>
                    <a:pt x="4762" y="57944"/>
                  </a:cubicBezTo>
                  <a:cubicBezTo>
                    <a:pt x="4762" y="25942"/>
                    <a:pt x="81878" y="0"/>
                    <a:pt x="177006" y="0"/>
                  </a:cubicBezTo>
                  <a:close/>
                </a:path>
              </a:pathLst>
            </a:custGeom>
            <a:solidFill>
              <a:srgbClr val="FE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600">
                <a:solidFill>
                  <a:srgbClr val="000000"/>
                </a:solidFill>
                <a:sym typeface="Calibri" pitchFamily="34" charset="0"/>
              </a:endParaRPr>
            </a:p>
          </p:txBody>
        </p:sp>
      </p:grpSp>
      <p:grpSp>
        <p:nvGrpSpPr>
          <p:cNvPr id="31" name="淘宝网chenying0907出品 30"/>
          <p:cNvGrpSpPr/>
          <p:nvPr/>
        </p:nvGrpSpPr>
        <p:grpSpPr>
          <a:xfrm>
            <a:off x="4692650" y="4596765"/>
            <a:ext cx="830580" cy="835660"/>
            <a:chOff x="7390" y="7239"/>
            <a:chExt cx="1308" cy="1316"/>
          </a:xfrm>
        </p:grpSpPr>
        <p:sp>
          <p:nvSpPr>
            <p:cNvPr id="10" name="MH_Other_4"/>
            <p:cNvSpPr>
              <a:spLocks noChangeArrowheads="1"/>
            </p:cNvSpPr>
            <p:nvPr/>
          </p:nvSpPr>
          <p:spPr bwMode="auto">
            <a:xfrm>
              <a:off x="7390" y="7239"/>
              <a:ext cx="1308" cy="1317"/>
            </a:xfrm>
            <a:prstGeom prst="ellipse">
              <a:avLst/>
            </a:prstGeom>
            <a:solidFill>
              <a:schemeClr val="accent1">
                <a:lumMod val="50000"/>
                <a:alpha val="50000"/>
              </a:schemeClr>
            </a:solidFill>
            <a:ln>
              <a:noFill/>
            </a:ln>
          </p:spPr>
          <p:txBody>
            <a:bodyPr anchor="ctr"/>
            <a:lstStyle/>
            <a:p>
              <a:pPr algn="ctr"/>
              <a:endParaRPr lang="zh-CN" altLang="zh-CN" sz="8000">
                <a:solidFill>
                  <a:schemeClr val="bg1"/>
                </a:solidFill>
                <a:sym typeface="Calibri" pitchFamily="34" charset="0"/>
              </a:endParaRPr>
            </a:p>
          </p:txBody>
        </p:sp>
        <p:sp>
          <p:nvSpPr>
            <p:cNvPr id="23" name="MH_Other_17"/>
            <p:cNvSpPr>
              <a:spLocks noEditPoints="1" noChangeArrowheads="1"/>
            </p:cNvSpPr>
            <p:nvPr/>
          </p:nvSpPr>
          <p:spPr bwMode="auto">
            <a:xfrm>
              <a:off x="7668" y="7579"/>
              <a:ext cx="650" cy="637"/>
            </a:xfrm>
            <a:custGeom>
              <a:avLst/>
              <a:gdLst>
                <a:gd name="T0" fmla="*/ 2147483646 w 113"/>
                <a:gd name="T1" fmla="*/ 2147483646 h 112"/>
                <a:gd name="T2" fmla="*/ 2147483646 w 113"/>
                <a:gd name="T3" fmla="*/ 2147483646 h 112"/>
                <a:gd name="T4" fmla="*/ 2147483646 w 113"/>
                <a:gd name="T5" fmla="*/ 2147483646 h 112"/>
                <a:gd name="T6" fmla="*/ 2147483646 w 113"/>
                <a:gd name="T7" fmla="*/ 2147483646 h 112"/>
                <a:gd name="T8" fmla="*/ 2147483646 w 113"/>
                <a:gd name="T9" fmla="*/ 2147483646 h 112"/>
                <a:gd name="T10" fmla="*/ 2147483646 w 113"/>
                <a:gd name="T11" fmla="*/ 2147483646 h 112"/>
                <a:gd name="T12" fmla="*/ 2147483646 w 113"/>
                <a:gd name="T13" fmla="*/ 2147483646 h 112"/>
                <a:gd name="T14" fmla="*/ 2147483646 w 113"/>
                <a:gd name="T15" fmla="*/ 2147483646 h 112"/>
                <a:gd name="T16" fmla="*/ 2147483646 w 113"/>
                <a:gd name="T17" fmla="*/ 2147483646 h 112"/>
                <a:gd name="T18" fmla="*/ 2147483646 w 113"/>
                <a:gd name="T19" fmla="*/ 2147483646 h 112"/>
                <a:gd name="T20" fmla="*/ 2147483646 w 113"/>
                <a:gd name="T21" fmla="*/ 2147483646 h 112"/>
                <a:gd name="T22" fmla="*/ 2147483646 w 113"/>
                <a:gd name="T23" fmla="*/ 2147483646 h 112"/>
                <a:gd name="T24" fmla="*/ 2147483646 w 113"/>
                <a:gd name="T25" fmla="*/ 2147483646 h 112"/>
                <a:gd name="T26" fmla="*/ 2147483646 w 113"/>
                <a:gd name="T27" fmla="*/ 2147483646 h 112"/>
                <a:gd name="T28" fmla="*/ 2147483646 w 113"/>
                <a:gd name="T29" fmla="*/ 2147483646 h 112"/>
                <a:gd name="T30" fmla="*/ 2147483646 w 113"/>
                <a:gd name="T31" fmla="*/ 2147483646 h 112"/>
                <a:gd name="T32" fmla="*/ 2147483646 w 113"/>
                <a:gd name="T33" fmla="*/ 2147483646 h 112"/>
                <a:gd name="T34" fmla="*/ 2147483646 w 113"/>
                <a:gd name="T35" fmla="*/ 2147483646 h 1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112"/>
                <a:gd name="T56" fmla="*/ 113 w 113"/>
                <a:gd name="T57" fmla="*/ 112 h 1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112">
                  <a:moveTo>
                    <a:pt x="14" y="13"/>
                  </a:moveTo>
                  <a:cubicBezTo>
                    <a:pt x="0" y="27"/>
                    <a:pt x="0" y="49"/>
                    <a:pt x="14" y="63"/>
                  </a:cubicBezTo>
                  <a:cubicBezTo>
                    <a:pt x="23" y="72"/>
                    <a:pt x="37" y="75"/>
                    <a:pt x="49" y="71"/>
                  </a:cubicBezTo>
                  <a:cubicBezTo>
                    <a:pt x="60" y="82"/>
                    <a:pt x="60" y="82"/>
                    <a:pt x="60" y="82"/>
                  </a:cubicBezTo>
                  <a:cubicBezTo>
                    <a:pt x="60" y="82"/>
                    <a:pt x="70" y="74"/>
                    <a:pt x="75" y="79"/>
                  </a:cubicBezTo>
                  <a:cubicBezTo>
                    <a:pt x="79" y="83"/>
                    <a:pt x="76" y="89"/>
                    <a:pt x="75" y="93"/>
                  </a:cubicBezTo>
                  <a:cubicBezTo>
                    <a:pt x="74" y="95"/>
                    <a:pt x="73" y="99"/>
                    <a:pt x="78" y="97"/>
                  </a:cubicBezTo>
                  <a:cubicBezTo>
                    <a:pt x="81" y="96"/>
                    <a:pt x="88" y="92"/>
                    <a:pt x="92" y="97"/>
                  </a:cubicBezTo>
                  <a:cubicBezTo>
                    <a:pt x="97" y="102"/>
                    <a:pt x="91" y="112"/>
                    <a:pt x="91" y="112"/>
                  </a:cubicBezTo>
                  <a:cubicBezTo>
                    <a:pt x="113" y="112"/>
                    <a:pt x="113" y="112"/>
                    <a:pt x="113" y="112"/>
                  </a:cubicBezTo>
                  <a:cubicBezTo>
                    <a:pt x="113" y="91"/>
                    <a:pt x="113" y="91"/>
                    <a:pt x="113" y="91"/>
                  </a:cubicBezTo>
                  <a:cubicBezTo>
                    <a:pt x="71" y="49"/>
                    <a:pt x="71" y="49"/>
                    <a:pt x="71" y="49"/>
                  </a:cubicBezTo>
                  <a:cubicBezTo>
                    <a:pt x="75" y="37"/>
                    <a:pt x="72" y="23"/>
                    <a:pt x="63" y="13"/>
                  </a:cubicBezTo>
                  <a:cubicBezTo>
                    <a:pt x="49" y="0"/>
                    <a:pt x="27" y="0"/>
                    <a:pt x="14" y="13"/>
                  </a:cubicBezTo>
                  <a:close/>
                  <a:moveTo>
                    <a:pt x="17" y="53"/>
                  </a:moveTo>
                  <a:cubicBezTo>
                    <a:pt x="11" y="43"/>
                    <a:pt x="12" y="29"/>
                    <a:pt x="20" y="20"/>
                  </a:cubicBezTo>
                  <a:cubicBezTo>
                    <a:pt x="29" y="12"/>
                    <a:pt x="43" y="11"/>
                    <a:pt x="53" y="17"/>
                  </a:cubicBezTo>
                  <a:lnTo>
                    <a:pt x="17" y="53"/>
                  </a:lnTo>
                  <a:close/>
                </a:path>
              </a:pathLst>
            </a:custGeom>
            <a:solidFill>
              <a:srgbClr val="FE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itchFamily="34" charset="0"/>
                <a:sym typeface="宋体" pitchFamily="2" charset="-122"/>
              </a:endParaRPr>
            </a:p>
          </p:txBody>
        </p:sp>
      </p:grpSp>
      <p:grpSp>
        <p:nvGrpSpPr>
          <p:cNvPr id="30" name="淘宝网chenying0907出品 29"/>
          <p:cNvGrpSpPr/>
          <p:nvPr/>
        </p:nvGrpSpPr>
        <p:grpSpPr>
          <a:xfrm>
            <a:off x="6685280" y="4596765"/>
            <a:ext cx="829310" cy="835660"/>
            <a:chOff x="10528" y="7239"/>
            <a:chExt cx="1306" cy="1316"/>
          </a:xfrm>
        </p:grpSpPr>
        <p:sp>
          <p:nvSpPr>
            <p:cNvPr id="13" name="MH_Other_7"/>
            <p:cNvSpPr>
              <a:spLocks noChangeArrowheads="1"/>
            </p:cNvSpPr>
            <p:nvPr/>
          </p:nvSpPr>
          <p:spPr bwMode="auto">
            <a:xfrm>
              <a:off x="10528" y="7239"/>
              <a:ext cx="1307" cy="1317"/>
            </a:xfrm>
            <a:prstGeom prst="ellipse">
              <a:avLst/>
            </a:prstGeom>
            <a:solidFill>
              <a:schemeClr val="accent1">
                <a:lumMod val="50000"/>
                <a:alpha val="50000"/>
              </a:schemeClr>
            </a:solidFill>
            <a:ln>
              <a:noFill/>
            </a:ln>
          </p:spPr>
          <p:txBody>
            <a:bodyPr anchor="ctr"/>
            <a:lstStyle/>
            <a:p>
              <a:pPr algn="ctr"/>
              <a:endParaRPr lang="zh-CN" altLang="zh-CN" sz="8000">
                <a:solidFill>
                  <a:schemeClr val="bg1"/>
                </a:solidFill>
                <a:sym typeface="Calibri" pitchFamily="34" charset="0"/>
              </a:endParaRPr>
            </a:p>
          </p:txBody>
        </p:sp>
        <p:sp>
          <p:nvSpPr>
            <p:cNvPr id="24" name="MH_Other_18"/>
            <p:cNvSpPr>
              <a:spLocks noEditPoints="1" noChangeArrowheads="1"/>
            </p:cNvSpPr>
            <p:nvPr/>
          </p:nvSpPr>
          <p:spPr bwMode="auto">
            <a:xfrm>
              <a:off x="10840" y="7542"/>
              <a:ext cx="685" cy="675"/>
            </a:xfrm>
            <a:custGeom>
              <a:avLst/>
              <a:gdLst>
                <a:gd name="T0" fmla="*/ 2147483646 w 120"/>
                <a:gd name="T1" fmla="*/ 2147483646 h 118"/>
                <a:gd name="T2" fmla="*/ 2147483646 w 120"/>
                <a:gd name="T3" fmla="*/ 2147483646 h 118"/>
                <a:gd name="T4" fmla="*/ 2147483646 w 120"/>
                <a:gd name="T5" fmla="*/ 2147483646 h 118"/>
                <a:gd name="T6" fmla="*/ 2147483646 w 120"/>
                <a:gd name="T7" fmla="*/ 2147483646 h 118"/>
                <a:gd name="T8" fmla="*/ 2147483646 w 120"/>
                <a:gd name="T9" fmla="*/ 2147483646 h 118"/>
                <a:gd name="T10" fmla="*/ 2147483646 w 120"/>
                <a:gd name="T11" fmla="*/ 2147483646 h 118"/>
                <a:gd name="T12" fmla="*/ 2147483646 w 120"/>
                <a:gd name="T13" fmla="*/ 2147483646 h 118"/>
                <a:gd name="T14" fmla="*/ 2147483646 w 120"/>
                <a:gd name="T15" fmla="*/ 2147483646 h 118"/>
                <a:gd name="T16" fmla="*/ 2147483646 w 120"/>
                <a:gd name="T17" fmla="*/ 2147483646 h 118"/>
                <a:gd name="T18" fmla="*/ 2147483646 w 120"/>
                <a:gd name="T19" fmla="*/ 2147483646 h 118"/>
                <a:gd name="T20" fmla="*/ 2147483646 w 120"/>
                <a:gd name="T21" fmla="*/ 2147483646 h 118"/>
                <a:gd name="T22" fmla="*/ 2147483646 w 120"/>
                <a:gd name="T23" fmla="*/ 2147483646 h 118"/>
                <a:gd name="T24" fmla="*/ 2147483646 w 120"/>
                <a:gd name="T25" fmla="*/ 2147483646 h 118"/>
                <a:gd name="T26" fmla="*/ 2147483646 w 120"/>
                <a:gd name="T27" fmla="*/ 2147483646 h 118"/>
                <a:gd name="T28" fmla="*/ 2147483646 w 120"/>
                <a:gd name="T29" fmla="*/ 2147483646 h 118"/>
                <a:gd name="T30" fmla="*/ 2147483646 w 120"/>
                <a:gd name="T31" fmla="*/ 2147483646 h 118"/>
                <a:gd name="T32" fmla="*/ 2147483646 w 120"/>
                <a:gd name="T33" fmla="*/ 2147483646 h 118"/>
                <a:gd name="T34" fmla="*/ 2147483646 w 120"/>
                <a:gd name="T35" fmla="*/ 2147483646 h 118"/>
                <a:gd name="T36" fmla="*/ 2147483646 w 120"/>
                <a:gd name="T37" fmla="*/ 2147483646 h 118"/>
                <a:gd name="T38" fmla="*/ 2147483646 w 120"/>
                <a:gd name="T39" fmla="*/ 2147483646 h 1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0"/>
                <a:gd name="T61" fmla="*/ 0 h 118"/>
                <a:gd name="T62" fmla="*/ 120 w 120"/>
                <a:gd name="T63" fmla="*/ 118 h 11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0" h="118">
                  <a:moveTo>
                    <a:pt x="53" y="35"/>
                  </a:moveTo>
                  <a:cubicBezTo>
                    <a:pt x="56" y="26"/>
                    <a:pt x="54" y="16"/>
                    <a:pt x="47" y="9"/>
                  </a:cubicBezTo>
                  <a:cubicBezTo>
                    <a:pt x="40" y="2"/>
                    <a:pt x="30" y="0"/>
                    <a:pt x="21" y="2"/>
                  </a:cubicBezTo>
                  <a:cubicBezTo>
                    <a:pt x="36" y="17"/>
                    <a:pt x="36" y="17"/>
                    <a:pt x="36" y="17"/>
                  </a:cubicBezTo>
                  <a:cubicBezTo>
                    <a:pt x="32" y="32"/>
                    <a:pt x="32" y="32"/>
                    <a:pt x="32" y="32"/>
                  </a:cubicBezTo>
                  <a:cubicBezTo>
                    <a:pt x="17" y="36"/>
                    <a:pt x="17" y="36"/>
                    <a:pt x="17" y="36"/>
                  </a:cubicBezTo>
                  <a:cubicBezTo>
                    <a:pt x="2" y="21"/>
                    <a:pt x="2" y="21"/>
                    <a:pt x="2" y="21"/>
                  </a:cubicBezTo>
                  <a:cubicBezTo>
                    <a:pt x="0" y="30"/>
                    <a:pt x="2" y="40"/>
                    <a:pt x="9" y="47"/>
                  </a:cubicBezTo>
                  <a:cubicBezTo>
                    <a:pt x="17" y="54"/>
                    <a:pt x="27" y="56"/>
                    <a:pt x="36" y="53"/>
                  </a:cubicBezTo>
                  <a:cubicBezTo>
                    <a:pt x="36" y="53"/>
                    <a:pt x="36" y="53"/>
                    <a:pt x="36" y="53"/>
                  </a:cubicBezTo>
                  <a:cubicBezTo>
                    <a:pt x="98" y="115"/>
                    <a:pt x="98" y="115"/>
                    <a:pt x="98" y="115"/>
                  </a:cubicBezTo>
                  <a:cubicBezTo>
                    <a:pt x="100" y="117"/>
                    <a:pt x="103" y="118"/>
                    <a:pt x="107" y="118"/>
                  </a:cubicBezTo>
                  <a:cubicBezTo>
                    <a:pt x="110" y="118"/>
                    <a:pt x="113" y="117"/>
                    <a:pt x="115" y="115"/>
                  </a:cubicBezTo>
                  <a:cubicBezTo>
                    <a:pt x="120" y="110"/>
                    <a:pt x="120" y="102"/>
                    <a:pt x="115" y="97"/>
                  </a:cubicBezTo>
                  <a:lnTo>
                    <a:pt x="53" y="35"/>
                  </a:lnTo>
                  <a:close/>
                  <a:moveTo>
                    <a:pt x="108" y="113"/>
                  </a:moveTo>
                  <a:cubicBezTo>
                    <a:pt x="105" y="113"/>
                    <a:pt x="103" y="110"/>
                    <a:pt x="103" y="108"/>
                  </a:cubicBezTo>
                  <a:cubicBezTo>
                    <a:pt x="103" y="105"/>
                    <a:pt x="105" y="103"/>
                    <a:pt x="108" y="103"/>
                  </a:cubicBezTo>
                  <a:cubicBezTo>
                    <a:pt x="110" y="103"/>
                    <a:pt x="113" y="105"/>
                    <a:pt x="113" y="108"/>
                  </a:cubicBezTo>
                  <a:cubicBezTo>
                    <a:pt x="113" y="110"/>
                    <a:pt x="110" y="113"/>
                    <a:pt x="108" y="113"/>
                  </a:cubicBezTo>
                  <a:close/>
                </a:path>
              </a:pathLst>
            </a:custGeom>
            <a:solidFill>
              <a:srgbClr val="FE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itchFamily="34" charset="0"/>
                <a:sym typeface="宋体" pitchFamily="2" charset="-122"/>
              </a:endParaRPr>
            </a:p>
          </p:txBody>
        </p:sp>
      </p:grpSp>
      <p:grpSp>
        <p:nvGrpSpPr>
          <p:cNvPr id="3" name="淘宝网chenying0907出品 2"/>
          <p:cNvGrpSpPr/>
          <p:nvPr/>
        </p:nvGrpSpPr>
        <p:grpSpPr>
          <a:xfrm>
            <a:off x="6685280" y="2650490"/>
            <a:ext cx="829310" cy="834390"/>
            <a:chOff x="10528" y="4174"/>
            <a:chExt cx="1306" cy="1314"/>
          </a:xfrm>
        </p:grpSpPr>
        <p:sp>
          <p:nvSpPr>
            <p:cNvPr id="11" name="MH_Other_5"/>
            <p:cNvSpPr>
              <a:spLocks noChangeArrowheads="1"/>
            </p:cNvSpPr>
            <p:nvPr/>
          </p:nvSpPr>
          <p:spPr bwMode="auto">
            <a:xfrm>
              <a:off x="10528" y="4174"/>
              <a:ext cx="1307" cy="1315"/>
            </a:xfrm>
            <a:prstGeom prst="ellipse">
              <a:avLst/>
            </a:prstGeom>
            <a:solidFill>
              <a:schemeClr val="accent1">
                <a:lumMod val="50000"/>
                <a:alpha val="50000"/>
              </a:schemeClr>
            </a:solidFill>
            <a:ln>
              <a:noFill/>
            </a:ln>
          </p:spPr>
          <p:txBody>
            <a:bodyPr anchor="ctr"/>
            <a:lstStyle/>
            <a:p>
              <a:pPr algn="ctr"/>
              <a:endParaRPr lang="zh-CN" altLang="zh-CN" sz="8000">
                <a:solidFill>
                  <a:schemeClr val="bg1"/>
                </a:solidFill>
                <a:sym typeface="Calibri" pitchFamily="34" charset="0"/>
              </a:endParaRPr>
            </a:p>
          </p:txBody>
        </p:sp>
        <p:sp>
          <p:nvSpPr>
            <p:cNvPr id="25" name="MH_Other_19"/>
            <p:cNvSpPr>
              <a:spLocks noEditPoints="1" noChangeArrowheads="1"/>
            </p:cNvSpPr>
            <p:nvPr/>
          </p:nvSpPr>
          <p:spPr bwMode="auto">
            <a:xfrm>
              <a:off x="10825" y="4384"/>
              <a:ext cx="318" cy="580"/>
            </a:xfrm>
            <a:custGeom>
              <a:avLst/>
              <a:gdLst>
                <a:gd name="T0" fmla="*/ 2147483646 w 50"/>
                <a:gd name="T1" fmla="*/ 2147483646 h 90"/>
                <a:gd name="T2" fmla="*/ 2147483646 w 50"/>
                <a:gd name="T3" fmla="*/ 2147483646 h 90"/>
                <a:gd name="T4" fmla="*/ 2147483646 w 50"/>
                <a:gd name="T5" fmla="*/ 0 h 90"/>
                <a:gd name="T6" fmla="*/ 2147483646 w 50"/>
                <a:gd name="T7" fmla="*/ 0 h 90"/>
                <a:gd name="T8" fmla="*/ 0 w 50"/>
                <a:gd name="T9" fmla="*/ 2147483646 h 90"/>
                <a:gd name="T10" fmla="*/ 0 w 50"/>
                <a:gd name="T11" fmla="*/ 2147483646 h 90"/>
                <a:gd name="T12" fmla="*/ 2147483646 w 50"/>
                <a:gd name="T13" fmla="*/ 2147483646 h 90"/>
                <a:gd name="T14" fmla="*/ 2147483646 w 50"/>
                <a:gd name="T15" fmla="*/ 2147483646 h 90"/>
                <a:gd name="T16" fmla="*/ 2147483646 w 50"/>
                <a:gd name="T17" fmla="*/ 2147483646 h 90"/>
                <a:gd name="T18" fmla="*/ 2147483646 w 50"/>
                <a:gd name="T19" fmla="*/ 2147483646 h 90"/>
                <a:gd name="T20" fmla="*/ 2147483646 w 50"/>
                <a:gd name="T21" fmla="*/ 2147483646 h 90"/>
                <a:gd name="T22" fmla="*/ 2147483646 w 50"/>
                <a:gd name="T23" fmla="*/ 2147483646 h 90"/>
                <a:gd name="T24" fmla="*/ 2147483646 w 50"/>
                <a:gd name="T25" fmla="*/ 2147483646 h 90"/>
                <a:gd name="T26" fmla="*/ 2147483646 w 50"/>
                <a:gd name="T27" fmla="*/ 2147483646 h 90"/>
                <a:gd name="T28" fmla="*/ 2147483646 w 50"/>
                <a:gd name="T29" fmla="*/ 2147483646 h 90"/>
                <a:gd name="T30" fmla="*/ 2147483646 w 50"/>
                <a:gd name="T31" fmla="*/ 2147483646 h 90"/>
                <a:gd name="T32" fmla="*/ 2147483646 w 50"/>
                <a:gd name="T33" fmla="*/ 2147483646 h 90"/>
                <a:gd name="T34" fmla="*/ 2147483646 w 50"/>
                <a:gd name="T35" fmla="*/ 2147483646 h 90"/>
                <a:gd name="T36" fmla="*/ 2147483646 w 50"/>
                <a:gd name="T37" fmla="*/ 2147483646 h 90"/>
                <a:gd name="T38" fmla="*/ 2147483646 w 50"/>
                <a:gd name="T39" fmla="*/ 2147483646 h 90"/>
                <a:gd name="T40" fmla="*/ 2147483646 w 50"/>
                <a:gd name="T41" fmla="*/ 2147483646 h 90"/>
                <a:gd name="T42" fmla="*/ 2147483646 w 50"/>
                <a:gd name="T43" fmla="*/ 2147483646 h 90"/>
                <a:gd name="T44" fmla="*/ 2147483646 w 50"/>
                <a:gd name="T45" fmla="*/ 2147483646 h 90"/>
                <a:gd name="T46" fmla="*/ 2147483646 w 50"/>
                <a:gd name="T47" fmla="*/ 2147483646 h 90"/>
                <a:gd name="T48" fmla="*/ 2147483646 w 50"/>
                <a:gd name="T49" fmla="*/ 2147483646 h 90"/>
                <a:gd name="T50" fmla="*/ 2147483646 w 50"/>
                <a:gd name="T51" fmla="*/ 2147483646 h 90"/>
                <a:gd name="T52" fmla="*/ 2147483646 w 50"/>
                <a:gd name="T53" fmla="*/ 2147483646 h 90"/>
                <a:gd name="T54" fmla="*/ 2147483646 w 50"/>
                <a:gd name="T55" fmla="*/ 2147483646 h 90"/>
                <a:gd name="T56" fmla="*/ 2147483646 w 50"/>
                <a:gd name="T57" fmla="*/ 2147483646 h 9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0"/>
                <a:gd name="T88" fmla="*/ 0 h 90"/>
                <a:gd name="T89" fmla="*/ 50 w 50"/>
                <a:gd name="T90" fmla="*/ 90 h 9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0" h="90">
                  <a:moveTo>
                    <a:pt x="50" y="83"/>
                  </a:moveTo>
                  <a:cubicBezTo>
                    <a:pt x="50" y="7"/>
                    <a:pt x="50" y="7"/>
                    <a:pt x="50" y="7"/>
                  </a:cubicBezTo>
                  <a:cubicBezTo>
                    <a:pt x="50" y="3"/>
                    <a:pt x="47" y="0"/>
                    <a:pt x="44" y="0"/>
                  </a:cubicBezTo>
                  <a:cubicBezTo>
                    <a:pt x="6" y="0"/>
                    <a:pt x="6" y="0"/>
                    <a:pt x="6" y="0"/>
                  </a:cubicBezTo>
                  <a:cubicBezTo>
                    <a:pt x="3" y="0"/>
                    <a:pt x="0" y="3"/>
                    <a:pt x="0" y="7"/>
                  </a:cubicBezTo>
                  <a:cubicBezTo>
                    <a:pt x="0" y="83"/>
                    <a:pt x="0" y="83"/>
                    <a:pt x="0" y="83"/>
                  </a:cubicBezTo>
                  <a:cubicBezTo>
                    <a:pt x="0" y="87"/>
                    <a:pt x="3" y="90"/>
                    <a:pt x="6" y="90"/>
                  </a:cubicBezTo>
                  <a:cubicBezTo>
                    <a:pt x="44" y="90"/>
                    <a:pt x="44" y="90"/>
                    <a:pt x="44" y="90"/>
                  </a:cubicBezTo>
                  <a:cubicBezTo>
                    <a:pt x="47" y="90"/>
                    <a:pt x="50" y="87"/>
                    <a:pt x="50" y="83"/>
                  </a:cubicBezTo>
                  <a:close/>
                  <a:moveTo>
                    <a:pt x="39" y="5"/>
                  </a:moveTo>
                  <a:cubicBezTo>
                    <a:pt x="40" y="5"/>
                    <a:pt x="41" y="5"/>
                    <a:pt x="41" y="6"/>
                  </a:cubicBezTo>
                  <a:cubicBezTo>
                    <a:pt x="41" y="7"/>
                    <a:pt x="40" y="8"/>
                    <a:pt x="39" y="8"/>
                  </a:cubicBezTo>
                  <a:cubicBezTo>
                    <a:pt x="38" y="8"/>
                    <a:pt x="38" y="7"/>
                    <a:pt x="38" y="6"/>
                  </a:cubicBezTo>
                  <a:cubicBezTo>
                    <a:pt x="38" y="5"/>
                    <a:pt x="38" y="5"/>
                    <a:pt x="39" y="5"/>
                  </a:cubicBezTo>
                  <a:close/>
                  <a:moveTo>
                    <a:pt x="16" y="5"/>
                  </a:moveTo>
                  <a:cubicBezTo>
                    <a:pt x="34" y="5"/>
                    <a:pt x="34" y="5"/>
                    <a:pt x="34" y="5"/>
                  </a:cubicBezTo>
                  <a:cubicBezTo>
                    <a:pt x="34" y="7"/>
                    <a:pt x="34" y="7"/>
                    <a:pt x="34" y="7"/>
                  </a:cubicBezTo>
                  <a:cubicBezTo>
                    <a:pt x="16" y="7"/>
                    <a:pt x="16" y="7"/>
                    <a:pt x="16" y="7"/>
                  </a:cubicBezTo>
                  <a:lnTo>
                    <a:pt x="16" y="5"/>
                  </a:lnTo>
                  <a:close/>
                  <a:moveTo>
                    <a:pt x="5" y="69"/>
                  </a:moveTo>
                  <a:cubicBezTo>
                    <a:pt x="5" y="11"/>
                    <a:pt x="5" y="11"/>
                    <a:pt x="5" y="11"/>
                  </a:cubicBezTo>
                  <a:cubicBezTo>
                    <a:pt x="45" y="11"/>
                    <a:pt x="45" y="11"/>
                    <a:pt x="45" y="11"/>
                  </a:cubicBezTo>
                  <a:cubicBezTo>
                    <a:pt x="45" y="69"/>
                    <a:pt x="45" y="69"/>
                    <a:pt x="45" y="69"/>
                  </a:cubicBezTo>
                  <a:lnTo>
                    <a:pt x="5" y="69"/>
                  </a:lnTo>
                  <a:close/>
                  <a:moveTo>
                    <a:pt x="25" y="83"/>
                  </a:moveTo>
                  <a:cubicBezTo>
                    <a:pt x="23" y="83"/>
                    <a:pt x="21" y="81"/>
                    <a:pt x="21" y="79"/>
                  </a:cubicBezTo>
                  <a:cubicBezTo>
                    <a:pt x="21" y="77"/>
                    <a:pt x="23" y="75"/>
                    <a:pt x="25" y="75"/>
                  </a:cubicBezTo>
                  <a:cubicBezTo>
                    <a:pt x="27" y="75"/>
                    <a:pt x="29" y="77"/>
                    <a:pt x="29" y="79"/>
                  </a:cubicBezTo>
                  <a:cubicBezTo>
                    <a:pt x="29" y="81"/>
                    <a:pt x="27" y="83"/>
                    <a:pt x="25" y="83"/>
                  </a:cubicBezTo>
                  <a:close/>
                </a:path>
              </a:pathLst>
            </a:custGeom>
            <a:solidFill>
              <a:srgbClr val="FE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26" name="MH_Other_20"/>
            <p:cNvSpPr>
              <a:spLocks noEditPoints="1" noChangeArrowheads="1"/>
            </p:cNvSpPr>
            <p:nvPr/>
          </p:nvSpPr>
          <p:spPr bwMode="auto">
            <a:xfrm>
              <a:off x="11198" y="4602"/>
              <a:ext cx="327" cy="580"/>
            </a:xfrm>
            <a:custGeom>
              <a:avLst/>
              <a:gdLst>
                <a:gd name="T0" fmla="*/ 2147483646 w 51"/>
                <a:gd name="T1" fmla="*/ 0 h 90"/>
                <a:gd name="T2" fmla="*/ 2147483646 w 51"/>
                <a:gd name="T3" fmla="*/ 0 h 90"/>
                <a:gd name="T4" fmla="*/ 0 w 51"/>
                <a:gd name="T5" fmla="*/ 2147483646 h 90"/>
                <a:gd name="T6" fmla="*/ 0 w 51"/>
                <a:gd name="T7" fmla="*/ 2147483646 h 90"/>
                <a:gd name="T8" fmla="*/ 2147483646 w 51"/>
                <a:gd name="T9" fmla="*/ 2147483646 h 90"/>
                <a:gd name="T10" fmla="*/ 2147483646 w 51"/>
                <a:gd name="T11" fmla="*/ 2147483646 h 90"/>
                <a:gd name="T12" fmla="*/ 2147483646 w 51"/>
                <a:gd name="T13" fmla="*/ 2147483646 h 90"/>
                <a:gd name="T14" fmla="*/ 2147483646 w 51"/>
                <a:gd name="T15" fmla="*/ 2147483646 h 90"/>
                <a:gd name="T16" fmla="*/ 2147483646 w 51"/>
                <a:gd name="T17" fmla="*/ 0 h 90"/>
                <a:gd name="T18" fmla="*/ 2147483646 w 51"/>
                <a:gd name="T19" fmla="*/ 2147483646 h 90"/>
                <a:gd name="T20" fmla="*/ 2147483646 w 51"/>
                <a:gd name="T21" fmla="*/ 2147483646 h 90"/>
                <a:gd name="T22" fmla="*/ 2147483646 w 51"/>
                <a:gd name="T23" fmla="*/ 2147483646 h 90"/>
                <a:gd name="T24" fmla="*/ 2147483646 w 51"/>
                <a:gd name="T25" fmla="*/ 2147483646 h 90"/>
                <a:gd name="T26" fmla="*/ 2147483646 w 51"/>
                <a:gd name="T27" fmla="*/ 2147483646 h 90"/>
                <a:gd name="T28" fmla="*/ 2147483646 w 51"/>
                <a:gd name="T29" fmla="*/ 2147483646 h 90"/>
                <a:gd name="T30" fmla="*/ 2147483646 w 51"/>
                <a:gd name="T31" fmla="*/ 2147483646 h 90"/>
                <a:gd name="T32" fmla="*/ 2147483646 w 51"/>
                <a:gd name="T33" fmla="*/ 2147483646 h 90"/>
                <a:gd name="T34" fmla="*/ 2147483646 w 51"/>
                <a:gd name="T35" fmla="*/ 2147483646 h 90"/>
                <a:gd name="T36" fmla="*/ 2147483646 w 51"/>
                <a:gd name="T37" fmla="*/ 2147483646 h 90"/>
                <a:gd name="T38" fmla="*/ 2147483646 w 51"/>
                <a:gd name="T39" fmla="*/ 2147483646 h 90"/>
                <a:gd name="T40" fmla="*/ 2147483646 w 51"/>
                <a:gd name="T41" fmla="*/ 2147483646 h 90"/>
                <a:gd name="T42" fmla="*/ 2147483646 w 51"/>
                <a:gd name="T43" fmla="*/ 2147483646 h 90"/>
                <a:gd name="T44" fmla="*/ 2147483646 w 51"/>
                <a:gd name="T45" fmla="*/ 2147483646 h 90"/>
                <a:gd name="T46" fmla="*/ 2147483646 w 51"/>
                <a:gd name="T47" fmla="*/ 2147483646 h 90"/>
                <a:gd name="T48" fmla="*/ 2147483646 w 51"/>
                <a:gd name="T49" fmla="*/ 2147483646 h 90"/>
                <a:gd name="T50" fmla="*/ 2147483646 w 51"/>
                <a:gd name="T51" fmla="*/ 2147483646 h 90"/>
                <a:gd name="T52" fmla="*/ 2147483646 w 51"/>
                <a:gd name="T53" fmla="*/ 2147483646 h 90"/>
                <a:gd name="T54" fmla="*/ 2147483646 w 51"/>
                <a:gd name="T55" fmla="*/ 2147483646 h 90"/>
                <a:gd name="T56" fmla="*/ 2147483646 w 51"/>
                <a:gd name="T57" fmla="*/ 2147483646 h 9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1"/>
                <a:gd name="T88" fmla="*/ 0 h 90"/>
                <a:gd name="T89" fmla="*/ 51 w 51"/>
                <a:gd name="T90" fmla="*/ 90 h 9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1" h="90">
                  <a:moveTo>
                    <a:pt x="44" y="0"/>
                  </a:moveTo>
                  <a:cubicBezTo>
                    <a:pt x="7" y="0"/>
                    <a:pt x="7" y="0"/>
                    <a:pt x="7" y="0"/>
                  </a:cubicBezTo>
                  <a:cubicBezTo>
                    <a:pt x="3" y="0"/>
                    <a:pt x="0" y="3"/>
                    <a:pt x="0" y="7"/>
                  </a:cubicBezTo>
                  <a:cubicBezTo>
                    <a:pt x="0" y="83"/>
                    <a:pt x="0" y="83"/>
                    <a:pt x="0" y="83"/>
                  </a:cubicBezTo>
                  <a:cubicBezTo>
                    <a:pt x="0" y="87"/>
                    <a:pt x="3" y="90"/>
                    <a:pt x="7" y="90"/>
                  </a:cubicBezTo>
                  <a:cubicBezTo>
                    <a:pt x="44" y="90"/>
                    <a:pt x="44" y="90"/>
                    <a:pt x="44" y="90"/>
                  </a:cubicBezTo>
                  <a:cubicBezTo>
                    <a:pt x="48" y="90"/>
                    <a:pt x="51" y="87"/>
                    <a:pt x="51" y="83"/>
                  </a:cubicBezTo>
                  <a:cubicBezTo>
                    <a:pt x="51" y="7"/>
                    <a:pt x="51" y="7"/>
                    <a:pt x="51" y="7"/>
                  </a:cubicBezTo>
                  <a:cubicBezTo>
                    <a:pt x="51" y="3"/>
                    <a:pt x="48" y="0"/>
                    <a:pt x="44" y="0"/>
                  </a:cubicBezTo>
                  <a:close/>
                  <a:moveTo>
                    <a:pt x="40" y="5"/>
                  </a:moveTo>
                  <a:cubicBezTo>
                    <a:pt x="41" y="5"/>
                    <a:pt x="42" y="5"/>
                    <a:pt x="42" y="6"/>
                  </a:cubicBezTo>
                  <a:cubicBezTo>
                    <a:pt x="42" y="7"/>
                    <a:pt x="41" y="8"/>
                    <a:pt x="40" y="8"/>
                  </a:cubicBezTo>
                  <a:cubicBezTo>
                    <a:pt x="39" y="8"/>
                    <a:pt x="38" y="7"/>
                    <a:pt x="38" y="6"/>
                  </a:cubicBezTo>
                  <a:cubicBezTo>
                    <a:pt x="38" y="5"/>
                    <a:pt x="39" y="5"/>
                    <a:pt x="40" y="5"/>
                  </a:cubicBezTo>
                  <a:close/>
                  <a:moveTo>
                    <a:pt x="17" y="5"/>
                  </a:moveTo>
                  <a:cubicBezTo>
                    <a:pt x="34" y="5"/>
                    <a:pt x="34" y="5"/>
                    <a:pt x="34" y="5"/>
                  </a:cubicBezTo>
                  <a:cubicBezTo>
                    <a:pt x="34" y="7"/>
                    <a:pt x="34" y="7"/>
                    <a:pt x="34" y="7"/>
                  </a:cubicBezTo>
                  <a:cubicBezTo>
                    <a:pt x="17" y="7"/>
                    <a:pt x="17" y="7"/>
                    <a:pt x="17" y="7"/>
                  </a:cubicBezTo>
                  <a:lnTo>
                    <a:pt x="17" y="5"/>
                  </a:lnTo>
                  <a:close/>
                  <a:moveTo>
                    <a:pt x="26" y="83"/>
                  </a:moveTo>
                  <a:cubicBezTo>
                    <a:pt x="23" y="83"/>
                    <a:pt x="21" y="81"/>
                    <a:pt x="21" y="79"/>
                  </a:cubicBezTo>
                  <a:cubicBezTo>
                    <a:pt x="21" y="77"/>
                    <a:pt x="23" y="75"/>
                    <a:pt x="26" y="75"/>
                  </a:cubicBezTo>
                  <a:cubicBezTo>
                    <a:pt x="28" y="75"/>
                    <a:pt x="30" y="77"/>
                    <a:pt x="30" y="79"/>
                  </a:cubicBezTo>
                  <a:cubicBezTo>
                    <a:pt x="30" y="81"/>
                    <a:pt x="28" y="83"/>
                    <a:pt x="26" y="83"/>
                  </a:cubicBezTo>
                  <a:close/>
                  <a:moveTo>
                    <a:pt x="46" y="69"/>
                  </a:moveTo>
                  <a:cubicBezTo>
                    <a:pt x="5" y="69"/>
                    <a:pt x="5" y="69"/>
                    <a:pt x="5" y="69"/>
                  </a:cubicBezTo>
                  <a:cubicBezTo>
                    <a:pt x="5" y="11"/>
                    <a:pt x="5" y="11"/>
                    <a:pt x="5" y="11"/>
                  </a:cubicBezTo>
                  <a:cubicBezTo>
                    <a:pt x="46" y="11"/>
                    <a:pt x="46" y="11"/>
                    <a:pt x="46" y="11"/>
                  </a:cubicBezTo>
                  <a:lnTo>
                    <a:pt x="46" y="69"/>
                  </a:lnTo>
                  <a:close/>
                </a:path>
              </a:pathLst>
            </a:custGeom>
            <a:solidFill>
              <a:srgbClr val="FE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27" name="MH_Other_21"/>
            <p:cNvSpPr>
              <a:spLocks noChangeArrowheads="1"/>
            </p:cNvSpPr>
            <p:nvPr/>
          </p:nvSpPr>
          <p:spPr bwMode="auto">
            <a:xfrm>
              <a:off x="11173" y="4419"/>
              <a:ext cx="192" cy="157"/>
            </a:xfrm>
            <a:custGeom>
              <a:avLst/>
              <a:gdLst>
                <a:gd name="T0" fmla="*/ 79865 w 40"/>
                <a:gd name="T1" fmla="*/ 82362 h 33"/>
                <a:gd name="T2" fmla="*/ 99831 w 40"/>
                <a:gd name="T3" fmla="*/ 82362 h 33"/>
                <a:gd name="T4" fmla="*/ 99831 w 40"/>
                <a:gd name="T5" fmla="*/ 19967 h 33"/>
                <a:gd name="T6" fmla="*/ 99831 w 40"/>
                <a:gd name="T7" fmla="*/ 0 h 33"/>
                <a:gd name="T8" fmla="*/ 79865 w 40"/>
                <a:gd name="T9" fmla="*/ 0 h 33"/>
                <a:gd name="T10" fmla="*/ 0 w 40"/>
                <a:gd name="T11" fmla="*/ 0 h 33"/>
                <a:gd name="T12" fmla="*/ 0 w 40"/>
                <a:gd name="T13" fmla="*/ 19967 h 33"/>
                <a:gd name="T14" fmla="*/ 79865 w 40"/>
                <a:gd name="T15" fmla="*/ 19967 h 33"/>
                <a:gd name="T16" fmla="*/ 79865 w 40"/>
                <a:gd name="T17" fmla="*/ 82362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33"/>
                <a:gd name="T29" fmla="*/ 40 w 40"/>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33">
                  <a:moveTo>
                    <a:pt x="32" y="33"/>
                  </a:moveTo>
                  <a:lnTo>
                    <a:pt x="40" y="33"/>
                  </a:lnTo>
                  <a:lnTo>
                    <a:pt x="40" y="8"/>
                  </a:lnTo>
                  <a:lnTo>
                    <a:pt x="40" y="0"/>
                  </a:lnTo>
                  <a:lnTo>
                    <a:pt x="32" y="0"/>
                  </a:lnTo>
                  <a:lnTo>
                    <a:pt x="0" y="0"/>
                  </a:lnTo>
                  <a:lnTo>
                    <a:pt x="0" y="8"/>
                  </a:lnTo>
                  <a:lnTo>
                    <a:pt x="32" y="8"/>
                  </a:lnTo>
                  <a:lnTo>
                    <a:pt x="32" y="33"/>
                  </a:lnTo>
                  <a:close/>
                </a:path>
              </a:pathLst>
            </a:custGeom>
            <a:solidFill>
              <a:srgbClr val="FE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600">
                <a:solidFill>
                  <a:srgbClr val="000000"/>
                </a:solidFill>
                <a:latin typeface="Calibri" pitchFamily="34" charset="0"/>
                <a:sym typeface="宋体" pitchFamily="2" charset="-122"/>
              </a:endParaRPr>
            </a:p>
          </p:txBody>
        </p:sp>
        <p:sp>
          <p:nvSpPr>
            <p:cNvPr id="28" name="MH_Other_22"/>
            <p:cNvSpPr>
              <a:spLocks noChangeArrowheads="1"/>
            </p:cNvSpPr>
            <p:nvPr/>
          </p:nvSpPr>
          <p:spPr bwMode="auto">
            <a:xfrm>
              <a:off x="11000" y="4999"/>
              <a:ext cx="158" cy="157"/>
            </a:xfrm>
            <a:custGeom>
              <a:avLst/>
              <a:gdLst>
                <a:gd name="T0" fmla="*/ 19967 w 33"/>
                <a:gd name="T1" fmla="*/ 0 h 33"/>
                <a:gd name="T2" fmla="*/ 0 w 33"/>
                <a:gd name="T3" fmla="*/ 0 h 33"/>
                <a:gd name="T4" fmla="*/ 0 w 33"/>
                <a:gd name="T5" fmla="*/ 62395 h 33"/>
                <a:gd name="T6" fmla="*/ 0 w 33"/>
                <a:gd name="T7" fmla="*/ 82362 h 33"/>
                <a:gd name="T8" fmla="*/ 19967 w 33"/>
                <a:gd name="T9" fmla="*/ 82362 h 33"/>
                <a:gd name="T10" fmla="*/ 82362 w 33"/>
                <a:gd name="T11" fmla="*/ 82362 h 33"/>
                <a:gd name="T12" fmla="*/ 82362 w 33"/>
                <a:gd name="T13" fmla="*/ 62395 h 33"/>
                <a:gd name="T14" fmla="*/ 19967 w 33"/>
                <a:gd name="T15" fmla="*/ 62395 h 33"/>
                <a:gd name="T16" fmla="*/ 19967 w 33"/>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33"/>
                <a:gd name="T29" fmla="*/ 33 w 33"/>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33">
                  <a:moveTo>
                    <a:pt x="8" y="0"/>
                  </a:moveTo>
                  <a:lnTo>
                    <a:pt x="0" y="0"/>
                  </a:lnTo>
                  <a:lnTo>
                    <a:pt x="0" y="25"/>
                  </a:lnTo>
                  <a:lnTo>
                    <a:pt x="0" y="33"/>
                  </a:lnTo>
                  <a:lnTo>
                    <a:pt x="8" y="33"/>
                  </a:lnTo>
                  <a:lnTo>
                    <a:pt x="33" y="33"/>
                  </a:lnTo>
                  <a:lnTo>
                    <a:pt x="33" y="25"/>
                  </a:lnTo>
                  <a:lnTo>
                    <a:pt x="8" y="25"/>
                  </a:lnTo>
                  <a:lnTo>
                    <a:pt x="8" y="0"/>
                  </a:lnTo>
                  <a:close/>
                </a:path>
              </a:pathLst>
            </a:custGeom>
            <a:solidFill>
              <a:srgbClr val="FE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600">
                <a:solidFill>
                  <a:srgbClr val="000000"/>
                </a:solidFill>
                <a:latin typeface="Calibri" pitchFamily="34" charset="0"/>
                <a:sym typeface="宋体" pitchFamily="2" charset="-122"/>
              </a:endParaRPr>
            </a:p>
          </p:txBody>
        </p:sp>
      </p:grpSp>
      <p:sp>
        <p:nvSpPr>
          <p:cNvPr id="35" name="圆角淘宝网chenying0907出品 34"/>
          <p:cNvSpPr/>
          <p:nvPr/>
        </p:nvSpPr>
        <p:spPr>
          <a:xfrm>
            <a:off x="8059917" y="5015331"/>
            <a:ext cx="3364330" cy="940988"/>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50000"/>
                  </a:schemeClr>
                </a:solidFill>
              </a:rPr>
              <a:t>My flower is ephemeral, and she has only four thorns to defend herself against the world.</a:t>
            </a:r>
            <a:endParaRPr lang="zh-CN" altLang="en-US" dirty="0">
              <a:solidFill>
                <a:schemeClr val="accent1">
                  <a:lumMod val="50000"/>
                </a:schemeClr>
              </a:solidFill>
            </a:endParaRPr>
          </a:p>
        </p:txBody>
      </p:sp>
      <p:sp>
        <p:nvSpPr>
          <p:cNvPr id="36" name="圆角淘宝网chenying0907出品 35"/>
          <p:cNvSpPr/>
          <p:nvPr/>
        </p:nvSpPr>
        <p:spPr>
          <a:xfrm>
            <a:off x="8088313" y="3512168"/>
            <a:ext cx="3364330" cy="940988"/>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50000"/>
                  </a:schemeClr>
                </a:solidFill>
              </a:rPr>
              <a:t>My flower is ephemeral, and she has only four thorns to defend herself against the world.</a:t>
            </a:r>
            <a:endParaRPr lang="zh-CN" altLang="en-US" dirty="0">
              <a:solidFill>
                <a:schemeClr val="accent1">
                  <a:lumMod val="50000"/>
                </a:schemeClr>
              </a:solidFill>
            </a:endParaRPr>
          </a:p>
        </p:txBody>
      </p:sp>
      <p:sp>
        <p:nvSpPr>
          <p:cNvPr id="37" name="圆角淘宝网chenying0907出品 36"/>
          <p:cNvSpPr/>
          <p:nvPr/>
        </p:nvSpPr>
        <p:spPr>
          <a:xfrm>
            <a:off x="8059917" y="2009005"/>
            <a:ext cx="3364330" cy="940988"/>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50000"/>
                  </a:schemeClr>
                </a:solidFill>
              </a:rPr>
              <a:t>My flower is ephemeral, and she has only four thorns to defend herself against the world.</a:t>
            </a:r>
            <a:endParaRPr lang="zh-CN" altLang="en-US" dirty="0">
              <a:solidFill>
                <a:schemeClr val="accent1">
                  <a:lumMod val="50000"/>
                </a:schemeClr>
              </a:solidFill>
            </a:endParaRPr>
          </a:p>
        </p:txBody>
      </p:sp>
      <p:sp>
        <p:nvSpPr>
          <p:cNvPr id="38" name="圆角淘宝网chenying0907出品 37"/>
          <p:cNvSpPr/>
          <p:nvPr/>
        </p:nvSpPr>
        <p:spPr>
          <a:xfrm>
            <a:off x="682423" y="5053313"/>
            <a:ext cx="3364330" cy="940988"/>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50000"/>
                  </a:schemeClr>
                </a:solidFill>
              </a:rPr>
              <a:t>My flower is ephemeral, and she has only four thorns to defend herself against the world.</a:t>
            </a:r>
            <a:endParaRPr lang="zh-CN" altLang="en-US" dirty="0">
              <a:solidFill>
                <a:schemeClr val="accent1">
                  <a:lumMod val="50000"/>
                </a:schemeClr>
              </a:solidFill>
            </a:endParaRPr>
          </a:p>
        </p:txBody>
      </p:sp>
      <p:sp>
        <p:nvSpPr>
          <p:cNvPr id="39" name="圆角淘宝网chenying0907出品 38"/>
          <p:cNvSpPr/>
          <p:nvPr/>
        </p:nvSpPr>
        <p:spPr>
          <a:xfrm>
            <a:off x="710819" y="3550150"/>
            <a:ext cx="3364330" cy="940988"/>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50000"/>
                  </a:schemeClr>
                </a:solidFill>
              </a:rPr>
              <a:t>My flower is ephemeral, and she has only four thorns to defend herself against the world.</a:t>
            </a:r>
            <a:endParaRPr lang="zh-CN" altLang="en-US" dirty="0">
              <a:solidFill>
                <a:schemeClr val="accent1">
                  <a:lumMod val="50000"/>
                </a:schemeClr>
              </a:solidFill>
            </a:endParaRPr>
          </a:p>
        </p:txBody>
      </p:sp>
      <p:sp>
        <p:nvSpPr>
          <p:cNvPr id="40" name="圆角淘宝网chenying0907出品 39"/>
          <p:cNvSpPr/>
          <p:nvPr/>
        </p:nvSpPr>
        <p:spPr>
          <a:xfrm>
            <a:off x="682423" y="2046987"/>
            <a:ext cx="3364330" cy="940988"/>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50000"/>
                  </a:schemeClr>
                </a:solidFill>
              </a:rPr>
              <a:t>My flower is ephemeral, and she has only four thorns to defend herself against the world.</a:t>
            </a:r>
            <a:endParaRPr lang="zh-CN" altLang="en-US" dirty="0">
              <a:solidFill>
                <a:schemeClr val="accent1">
                  <a:lumMod val="50000"/>
                </a:schemeClr>
              </a:solidFill>
            </a:endParaRPr>
          </a:p>
        </p:txBody>
      </p:sp>
      <p:sp>
        <p:nvSpPr>
          <p:cNvPr id="2" name="淘宝网chenying0907出品 1"/>
          <p:cNvSpPr txBox="1"/>
          <p:nvPr/>
        </p:nvSpPr>
        <p:spPr>
          <a:xfrm>
            <a:off x="5479653" y="3671581"/>
            <a:ext cx="1235868" cy="707886"/>
          </a:xfrm>
          <a:prstGeom prst="rect">
            <a:avLst/>
          </a:prstGeom>
          <a:noFill/>
        </p:spPr>
        <p:txBody>
          <a:bodyPr wrap="square" rtlCol="0">
            <a:spAutoFit/>
          </a:bodyPr>
          <a:lstStyle/>
          <a:p>
            <a:r>
              <a:rPr lang="zh-CN" altLang="en-US" sz="4000" b="1" dirty="0">
                <a:solidFill>
                  <a:schemeClr val="accent1">
                    <a:lumMod val="50000"/>
                  </a:schemeClr>
                </a:solidFill>
                <a:latin typeface="微软雅黑" pitchFamily="34" charset="-122"/>
                <a:ea typeface="微软雅黑" pitchFamily="34" charset="-122"/>
              </a:rPr>
              <a:t>拓展</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par>
                          <p:cTn id="12" fill="hold">
                            <p:stCondLst>
                              <p:cond delay="800"/>
                            </p:stCondLst>
                            <p:childTnLst>
                              <p:par>
                                <p:cTn id="13" presetID="42"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childTnLst>
                          </p:cTn>
                        </p:par>
                        <p:par>
                          <p:cTn id="18" fill="hold">
                            <p:stCondLst>
                              <p:cond delay="1800"/>
                            </p:stCondLst>
                            <p:childTnLst>
                              <p:par>
                                <p:cTn id="19" presetID="23" presetClass="entr" presetSubtype="16"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childTnLst>
                                </p:cTn>
                              </p:par>
                            </p:childTnLst>
                          </p:cTn>
                        </p:par>
                        <p:par>
                          <p:cTn id="23" fill="hold">
                            <p:stCondLst>
                              <p:cond delay="2300"/>
                            </p:stCondLst>
                            <p:childTnLst>
                              <p:par>
                                <p:cTn id="24" presetID="3" presetClass="entr" presetSubtype="10"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blinds(horizontal)">
                                      <p:cBhvr>
                                        <p:cTn id="26" dur="500"/>
                                        <p:tgtEl>
                                          <p:spTgt spid="37"/>
                                        </p:tgtEl>
                                      </p:cBhvr>
                                    </p:animEffect>
                                  </p:childTnLst>
                                </p:cTn>
                              </p:par>
                            </p:childTnLst>
                          </p:cTn>
                        </p:par>
                        <p:par>
                          <p:cTn id="27" fill="hold">
                            <p:stCondLst>
                              <p:cond delay="2800"/>
                            </p:stCondLst>
                            <p:childTnLst>
                              <p:par>
                                <p:cTn id="28" presetID="42" presetClass="entr" presetSubtype="0"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1000"/>
                                        <p:tgtEl>
                                          <p:spTgt spid="33"/>
                                        </p:tgtEl>
                                      </p:cBhvr>
                                    </p:animEffect>
                                    <p:anim calcmode="lin" valueType="num">
                                      <p:cBhvr>
                                        <p:cTn id="31" dur="1000" fill="hold"/>
                                        <p:tgtEl>
                                          <p:spTgt spid="33"/>
                                        </p:tgtEl>
                                        <p:attrNameLst>
                                          <p:attrName>ppt_x</p:attrName>
                                        </p:attrNameLst>
                                      </p:cBhvr>
                                      <p:tavLst>
                                        <p:tav tm="0">
                                          <p:val>
                                            <p:strVal val="#ppt_x"/>
                                          </p:val>
                                        </p:tav>
                                        <p:tav tm="100000">
                                          <p:val>
                                            <p:strVal val="#ppt_x"/>
                                          </p:val>
                                        </p:tav>
                                      </p:tavLst>
                                    </p:anim>
                                    <p:anim calcmode="lin" valueType="num">
                                      <p:cBhvr>
                                        <p:cTn id="32" dur="1000" fill="hold"/>
                                        <p:tgtEl>
                                          <p:spTgt spid="33"/>
                                        </p:tgtEl>
                                        <p:attrNameLst>
                                          <p:attrName>ppt_y</p:attrName>
                                        </p:attrNameLst>
                                      </p:cBhvr>
                                      <p:tavLst>
                                        <p:tav tm="0">
                                          <p:val>
                                            <p:strVal val="#ppt_y+.1"/>
                                          </p:val>
                                        </p:tav>
                                        <p:tav tm="100000">
                                          <p:val>
                                            <p:strVal val="#ppt_y"/>
                                          </p:val>
                                        </p:tav>
                                      </p:tavLst>
                                    </p:anim>
                                  </p:childTnLst>
                                </p:cTn>
                              </p:par>
                            </p:childTnLst>
                          </p:cTn>
                        </p:par>
                        <p:par>
                          <p:cTn id="33" fill="hold">
                            <p:stCondLst>
                              <p:cond delay="3800"/>
                            </p:stCondLst>
                            <p:childTnLst>
                              <p:par>
                                <p:cTn id="34" presetID="3" presetClass="entr" presetSubtype="10"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blinds(horizontal)">
                                      <p:cBhvr>
                                        <p:cTn id="36" dur="500"/>
                                        <p:tgtEl>
                                          <p:spTgt spid="40"/>
                                        </p:tgtEl>
                                      </p:cBhvr>
                                    </p:animEffect>
                                  </p:childTnLst>
                                </p:cTn>
                              </p:par>
                            </p:childTnLst>
                          </p:cTn>
                        </p:par>
                        <p:par>
                          <p:cTn id="37" fill="hold">
                            <p:stCondLst>
                              <p:cond delay="4300"/>
                            </p:stCondLst>
                            <p:childTnLst>
                              <p:par>
                                <p:cTn id="38" presetID="42" presetClass="entr" presetSubtype="0" fill="hold"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1000"/>
                                        <p:tgtEl>
                                          <p:spTgt spid="29"/>
                                        </p:tgtEl>
                                      </p:cBhvr>
                                    </p:animEffect>
                                    <p:anim calcmode="lin" valueType="num">
                                      <p:cBhvr>
                                        <p:cTn id="41" dur="1000" fill="hold"/>
                                        <p:tgtEl>
                                          <p:spTgt spid="29"/>
                                        </p:tgtEl>
                                        <p:attrNameLst>
                                          <p:attrName>ppt_x</p:attrName>
                                        </p:attrNameLst>
                                      </p:cBhvr>
                                      <p:tavLst>
                                        <p:tav tm="0">
                                          <p:val>
                                            <p:strVal val="#ppt_x"/>
                                          </p:val>
                                        </p:tav>
                                        <p:tav tm="100000">
                                          <p:val>
                                            <p:strVal val="#ppt_x"/>
                                          </p:val>
                                        </p:tav>
                                      </p:tavLst>
                                    </p:anim>
                                    <p:anim calcmode="lin" valueType="num">
                                      <p:cBhvr>
                                        <p:cTn id="42" dur="1000" fill="hold"/>
                                        <p:tgtEl>
                                          <p:spTgt spid="29"/>
                                        </p:tgtEl>
                                        <p:attrNameLst>
                                          <p:attrName>ppt_y</p:attrName>
                                        </p:attrNameLst>
                                      </p:cBhvr>
                                      <p:tavLst>
                                        <p:tav tm="0">
                                          <p:val>
                                            <p:strVal val="#ppt_y+.1"/>
                                          </p:val>
                                        </p:tav>
                                        <p:tav tm="100000">
                                          <p:val>
                                            <p:strVal val="#ppt_y"/>
                                          </p:val>
                                        </p:tav>
                                      </p:tavLst>
                                    </p:anim>
                                  </p:childTnLst>
                                </p:cTn>
                              </p:par>
                            </p:childTnLst>
                          </p:cTn>
                        </p:par>
                        <p:par>
                          <p:cTn id="43" fill="hold">
                            <p:stCondLst>
                              <p:cond delay="5300"/>
                            </p:stCondLst>
                            <p:childTnLst>
                              <p:par>
                                <p:cTn id="44" presetID="3" presetClass="entr" presetSubtype="10" fill="hold" grpId="0" nodeType="after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blinds(horizontal)">
                                      <p:cBhvr>
                                        <p:cTn id="46" dur="500"/>
                                        <p:tgtEl>
                                          <p:spTgt spid="36"/>
                                        </p:tgtEl>
                                      </p:cBhvr>
                                    </p:animEffect>
                                  </p:childTnLst>
                                </p:cTn>
                              </p:par>
                            </p:childTnLst>
                          </p:cTn>
                        </p:par>
                        <p:par>
                          <p:cTn id="47" fill="hold">
                            <p:stCondLst>
                              <p:cond delay="5800"/>
                            </p:stCondLst>
                            <p:childTnLst>
                              <p:par>
                                <p:cTn id="48" presetID="42" presetClass="entr" presetSubtype="0" fill="hold" nodeType="after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1000"/>
                                        <p:tgtEl>
                                          <p:spTgt spid="32"/>
                                        </p:tgtEl>
                                      </p:cBhvr>
                                    </p:animEffect>
                                    <p:anim calcmode="lin" valueType="num">
                                      <p:cBhvr>
                                        <p:cTn id="51" dur="1000" fill="hold"/>
                                        <p:tgtEl>
                                          <p:spTgt spid="32"/>
                                        </p:tgtEl>
                                        <p:attrNameLst>
                                          <p:attrName>ppt_x</p:attrName>
                                        </p:attrNameLst>
                                      </p:cBhvr>
                                      <p:tavLst>
                                        <p:tav tm="0">
                                          <p:val>
                                            <p:strVal val="#ppt_x"/>
                                          </p:val>
                                        </p:tav>
                                        <p:tav tm="100000">
                                          <p:val>
                                            <p:strVal val="#ppt_x"/>
                                          </p:val>
                                        </p:tav>
                                      </p:tavLst>
                                    </p:anim>
                                    <p:anim calcmode="lin" valueType="num">
                                      <p:cBhvr>
                                        <p:cTn id="52" dur="1000" fill="hold"/>
                                        <p:tgtEl>
                                          <p:spTgt spid="32"/>
                                        </p:tgtEl>
                                        <p:attrNameLst>
                                          <p:attrName>ppt_y</p:attrName>
                                        </p:attrNameLst>
                                      </p:cBhvr>
                                      <p:tavLst>
                                        <p:tav tm="0">
                                          <p:val>
                                            <p:strVal val="#ppt_y+.1"/>
                                          </p:val>
                                        </p:tav>
                                        <p:tav tm="100000">
                                          <p:val>
                                            <p:strVal val="#ppt_y"/>
                                          </p:val>
                                        </p:tav>
                                      </p:tavLst>
                                    </p:anim>
                                  </p:childTnLst>
                                </p:cTn>
                              </p:par>
                            </p:childTnLst>
                          </p:cTn>
                        </p:par>
                        <p:par>
                          <p:cTn id="53" fill="hold">
                            <p:stCondLst>
                              <p:cond delay="6800"/>
                            </p:stCondLst>
                            <p:childTnLst>
                              <p:par>
                                <p:cTn id="54" presetID="3" presetClass="entr" presetSubtype="10"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blinds(horizontal)">
                                      <p:cBhvr>
                                        <p:cTn id="56" dur="500"/>
                                        <p:tgtEl>
                                          <p:spTgt spid="39"/>
                                        </p:tgtEl>
                                      </p:cBhvr>
                                    </p:animEffect>
                                  </p:childTnLst>
                                </p:cTn>
                              </p:par>
                            </p:childTnLst>
                          </p:cTn>
                        </p:par>
                        <p:par>
                          <p:cTn id="57" fill="hold">
                            <p:stCondLst>
                              <p:cond delay="7300"/>
                            </p:stCondLst>
                            <p:childTnLst>
                              <p:par>
                                <p:cTn id="58" presetID="42" presetClass="entr" presetSubtype="0" fill="hold" nodeType="after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1000"/>
                                        <p:tgtEl>
                                          <p:spTgt spid="30"/>
                                        </p:tgtEl>
                                      </p:cBhvr>
                                    </p:animEffect>
                                    <p:anim calcmode="lin" valueType="num">
                                      <p:cBhvr>
                                        <p:cTn id="61" dur="1000" fill="hold"/>
                                        <p:tgtEl>
                                          <p:spTgt spid="30"/>
                                        </p:tgtEl>
                                        <p:attrNameLst>
                                          <p:attrName>ppt_x</p:attrName>
                                        </p:attrNameLst>
                                      </p:cBhvr>
                                      <p:tavLst>
                                        <p:tav tm="0">
                                          <p:val>
                                            <p:strVal val="#ppt_x"/>
                                          </p:val>
                                        </p:tav>
                                        <p:tav tm="100000">
                                          <p:val>
                                            <p:strVal val="#ppt_x"/>
                                          </p:val>
                                        </p:tav>
                                      </p:tavLst>
                                    </p:anim>
                                    <p:anim calcmode="lin" valueType="num">
                                      <p:cBhvr>
                                        <p:cTn id="62" dur="1000" fill="hold"/>
                                        <p:tgtEl>
                                          <p:spTgt spid="30"/>
                                        </p:tgtEl>
                                        <p:attrNameLst>
                                          <p:attrName>ppt_y</p:attrName>
                                        </p:attrNameLst>
                                      </p:cBhvr>
                                      <p:tavLst>
                                        <p:tav tm="0">
                                          <p:val>
                                            <p:strVal val="#ppt_y+.1"/>
                                          </p:val>
                                        </p:tav>
                                        <p:tav tm="100000">
                                          <p:val>
                                            <p:strVal val="#ppt_y"/>
                                          </p:val>
                                        </p:tav>
                                      </p:tavLst>
                                    </p:anim>
                                  </p:childTnLst>
                                </p:cTn>
                              </p:par>
                            </p:childTnLst>
                          </p:cTn>
                        </p:par>
                        <p:par>
                          <p:cTn id="63" fill="hold">
                            <p:stCondLst>
                              <p:cond delay="8300"/>
                            </p:stCondLst>
                            <p:childTnLst>
                              <p:par>
                                <p:cTn id="64" presetID="22" presetClass="entr" presetSubtype="4" fill="hold" grpId="0" nodeType="after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wipe(down)">
                                      <p:cBhvr>
                                        <p:cTn id="66" dur="500"/>
                                        <p:tgtEl>
                                          <p:spTgt spid="35"/>
                                        </p:tgtEl>
                                      </p:cBhvr>
                                    </p:animEffect>
                                  </p:childTnLst>
                                </p:cTn>
                              </p:par>
                            </p:childTnLst>
                          </p:cTn>
                        </p:par>
                        <p:par>
                          <p:cTn id="67" fill="hold">
                            <p:stCondLst>
                              <p:cond delay="8800"/>
                            </p:stCondLst>
                            <p:childTnLst>
                              <p:par>
                                <p:cTn id="68" presetID="42" presetClass="entr" presetSubtype="0" fill="hold" nodeType="after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fade">
                                      <p:cBhvr>
                                        <p:cTn id="70" dur="1000"/>
                                        <p:tgtEl>
                                          <p:spTgt spid="31"/>
                                        </p:tgtEl>
                                      </p:cBhvr>
                                    </p:animEffect>
                                    <p:anim calcmode="lin" valueType="num">
                                      <p:cBhvr>
                                        <p:cTn id="71" dur="1000" fill="hold"/>
                                        <p:tgtEl>
                                          <p:spTgt spid="31"/>
                                        </p:tgtEl>
                                        <p:attrNameLst>
                                          <p:attrName>ppt_x</p:attrName>
                                        </p:attrNameLst>
                                      </p:cBhvr>
                                      <p:tavLst>
                                        <p:tav tm="0">
                                          <p:val>
                                            <p:strVal val="#ppt_x"/>
                                          </p:val>
                                        </p:tav>
                                        <p:tav tm="100000">
                                          <p:val>
                                            <p:strVal val="#ppt_x"/>
                                          </p:val>
                                        </p:tav>
                                      </p:tavLst>
                                    </p:anim>
                                    <p:anim calcmode="lin" valueType="num">
                                      <p:cBhvr>
                                        <p:cTn id="72" dur="1000" fill="hold"/>
                                        <p:tgtEl>
                                          <p:spTgt spid="31"/>
                                        </p:tgtEl>
                                        <p:attrNameLst>
                                          <p:attrName>ppt_y</p:attrName>
                                        </p:attrNameLst>
                                      </p:cBhvr>
                                      <p:tavLst>
                                        <p:tav tm="0">
                                          <p:val>
                                            <p:strVal val="#ppt_y+.1"/>
                                          </p:val>
                                        </p:tav>
                                        <p:tav tm="100000">
                                          <p:val>
                                            <p:strVal val="#ppt_y"/>
                                          </p:val>
                                        </p:tav>
                                      </p:tavLst>
                                    </p:anim>
                                  </p:childTnLst>
                                </p:cTn>
                              </p:par>
                            </p:childTnLst>
                          </p:cTn>
                        </p:par>
                        <p:par>
                          <p:cTn id="73" fill="hold">
                            <p:stCondLst>
                              <p:cond delay="9800"/>
                            </p:stCondLst>
                            <p:childTnLst>
                              <p:par>
                                <p:cTn id="74" presetID="3" presetClass="entr" presetSubtype="10" fill="hold" grpId="0" nodeType="after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blinds(horizontal)">
                                      <p:cBhvr>
                                        <p:cTn id="7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5" grpId="0" animBg="1"/>
      <p:bldP spid="36" grpId="0" animBg="1"/>
      <p:bldP spid="37" grpId="0" animBg="1"/>
      <p:bldP spid="38" grpId="0" animBg="1"/>
      <p:bldP spid="39" grpId="0" animBg="1"/>
      <p:bldP spid="40" grpId="0" animBg="1"/>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点击输入小标题</a:t>
            </a:r>
          </a:p>
        </p:txBody>
      </p:sp>
      <p:pic>
        <p:nvPicPr>
          <p:cNvPr id="6" name="图片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3244" y="0"/>
            <a:ext cx="1789251" cy="1051863"/>
          </a:xfrm>
          <a:prstGeom prst="rect">
            <a:avLst/>
          </a:prstGeom>
        </p:spPr>
      </p:pic>
      <p:sp>
        <p:nvSpPr>
          <p:cNvPr id="27" name="淘宝网chenying0907出品 26"/>
          <p:cNvSpPr/>
          <p:nvPr/>
        </p:nvSpPr>
        <p:spPr>
          <a:xfrm rot="1906325">
            <a:off x="5403850" y="1510030"/>
            <a:ext cx="1196975" cy="3946525"/>
          </a:xfrm>
          <a:prstGeom prst="ellipse">
            <a:avLst/>
          </a:prstGeom>
          <a:noFill/>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p>
        </p:txBody>
      </p:sp>
      <p:sp>
        <p:nvSpPr>
          <p:cNvPr id="28" name="淘宝网chenying0907出品 27"/>
          <p:cNvSpPr/>
          <p:nvPr/>
        </p:nvSpPr>
        <p:spPr>
          <a:xfrm rot="19526860">
            <a:off x="5455920" y="1568450"/>
            <a:ext cx="1198245" cy="3946525"/>
          </a:xfrm>
          <a:prstGeom prst="ellipse">
            <a:avLst/>
          </a:prstGeom>
          <a:noFill/>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p>
        </p:txBody>
      </p:sp>
      <p:sp>
        <p:nvSpPr>
          <p:cNvPr id="29" name="淘宝网chenying0907出品 28"/>
          <p:cNvSpPr/>
          <p:nvPr/>
        </p:nvSpPr>
        <p:spPr>
          <a:xfrm rot="16200000">
            <a:off x="5365115" y="1542415"/>
            <a:ext cx="1176655" cy="3905250"/>
          </a:xfrm>
          <a:prstGeom prst="ellipse">
            <a:avLst/>
          </a:prstGeom>
          <a:noFill/>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p>
        </p:txBody>
      </p:sp>
      <p:sp>
        <p:nvSpPr>
          <p:cNvPr id="8" name="淘宝网chenying0907出品 7"/>
          <p:cNvSpPr/>
          <p:nvPr/>
        </p:nvSpPr>
        <p:spPr>
          <a:xfrm>
            <a:off x="6191250" y="2081213"/>
            <a:ext cx="190500" cy="1905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p>
        </p:txBody>
      </p:sp>
      <p:sp>
        <p:nvSpPr>
          <p:cNvPr id="9" name="淘宝网chenying0907出品 8"/>
          <p:cNvSpPr/>
          <p:nvPr/>
        </p:nvSpPr>
        <p:spPr>
          <a:xfrm>
            <a:off x="7153910" y="4557713"/>
            <a:ext cx="190500" cy="1905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p>
        </p:txBody>
      </p:sp>
      <p:sp>
        <p:nvSpPr>
          <p:cNvPr id="10" name="淘宝网chenying0907出品 9"/>
          <p:cNvSpPr/>
          <p:nvPr/>
        </p:nvSpPr>
        <p:spPr>
          <a:xfrm>
            <a:off x="4270375" y="3729038"/>
            <a:ext cx="190500" cy="1905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p>
        </p:txBody>
      </p:sp>
      <p:grpSp>
        <p:nvGrpSpPr>
          <p:cNvPr id="17" name="淘宝网chenying0907出品 16"/>
          <p:cNvGrpSpPr/>
          <p:nvPr/>
        </p:nvGrpSpPr>
        <p:grpSpPr bwMode="auto">
          <a:xfrm>
            <a:off x="7751560" y="1267678"/>
            <a:ext cx="571500" cy="428625"/>
            <a:chOff x="3000364" y="642924"/>
            <a:chExt cx="428628" cy="321471"/>
          </a:xfrm>
        </p:grpSpPr>
        <p:sp>
          <p:nvSpPr>
            <p:cNvPr id="25" name="等腰三角形 24"/>
            <p:cNvSpPr/>
            <p:nvPr/>
          </p:nvSpPr>
          <p:spPr>
            <a:xfrm rot="5400000">
              <a:off x="3125380" y="660784"/>
              <a:ext cx="321471" cy="285752"/>
            </a:xfrm>
            <a:prstGeom prst="triangle">
              <a:avLst/>
            </a:prstGeom>
            <a:solidFill>
              <a:schemeClr val="accent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p>
          </p:txBody>
        </p:sp>
        <p:sp>
          <p:nvSpPr>
            <p:cNvPr id="26" name="等腰三角形 25"/>
            <p:cNvSpPr/>
            <p:nvPr/>
          </p:nvSpPr>
          <p:spPr>
            <a:xfrm rot="5400000">
              <a:off x="2982504" y="696503"/>
              <a:ext cx="250033" cy="214314"/>
            </a:xfrm>
            <a:prstGeom prst="triangle">
              <a:avLst/>
            </a:prstGeom>
            <a:solidFill>
              <a:schemeClr val="accent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p>
          </p:txBody>
        </p:sp>
      </p:grpSp>
      <p:grpSp>
        <p:nvGrpSpPr>
          <p:cNvPr id="18" name="淘宝网chenying0907出品 17"/>
          <p:cNvGrpSpPr/>
          <p:nvPr/>
        </p:nvGrpSpPr>
        <p:grpSpPr bwMode="auto">
          <a:xfrm>
            <a:off x="429342" y="3503343"/>
            <a:ext cx="571500" cy="428625"/>
            <a:chOff x="3000364" y="642924"/>
            <a:chExt cx="428628" cy="321471"/>
          </a:xfrm>
        </p:grpSpPr>
        <p:sp>
          <p:nvSpPr>
            <p:cNvPr id="23" name="等腰三角形 22"/>
            <p:cNvSpPr/>
            <p:nvPr/>
          </p:nvSpPr>
          <p:spPr>
            <a:xfrm rot="5400000">
              <a:off x="3125380" y="660784"/>
              <a:ext cx="321471" cy="285752"/>
            </a:xfrm>
            <a:prstGeom prst="triangle">
              <a:avLst/>
            </a:prstGeom>
            <a:solidFill>
              <a:schemeClr val="accent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p>
          </p:txBody>
        </p:sp>
        <p:sp>
          <p:nvSpPr>
            <p:cNvPr id="24" name="等腰三角形 23"/>
            <p:cNvSpPr/>
            <p:nvPr/>
          </p:nvSpPr>
          <p:spPr>
            <a:xfrm rot="5400000">
              <a:off x="2982504" y="696503"/>
              <a:ext cx="250033" cy="214314"/>
            </a:xfrm>
            <a:prstGeom prst="triangle">
              <a:avLst/>
            </a:prstGeom>
            <a:solidFill>
              <a:schemeClr val="accent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p>
          </p:txBody>
        </p:sp>
      </p:grpSp>
      <p:grpSp>
        <p:nvGrpSpPr>
          <p:cNvPr id="19" name="淘宝网chenying0907出品 18"/>
          <p:cNvGrpSpPr/>
          <p:nvPr/>
        </p:nvGrpSpPr>
        <p:grpSpPr bwMode="auto">
          <a:xfrm>
            <a:off x="7679980" y="4439759"/>
            <a:ext cx="571500" cy="428625"/>
            <a:chOff x="3000364" y="642924"/>
            <a:chExt cx="428628" cy="321471"/>
          </a:xfrm>
        </p:grpSpPr>
        <p:sp>
          <p:nvSpPr>
            <p:cNvPr id="21" name="等腰三角形 20"/>
            <p:cNvSpPr/>
            <p:nvPr/>
          </p:nvSpPr>
          <p:spPr>
            <a:xfrm rot="5400000">
              <a:off x="3125380" y="660784"/>
              <a:ext cx="321471" cy="285752"/>
            </a:xfrm>
            <a:prstGeom prst="triangle">
              <a:avLst/>
            </a:prstGeom>
            <a:solidFill>
              <a:schemeClr val="accent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p>
          </p:txBody>
        </p:sp>
        <p:sp>
          <p:nvSpPr>
            <p:cNvPr id="22" name="等腰三角形 21"/>
            <p:cNvSpPr/>
            <p:nvPr/>
          </p:nvSpPr>
          <p:spPr>
            <a:xfrm rot="5400000">
              <a:off x="2982504" y="696503"/>
              <a:ext cx="250033" cy="214314"/>
            </a:xfrm>
            <a:prstGeom prst="triangle">
              <a:avLst/>
            </a:prstGeom>
            <a:solidFill>
              <a:schemeClr val="accent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p>
          </p:txBody>
        </p:sp>
      </p:grpSp>
      <p:sp>
        <p:nvSpPr>
          <p:cNvPr id="32" name="淘宝网chenying0907出品 31"/>
          <p:cNvSpPr txBox="1"/>
          <p:nvPr/>
        </p:nvSpPr>
        <p:spPr>
          <a:xfrm>
            <a:off x="7679979" y="1935757"/>
            <a:ext cx="4174188" cy="923330"/>
          </a:xfrm>
          <a:prstGeom prst="rect">
            <a:avLst/>
          </a:prstGeom>
          <a:noFill/>
        </p:spPr>
        <p:txBody>
          <a:bodyPr wrap="square" rtlCol="0">
            <a:spAutoFit/>
          </a:bodyPr>
          <a:lstStyle/>
          <a:p>
            <a:r>
              <a:rPr lang="en-US" altLang="zh-CN" dirty="0"/>
              <a:t>And I have left on my planet, all alone! His flower had told him that she was only one of her kind in all universe. </a:t>
            </a:r>
            <a:endParaRPr lang="zh-CN" altLang="en-US" dirty="0"/>
          </a:p>
        </p:txBody>
      </p:sp>
      <p:sp>
        <p:nvSpPr>
          <p:cNvPr id="33" name="淘宝网chenying0907出品 32"/>
          <p:cNvSpPr txBox="1"/>
          <p:nvPr/>
        </p:nvSpPr>
        <p:spPr>
          <a:xfrm>
            <a:off x="8334794" y="1244531"/>
            <a:ext cx="2157818" cy="461665"/>
          </a:xfrm>
          <a:prstGeom prst="rect">
            <a:avLst/>
          </a:prstGeom>
          <a:noFill/>
        </p:spPr>
        <p:txBody>
          <a:bodyPr wrap="square" rtlCol="0">
            <a:spAutoFit/>
          </a:bodyPr>
          <a:lstStyle/>
          <a:p>
            <a:r>
              <a:rPr lang="zh-CN" altLang="en-US" sz="2400" b="1" dirty="0">
                <a:solidFill>
                  <a:schemeClr val="accent1">
                    <a:lumMod val="50000"/>
                  </a:schemeClr>
                </a:solidFill>
                <a:latin typeface="微软雅黑" pitchFamily="34" charset="-122"/>
                <a:ea typeface="微软雅黑" pitchFamily="34" charset="-122"/>
              </a:rPr>
              <a:t>小标题</a:t>
            </a:r>
          </a:p>
        </p:txBody>
      </p:sp>
      <p:sp>
        <p:nvSpPr>
          <p:cNvPr id="35" name="淘宝网chenying0907出品 34"/>
          <p:cNvSpPr txBox="1"/>
          <p:nvPr/>
        </p:nvSpPr>
        <p:spPr>
          <a:xfrm>
            <a:off x="7561882" y="5223486"/>
            <a:ext cx="4174188" cy="923330"/>
          </a:xfrm>
          <a:prstGeom prst="rect">
            <a:avLst/>
          </a:prstGeom>
          <a:noFill/>
        </p:spPr>
        <p:txBody>
          <a:bodyPr wrap="square" rtlCol="0">
            <a:spAutoFit/>
          </a:bodyPr>
          <a:lstStyle/>
          <a:p>
            <a:r>
              <a:rPr lang="en-US" altLang="zh-CN" dirty="0"/>
              <a:t>And I have left on my planet, all alone! His flower had told him that she was only one of her kind in all universe. </a:t>
            </a:r>
            <a:endParaRPr lang="zh-CN" altLang="en-US" dirty="0"/>
          </a:p>
        </p:txBody>
      </p:sp>
      <p:sp>
        <p:nvSpPr>
          <p:cNvPr id="36" name="淘宝网chenying0907出品 35"/>
          <p:cNvSpPr txBox="1"/>
          <p:nvPr/>
        </p:nvSpPr>
        <p:spPr>
          <a:xfrm>
            <a:off x="8334794" y="4406720"/>
            <a:ext cx="2157818" cy="461665"/>
          </a:xfrm>
          <a:prstGeom prst="rect">
            <a:avLst/>
          </a:prstGeom>
          <a:noFill/>
        </p:spPr>
        <p:txBody>
          <a:bodyPr wrap="square" rtlCol="0">
            <a:spAutoFit/>
          </a:bodyPr>
          <a:lstStyle/>
          <a:p>
            <a:r>
              <a:rPr lang="zh-CN" altLang="en-US" sz="2400" b="1" dirty="0">
                <a:solidFill>
                  <a:schemeClr val="accent1">
                    <a:lumMod val="50000"/>
                  </a:schemeClr>
                </a:solidFill>
                <a:latin typeface="微软雅黑" pitchFamily="34" charset="-122"/>
                <a:ea typeface="微软雅黑" pitchFamily="34" charset="-122"/>
              </a:rPr>
              <a:t>小标题</a:t>
            </a:r>
          </a:p>
        </p:txBody>
      </p:sp>
      <p:sp>
        <p:nvSpPr>
          <p:cNvPr id="38" name="淘宝网chenying0907出品 37"/>
          <p:cNvSpPr txBox="1"/>
          <p:nvPr/>
        </p:nvSpPr>
        <p:spPr>
          <a:xfrm>
            <a:off x="429341" y="4145615"/>
            <a:ext cx="4174188" cy="923330"/>
          </a:xfrm>
          <a:prstGeom prst="rect">
            <a:avLst/>
          </a:prstGeom>
          <a:noFill/>
        </p:spPr>
        <p:txBody>
          <a:bodyPr wrap="square" rtlCol="0">
            <a:spAutoFit/>
          </a:bodyPr>
          <a:lstStyle/>
          <a:p>
            <a:r>
              <a:rPr lang="en-US" altLang="zh-CN" dirty="0"/>
              <a:t>And I have left on my planet, all alone! His flower had told him that she was only one of her kind in all universe. </a:t>
            </a:r>
            <a:endParaRPr lang="zh-CN" altLang="en-US" dirty="0"/>
          </a:p>
        </p:txBody>
      </p:sp>
      <p:sp>
        <p:nvSpPr>
          <p:cNvPr id="39" name="淘宝网chenying0907出品 38"/>
          <p:cNvSpPr txBox="1"/>
          <p:nvPr/>
        </p:nvSpPr>
        <p:spPr>
          <a:xfrm>
            <a:off x="1037869" y="3457873"/>
            <a:ext cx="2157818" cy="461665"/>
          </a:xfrm>
          <a:prstGeom prst="rect">
            <a:avLst/>
          </a:prstGeom>
          <a:noFill/>
        </p:spPr>
        <p:txBody>
          <a:bodyPr wrap="square" rtlCol="0">
            <a:spAutoFit/>
          </a:bodyPr>
          <a:lstStyle/>
          <a:p>
            <a:r>
              <a:rPr lang="zh-CN" altLang="en-US" sz="2400" b="1" dirty="0">
                <a:solidFill>
                  <a:schemeClr val="accent1">
                    <a:lumMod val="50000"/>
                  </a:schemeClr>
                </a:solidFill>
                <a:latin typeface="微软雅黑" pitchFamily="34" charset="-122"/>
                <a:ea typeface="微软雅黑" pitchFamily="34" charset="-122"/>
              </a:rPr>
              <a:t>小标题</a:t>
            </a:r>
          </a:p>
        </p:txBody>
      </p:sp>
      <p:sp>
        <p:nvSpPr>
          <p:cNvPr id="2" name="淘宝网chenying0907出品 1"/>
          <p:cNvSpPr/>
          <p:nvPr/>
        </p:nvSpPr>
        <p:spPr>
          <a:xfrm>
            <a:off x="5462336" y="2951428"/>
            <a:ext cx="1080000" cy="1080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accent1">
                    <a:lumMod val="50000"/>
                  </a:schemeClr>
                </a:solidFill>
                <a:latin typeface="微软雅黑" pitchFamily="34" charset="-122"/>
                <a:ea typeface="微软雅黑" pitchFamily="34" charset="-122"/>
              </a:rPr>
              <a:t>标题</a:t>
            </a:r>
          </a:p>
        </p:txBody>
      </p:sp>
      <p:cxnSp>
        <p:nvCxnSpPr>
          <p:cNvPr id="40" name="直接连接符 39"/>
          <p:cNvCxnSpPr/>
          <p:nvPr/>
        </p:nvCxnSpPr>
        <p:spPr>
          <a:xfrm>
            <a:off x="429341" y="4083051"/>
            <a:ext cx="2766346"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7726266" y="1851691"/>
            <a:ext cx="2766346"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726266" y="5068945"/>
            <a:ext cx="2766346"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par>
                          <p:cTn id="12" fill="hold">
                            <p:stCondLst>
                              <p:cond delay="800"/>
                            </p:stCondLst>
                            <p:childTnLst>
                              <p:par>
                                <p:cTn id="13" presetID="21" presetClass="entr" presetSubtype="1"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heel(1)">
                                      <p:cBhvr>
                                        <p:cTn id="15" dur="2000"/>
                                        <p:tgtEl>
                                          <p:spTgt spid="29"/>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heel(1)">
                                      <p:cBhvr>
                                        <p:cTn id="18" dur="2000"/>
                                        <p:tgtEl>
                                          <p:spTgt spid="28"/>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heel(1)">
                                      <p:cBhvr>
                                        <p:cTn id="21" dur="2000"/>
                                        <p:tgtEl>
                                          <p:spTgt spid="27"/>
                                        </p:tgtEl>
                                      </p:cBhvr>
                                    </p:animEffect>
                                  </p:childTnLst>
                                </p:cTn>
                              </p:par>
                            </p:childTnLst>
                          </p:cTn>
                        </p:par>
                        <p:par>
                          <p:cTn id="22" fill="hold">
                            <p:stCondLst>
                              <p:cond delay="2800"/>
                            </p:stCondLst>
                            <p:childTnLst>
                              <p:par>
                                <p:cTn id="23" presetID="23" presetClass="entr" presetSubtype="16"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childTnLst>
                                </p:cTn>
                              </p:par>
                            </p:childTnLst>
                          </p:cTn>
                        </p:par>
                        <p:par>
                          <p:cTn id="27" fill="hold">
                            <p:stCondLst>
                              <p:cond delay="3300"/>
                            </p:stCondLst>
                            <p:childTnLst>
                              <p:par>
                                <p:cTn id="28" presetID="23" presetClass="entr" presetSubtype="16"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p:val>
                                            <p:fltVal val="0"/>
                                          </p:val>
                                        </p:tav>
                                        <p:tav tm="100000">
                                          <p:val>
                                            <p:strVal val="#ppt_w"/>
                                          </p:val>
                                        </p:tav>
                                      </p:tavLst>
                                    </p:anim>
                                    <p:anim calcmode="lin" valueType="num">
                                      <p:cBhvr>
                                        <p:cTn id="31" dur="500" fill="hold"/>
                                        <p:tgtEl>
                                          <p:spTgt spid="8"/>
                                        </p:tgtEl>
                                        <p:attrNameLst>
                                          <p:attrName>ppt_h</p:attrName>
                                        </p:attrNameLst>
                                      </p:cBhvr>
                                      <p:tavLst>
                                        <p:tav tm="0">
                                          <p:val>
                                            <p:fltVal val="0"/>
                                          </p:val>
                                        </p:tav>
                                        <p:tav tm="100000">
                                          <p:val>
                                            <p:strVal val="#ppt_h"/>
                                          </p:val>
                                        </p:tav>
                                      </p:tavLst>
                                    </p:anim>
                                  </p:childTnLst>
                                </p:cTn>
                              </p:par>
                            </p:childTnLst>
                          </p:cTn>
                        </p:par>
                        <p:par>
                          <p:cTn id="32" fill="hold">
                            <p:stCondLst>
                              <p:cond delay="3800"/>
                            </p:stCondLst>
                            <p:childTnLst>
                              <p:par>
                                <p:cTn id="33" presetID="22" presetClass="entr" presetSubtype="8"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childTnLst>
                          </p:cTn>
                        </p:par>
                        <p:par>
                          <p:cTn id="36" fill="hold">
                            <p:stCondLst>
                              <p:cond delay="4300"/>
                            </p:stCondLst>
                            <p:childTnLst>
                              <p:par>
                                <p:cTn id="37" presetID="3" presetClass="entr" presetSubtype="10"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blinds(horizontal)">
                                      <p:cBhvr>
                                        <p:cTn id="39" dur="500"/>
                                        <p:tgtEl>
                                          <p:spTgt spid="33"/>
                                        </p:tgtEl>
                                      </p:cBhvr>
                                    </p:animEffect>
                                  </p:childTnLst>
                                </p:cTn>
                              </p:par>
                            </p:childTnLst>
                          </p:cTn>
                        </p:par>
                        <p:par>
                          <p:cTn id="40" fill="hold">
                            <p:stCondLst>
                              <p:cond delay="4800"/>
                            </p:stCondLst>
                            <p:childTnLst>
                              <p:par>
                                <p:cTn id="41" presetID="22" presetClass="entr" presetSubtype="8" fill="hold"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left)">
                                      <p:cBhvr>
                                        <p:cTn id="43" dur="500"/>
                                        <p:tgtEl>
                                          <p:spTgt spid="41"/>
                                        </p:tgtEl>
                                      </p:cBhvr>
                                    </p:animEffect>
                                  </p:childTnLst>
                                </p:cTn>
                              </p:par>
                            </p:childTnLst>
                          </p:cTn>
                        </p:par>
                        <p:par>
                          <p:cTn id="44" fill="hold">
                            <p:stCondLst>
                              <p:cond delay="5300"/>
                            </p:stCondLst>
                            <p:childTnLst>
                              <p:par>
                                <p:cTn id="45" presetID="3" presetClass="entr" presetSubtype="10"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blinds(horizontal)">
                                      <p:cBhvr>
                                        <p:cTn id="47" dur="500"/>
                                        <p:tgtEl>
                                          <p:spTgt spid="32"/>
                                        </p:tgtEl>
                                      </p:cBhvr>
                                    </p:animEffect>
                                  </p:childTnLst>
                                </p:cTn>
                              </p:par>
                            </p:childTnLst>
                          </p:cTn>
                        </p:par>
                        <p:par>
                          <p:cTn id="48" fill="hold">
                            <p:stCondLst>
                              <p:cond delay="5800"/>
                            </p:stCondLst>
                            <p:childTnLst>
                              <p:par>
                                <p:cTn id="49" presetID="23" presetClass="entr" presetSubtype="16" fill="hold" grpId="0" nodeType="after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ppt_w</p:attrName>
                                        </p:attrNameLst>
                                      </p:cBhvr>
                                      <p:tavLst>
                                        <p:tav tm="0">
                                          <p:val>
                                            <p:fltVal val="0"/>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childTnLst>
                                </p:cTn>
                              </p:par>
                            </p:childTnLst>
                          </p:cTn>
                        </p:par>
                        <p:par>
                          <p:cTn id="53" fill="hold">
                            <p:stCondLst>
                              <p:cond delay="6300"/>
                            </p:stCondLst>
                            <p:childTnLst>
                              <p:par>
                                <p:cTn id="54" presetID="22" presetClass="entr" presetSubtype="8" fill="hold"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childTnLst>
                          </p:cTn>
                        </p:par>
                        <p:par>
                          <p:cTn id="57" fill="hold">
                            <p:stCondLst>
                              <p:cond delay="6800"/>
                            </p:stCondLst>
                            <p:childTnLst>
                              <p:par>
                                <p:cTn id="58" presetID="3" presetClass="entr" presetSubtype="10"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blinds(horizontal)">
                                      <p:cBhvr>
                                        <p:cTn id="60" dur="500"/>
                                        <p:tgtEl>
                                          <p:spTgt spid="36"/>
                                        </p:tgtEl>
                                      </p:cBhvr>
                                    </p:animEffect>
                                  </p:childTnLst>
                                </p:cTn>
                              </p:par>
                            </p:childTnLst>
                          </p:cTn>
                        </p:par>
                        <p:par>
                          <p:cTn id="61" fill="hold">
                            <p:stCondLst>
                              <p:cond delay="7300"/>
                            </p:stCondLst>
                            <p:childTnLst>
                              <p:par>
                                <p:cTn id="62" presetID="22" presetClass="entr" presetSubtype="8" fill="hold" nodeType="after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wipe(left)">
                                      <p:cBhvr>
                                        <p:cTn id="64" dur="500"/>
                                        <p:tgtEl>
                                          <p:spTgt spid="42"/>
                                        </p:tgtEl>
                                      </p:cBhvr>
                                    </p:animEffect>
                                  </p:childTnLst>
                                </p:cTn>
                              </p:par>
                            </p:childTnLst>
                          </p:cTn>
                        </p:par>
                        <p:par>
                          <p:cTn id="65" fill="hold">
                            <p:stCondLst>
                              <p:cond delay="7800"/>
                            </p:stCondLst>
                            <p:childTnLst>
                              <p:par>
                                <p:cTn id="66" presetID="3" presetClass="entr" presetSubtype="10" fill="hold" grpId="0" nodeType="after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blinds(horizontal)">
                                      <p:cBhvr>
                                        <p:cTn id="68" dur="500"/>
                                        <p:tgtEl>
                                          <p:spTgt spid="35"/>
                                        </p:tgtEl>
                                      </p:cBhvr>
                                    </p:animEffect>
                                  </p:childTnLst>
                                </p:cTn>
                              </p:par>
                            </p:childTnLst>
                          </p:cTn>
                        </p:par>
                        <p:par>
                          <p:cTn id="69" fill="hold">
                            <p:stCondLst>
                              <p:cond delay="8300"/>
                            </p:stCondLst>
                            <p:childTnLst>
                              <p:par>
                                <p:cTn id="70" presetID="23" presetClass="entr" presetSubtype="16" fill="hold" grpId="0" nodeType="after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fill="hold"/>
                                        <p:tgtEl>
                                          <p:spTgt spid="10"/>
                                        </p:tgtEl>
                                        <p:attrNameLst>
                                          <p:attrName>ppt_w</p:attrName>
                                        </p:attrNameLst>
                                      </p:cBhvr>
                                      <p:tavLst>
                                        <p:tav tm="0">
                                          <p:val>
                                            <p:fltVal val="0"/>
                                          </p:val>
                                        </p:tav>
                                        <p:tav tm="100000">
                                          <p:val>
                                            <p:strVal val="#ppt_w"/>
                                          </p:val>
                                        </p:tav>
                                      </p:tavLst>
                                    </p:anim>
                                    <p:anim calcmode="lin" valueType="num">
                                      <p:cBhvr>
                                        <p:cTn id="73" dur="500" fill="hold"/>
                                        <p:tgtEl>
                                          <p:spTgt spid="10"/>
                                        </p:tgtEl>
                                        <p:attrNameLst>
                                          <p:attrName>ppt_h</p:attrName>
                                        </p:attrNameLst>
                                      </p:cBhvr>
                                      <p:tavLst>
                                        <p:tav tm="0">
                                          <p:val>
                                            <p:fltVal val="0"/>
                                          </p:val>
                                        </p:tav>
                                        <p:tav tm="100000">
                                          <p:val>
                                            <p:strVal val="#ppt_h"/>
                                          </p:val>
                                        </p:tav>
                                      </p:tavLst>
                                    </p:anim>
                                  </p:childTnLst>
                                </p:cTn>
                              </p:par>
                            </p:childTnLst>
                          </p:cTn>
                        </p:par>
                        <p:par>
                          <p:cTn id="74" fill="hold">
                            <p:stCondLst>
                              <p:cond delay="8800"/>
                            </p:stCondLst>
                            <p:childTnLst>
                              <p:par>
                                <p:cTn id="75" presetID="22" presetClass="entr" presetSubtype="8" fill="hold" nodeType="after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wipe(left)">
                                      <p:cBhvr>
                                        <p:cTn id="77" dur="500"/>
                                        <p:tgtEl>
                                          <p:spTgt spid="18"/>
                                        </p:tgtEl>
                                      </p:cBhvr>
                                    </p:animEffect>
                                  </p:childTnLst>
                                </p:cTn>
                              </p:par>
                            </p:childTnLst>
                          </p:cTn>
                        </p:par>
                        <p:par>
                          <p:cTn id="78" fill="hold">
                            <p:stCondLst>
                              <p:cond delay="9300"/>
                            </p:stCondLst>
                            <p:childTnLst>
                              <p:par>
                                <p:cTn id="79" presetID="3" presetClass="entr" presetSubtype="10" fill="hold" grpId="0" nodeType="after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blinds(horizontal)">
                                      <p:cBhvr>
                                        <p:cTn id="81" dur="500"/>
                                        <p:tgtEl>
                                          <p:spTgt spid="39"/>
                                        </p:tgtEl>
                                      </p:cBhvr>
                                    </p:animEffect>
                                  </p:childTnLst>
                                </p:cTn>
                              </p:par>
                            </p:childTnLst>
                          </p:cTn>
                        </p:par>
                        <p:par>
                          <p:cTn id="82" fill="hold">
                            <p:stCondLst>
                              <p:cond delay="9800"/>
                            </p:stCondLst>
                            <p:childTnLst>
                              <p:par>
                                <p:cTn id="83" presetID="22" presetClass="entr" presetSubtype="8" fill="hold" nodeType="afterEffect">
                                  <p:stCondLst>
                                    <p:cond delay="0"/>
                                  </p:stCondLst>
                                  <p:childTnLst>
                                    <p:set>
                                      <p:cBhvr>
                                        <p:cTn id="84" dur="1" fill="hold">
                                          <p:stCondLst>
                                            <p:cond delay="0"/>
                                          </p:stCondLst>
                                        </p:cTn>
                                        <p:tgtEl>
                                          <p:spTgt spid="40"/>
                                        </p:tgtEl>
                                        <p:attrNameLst>
                                          <p:attrName>style.visibility</p:attrName>
                                        </p:attrNameLst>
                                      </p:cBhvr>
                                      <p:to>
                                        <p:strVal val="visible"/>
                                      </p:to>
                                    </p:set>
                                    <p:animEffect transition="in" filter="wipe(left)">
                                      <p:cBhvr>
                                        <p:cTn id="85" dur="500"/>
                                        <p:tgtEl>
                                          <p:spTgt spid="40"/>
                                        </p:tgtEl>
                                      </p:cBhvr>
                                    </p:animEffect>
                                  </p:childTnLst>
                                </p:cTn>
                              </p:par>
                            </p:childTnLst>
                          </p:cTn>
                        </p:par>
                        <p:par>
                          <p:cTn id="86" fill="hold">
                            <p:stCondLst>
                              <p:cond delay="10300"/>
                            </p:stCondLst>
                            <p:childTnLst>
                              <p:par>
                                <p:cTn id="87" presetID="3" presetClass="entr" presetSubtype="10" fill="hold" grpId="0" nodeType="afterEffect">
                                  <p:stCondLst>
                                    <p:cond delay="0"/>
                                  </p:stCondLst>
                                  <p:childTnLst>
                                    <p:set>
                                      <p:cBhvr>
                                        <p:cTn id="88" dur="1" fill="hold">
                                          <p:stCondLst>
                                            <p:cond delay="0"/>
                                          </p:stCondLst>
                                        </p:cTn>
                                        <p:tgtEl>
                                          <p:spTgt spid="38"/>
                                        </p:tgtEl>
                                        <p:attrNameLst>
                                          <p:attrName>style.visibility</p:attrName>
                                        </p:attrNameLst>
                                      </p:cBhvr>
                                      <p:to>
                                        <p:strVal val="visible"/>
                                      </p:to>
                                    </p:set>
                                    <p:animEffect transition="in" filter="blinds(horizontal)">
                                      <p:cBhvr>
                                        <p:cTn id="8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7" grpId="0" animBg="1"/>
      <p:bldP spid="28" grpId="0" animBg="1"/>
      <p:bldP spid="29" grpId="0" animBg="1"/>
      <p:bldP spid="8" grpId="0" animBg="1"/>
      <p:bldP spid="9" grpId="0" animBg="1"/>
      <p:bldP spid="10" grpId="0" animBg="1"/>
      <p:bldP spid="32" grpId="0"/>
      <p:bldP spid="33" grpId="0"/>
      <p:bldP spid="35" grpId="0"/>
      <p:bldP spid="36" grpId="0"/>
      <p:bldP spid="38" grpId="0"/>
      <p:bldP spid="39" grpId="0"/>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点击输入小标题</a:t>
            </a:r>
          </a:p>
        </p:txBody>
      </p:sp>
      <p:pic>
        <p:nvPicPr>
          <p:cNvPr id="6" name="图片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3244" y="0"/>
            <a:ext cx="1789251" cy="1051863"/>
          </a:xfrm>
          <a:prstGeom prst="rect">
            <a:avLst/>
          </a:prstGeom>
        </p:spPr>
      </p:pic>
      <p:grpSp>
        <p:nvGrpSpPr>
          <p:cNvPr id="19" name="淘宝网chenying0907出品 18"/>
          <p:cNvGrpSpPr/>
          <p:nvPr/>
        </p:nvGrpSpPr>
        <p:grpSpPr>
          <a:xfrm>
            <a:off x="4694555" y="2506345"/>
            <a:ext cx="2796540" cy="2677160"/>
            <a:chOff x="7393" y="3947"/>
            <a:chExt cx="4404" cy="4216"/>
          </a:xfrm>
        </p:grpSpPr>
        <p:sp>
          <p:nvSpPr>
            <p:cNvPr id="7" name="MH_Other_1"/>
            <p:cNvSpPr/>
            <p:nvPr/>
          </p:nvSpPr>
          <p:spPr bwMode="auto">
            <a:xfrm>
              <a:off x="8929" y="3947"/>
              <a:ext cx="2267" cy="2325"/>
            </a:xfrm>
            <a:custGeom>
              <a:avLst/>
              <a:gdLst>
                <a:gd name="T0" fmla="*/ 0 w 1775399"/>
                <a:gd name="T1" fmla="*/ 0 h 1819275"/>
                <a:gd name="T2" fmla="*/ 1239837 w 1775399"/>
                <a:gd name="T3" fmla="*/ 0 h 1819275"/>
                <a:gd name="T4" fmla="*/ 1425575 w 1775399"/>
                <a:gd name="T5" fmla="*/ 1819275 h 1819275"/>
                <a:gd name="T6" fmla="*/ 1217011 w 1775399"/>
                <a:gd name="T7" fmla="*/ 1151279 h 1819275"/>
                <a:gd name="T8" fmla="*/ 1120532 w 1775399"/>
                <a:gd name="T9" fmla="*/ 960656 h 1819275"/>
                <a:gd name="T10" fmla="*/ 1125218 w 1775399"/>
                <a:gd name="T11" fmla="*/ 962449 h 1819275"/>
                <a:gd name="T12" fmla="*/ 1087312 w 1775399"/>
                <a:gd name="T13" fmla="*/ 895020 h 1819275"/>
                <a:gd name="T14" fmla="*/ 1067594 w 1775399"/>
                <a:gd name="T15" fmla="*/ 856060 h 1819275"/>
                <a:gd name="T16" fmla="*/ 1044723 w 1775399"/>
                <a:gd name="T17" fmla="*/ 819259 h 1819275"/>
                <a:gd name="T18" fmla="*/ 1032247 w 1775399"/>
                <a:gd name="T19" fmla="*/ 797066 h 1819275"/>
                <a:gd name="T20" fmla="*/ 1011074 w 1775399"/>
                <a:gd name="T21" fmla="*/ 765115 h 1819275"/>
                <a:gd name="T22" fmla="*/ 976419 w 1775399"/>
                <a:gd name="T23" fmla="*/ 709350 h 1819275"/>
                <a:gd name="T24" fmla="*/ 949071 w 1775399"/>
                <a:gd name="T25" fmla="*/ 671548 h 1819275"/>
                <a:gd name="T26" fmla="*/ 932625 w 1775399"/>
                <a:gd name="T27" fmla="*/ 646730 h 1819275"/>
                <a:gd name="T28" fmla="*/ 911183 w 1775399"/>
                <a:gd name="T29" fmla="*/ 619176 h 1819275"/>
                <a:gd name="T30" fmla="*/ 873826 w 1775399"/>
                <a:gd name="T31" fmla="*/ 567538 h 1819275"/>
                <a:gd name="T32" fmla="*/ 842456 w 1775399"/>
                <a:gd name="T33" fmla="*/ 530859 h 1819275"/>
                <a:gd name="T34" fmla="*/ 827460 w 1775399"/>
                <a:gd name="T35" fmla="*/ 511589 h 1819275"/>
                <a:gd name="T36" fmla="*/ 804660 w 1775399"/>
                <a:gd name="T37" fmla="*/ 486667 h 1819275"/>
                <a:gd name="T38" fmla="*/ 759485 w 1775399"/>
                <a:gd name="T39" fmla="*/ 433846 h 1819275"/>
                <a:gd name="T40" fmla="*/ 732019 w 1775399"/>
                <a:gd name="T41" fmla="*/ 407265 h 1819275"/>
                <a:gd name="T42" fmla="*/ 717863 w 1775399"/>
                <a:gd name="T43" fmla="*/ 391791 h 1819275"/>
                <a:gd name="T44" fmla="*/ 677622 w 1775399"/>
                <a:gd name="T45" fmla="*/ 354620 h 1819275"/>
                <a:gd name="T46" fmla="*/ 633065 w 1775399"/>
                <a:gd name="T47" fmla="*/ 311498 h 1819275"/>
                <a:gd name="T48" fmla="*/ 619739 w 1775399"/>
                <a:gd name="T49" fmla="*/ 301151 h 1819275"/>
                <a:gd name="T50" fmla="*/ 604942 w 1775399"/>
                <a:gd name="T51" fmla="*/ 287483 h 1819275"/>
                <a:gd name="T52" fmla="*/ 29334 w 1775399"/>
                <a:gd name="T53" fmla="*/ 3471 h 1819275"/>
                <a:gd name="T54" fmla="*/ 7152 w 1775399"/>
                <a:gd name="T55" fmla="*/ 1798 h 1819275"/>
                <a:gd name="T56" fmla="*/ 0 w 1775399"/>
                <a:gd name="T57" fmla="*/ 0 h 1819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75399" h="1819275">
                  <a:moveTo>
                    <a:pt x="0" y="0"/>
                  </a:moveTo>
                  <a:lnTo>
                    <a:pt x="1239837" y="0"/>
                  </a:lnTo>
                  <a:cubicBezTo>
                    <a:pt x="1820863" y="101600"/>
                    <a:pt x="1997075" y="942975"/>
                    <a:pt x="1425575" y="1819275"/>
                  </a:cubicBezTo>
                  <a:cubicBezTo>
                    <a:pt x="1410692" y="1702594"/>
                    <a:pt x="1345133" y="1441252"/>
                    <a:pt x="1217011" y="1151279"/>
                  </a:cubicBezTo>
                  <a:lnTo>
                    <a:pt x="1120532" y="960656"/>
                  </a:lnTo>
                  <a:lnTo>
                    <a:pt x="1125218" y="962449"/>
                  </a:lnTo>
                  <a:lnTo>
                    <a:pt x="1087312" y="895020"/>
                  </a:lnTo>
                  <a:lnTo>
                    <a:pt x="1067594" y="856060"/>
                  </a:lnTo>
                  <a:lnTo>
                    <a:pt x="1044723" y="819259"/>
                  </a:lnTo>
                  <a:lnTo>
                    <a:pt x="1032247" y="797066"/>
                  </a:lnTo>
                  <a:lnTo>
                    <a:pt x="1011074" y="765115"/>
                  </a:lnTo>
                  <a:lnTo>
                    <a:pt x="976419" y="709350"/>
                  </a:lnTo>
                  <a:lnTo>
                    <a:pt x="949071" y="671548"/>
                  </a:lnTo>
                  <a:lnTo>
                    <a:pt x="932625" y="646730"/>
                  </a:lnTo>
                  <a:lnTo>
                    <a:pt x="911183" y="619176"/>
                  </a:lnTo>
                  <a:lnTo>
                    <a:pt x="873826" y="567538"/>
                  </a:lnTo>
                  <a:lnTo>
                    <a:pt x="842456" y="530859"/>
                  </a:lnTo>
                  <a:lnTo>
                    <a:pt x="827460" y="511589"/>
                  </a:lnTo>
                  <a:lnTo>
                    <a:pt x="804660" y="486667"/>
                  </a:lnTo>
                  <a:lnTo>
                    <a:pt x="759485" y="433846"/>
                  </a:lnTo>
                  <a:lnTo>
                    <a:pt x="732019" y="407265"/>
                  </a:lnTo>
                  <a:lnTo>
                    <a:pt x="717863" y="391791"/>
                  </a:lnTo>
                  <a:lnTo>
                    <a:pt x="677622" y="354620"/>
                  </a:lnTo>
                  <a:lnTo>
                    <a:pt x="633065" y="311498"/>
                  </a:lnTo>
                  <a:lnTo>
                    <a:pt x="619739" y="301151"/>
                  </a:lnTo>
                  <a:lnTo>
                    <a:pt x="604942" y="287483"/>
                  </a:lnTo>
                  <a:cubicBezTo>
                    <a:pt x="414589" y="126628"/>
                    <a:pt x="215013" y="30932"/>
                    <a:pt x="29334" y="3471"/>
                  </a:cubicBezTo>
                  <a:lnTo>
                    <a:pt x="7152" y="1798"/>
                  </a:lnTo>
                  <a:lnTo>
                    <a:pt x="0" y="0"/>
                  </a:lnTo>
                  <a:close/>
                </a:path>
              </a:pathLst>
            </a:custGeom>
            <a:solidFill>
              <a:schemeClr val="bg1">
                <a:lumMod val="65000"/>
              </a:schemeClr>
            </a:solidFill>
            <a:ln>
              <a:noFill/>
            </a:ln>
          </p:spPr>
          <p:txBody>
            <a:bodyPr anchor="ctr"/>
            <a:lstStyle/>
            <a:p>
              <a:endParaRPr lang="zh-CN" altLang="en-US"/>
            </a:p>
          </p:txBody>
        </p:sp>
        <p:sp>
          <p:nvSpPr>
            <p:cNvPr id="8" name="MH_Other_2"/>
            <p:cNvSpPr/>
            <p:nvPr/>
          </p:nvSpPr>
          <p:spPr bwMode="auto">
            <a:xfrm rot="18018922">
              <a:off x="7887" y="4029"/>
              <a:ext cx="2258" cy="2322"/>
            </a:xfrm>
            <a:custGeom>
              <a:avLst/>
              <a:gdLst>
                <a:gd name="T0" fmla="*/ 0 w 1768701"/>
                <a:gd name="T1" fmla="*/ 0 h 1819275"/>
                <a:gd name="T2" fmla="*/ 1239837 w 1768701"/>
                <a:gd name="T3" fmla="*/ 0 h 1819275"/>
                <a:gd name="T4" fmla="*/ 1425575 w 1768701"/>
                <a:gd name="T5" fmla="*/ 1819275 h 1819275"/>
                <a:gd name="T6" fmla="*/ 1217011 w 1768701"/>
                <a:gd name="T7" fmla="*/ 1151279 h 1819275"/>
                <a:gd name="T8" fmla="*/ 1120532 w 1768701"/>
                <a:gd name="T9" fmla="*/ 960656 h 1819275"/>
                <a:gd name="T10" fmla="*/ 1125218 w 1768701"/>
                <a:gd name="T11" fmla="*/ 962449 h 1819275"/>
                <a:gd name="T12" fmla="*/ 1087312 w 1768701"/>
                <a:gd name="T13" fmla="*/ 895020 h 1819275"/>
                <a:gd name="T14" fmla="*/ 1067594 w 1768701"/>
                <a:gd name="T15" fmla="*/ 856060 h 1819275"/>
                <a:gd name="T16" fmla="*/ 1044723 w 1768701"/>
                <a:gd name="T17" fmla="*/ 819259 h 1819275"/>
                <a:gd name="T18" fmla="*/ 1032247 w 1768701"/>
                <a:gd name="T19" fmla="*/ 797066 h 1819275"/>
                <a:gd name="T20" fmla="*/ 1011074 w 1768701"/>
                <a:gd name="T21" fmla="*/ 765115 h 1819275"/>
                <a:gd name="T22" fmla="*/ 976419 w 1768701"/>
                <a:gd name="T23" fmla="*/ 709350 h 1819275"/>
                <a:gd name="T24" fmla="*/ 949071 w 1768701"/>
                <a:gd name="T25" fmla="*/ 671548 h 1819275"/>
                <a:gd name="T26" fmla="*/ 932625 w 1768701"/>
                <a:gd name="T27" fmla="*/ 646730 h 1819275"/>
                <a:gd name="T28" fmla="*/ 911183 w 1768701"/>
                <a:gd name="T29" fmla="*/ 619176 h 1819275"/>
                <a:gd name="T30" fmla="*/ 873826 w 1768701"/>
                <a:gd name="T31" fmla="*/ 567538 h 1819275"/>
                <a:gd name="T32" fmla="*/ 842456 w 1768701"/>
                <a:gd name="T33" fmla="*/ 530859 h 1819275"/>
                <a:gd name="T34" fmla="*/ 827460 w 1768701"/>
                <a:gd name="T35" fmla="*/ 511589 h 1819275"/>
                <a:gd name="T36" fmla="*/ 804660 w 1768701"/>
                <a:gd name="T37" fmla="*/ 486667 h 1819275"/>
                <a:gd name="T38" fmla="*/ 759485 w 1768701"/>
                <a:gd name="T39" fmla="*/ 433846 h 1819275"/>
                <a:gd name="T40" fmla="*/ 732019 w 1768701"/>
                <a:gd name="T41" fmla="*/ 407265 h 1819275"/>
                <a:gd name="T42" fmla="*/ 717863 w 1768701"/>
                <a:gd name="T43" fmla="*/ 391791 h 1819275"/>
                <a:gd name="T44" fmla="*/ 677622 w 1768701"/>
                <a:gd name="T45" fmla="*/ 354620 h 1819275"/>
                <a:gd name="T46" fmla="*/ 633065 w 1768701"/>
                <a:gd name="T47" fmla="*/ 311498 h 1819275"/>
                <a:gd name="T48" fmla="*/ 619739 w 1768701"/>
                <a:gd name="T49" fmla="*/ 301151 h 1819275"/>
                <a:gd name="T50" fmla="*/ 604942 w 1768701"/>
                <a:gd name="T51" fmla="*/ 287483 h 1819275"/>
                <a:gd name="T52" fmla="*/ 29334 w 1768701"/>
                <a:gd name="T53" fmla="*/ 3471 h 1819275"/>
                <a:gd name="T54" fmla="*/ 7152 w 1768701"/>
                <a:gd name="T55" fmla="*/ 1798 h 1819275"/>
                <a:gd name="T56" fmla="*/ 0 w 1768701"/>
                <a:gd name="T57" fmla="*/ 0 h 1819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68701" h="1819275">
                  <a:moveTo>
                    <a:pt x="0" y="0"/>
                  </a:moveTo>
                  <a:lnTo>
                    <a:pt x="1239837" y="0"/>
                  </a:lnTo>
                  <a:cubicBezTo>
                    <a:pt x="1820863" y="101600"/>
                    <a:pt x="1981200" y="942975"/>
                    <a:pt x="1425575" y="1819275"/>
                  </a:cubicBezTo>
                  <a:cubicBezTo>
                    <a:pt x="1410692" y="1702594"/>
                    <a:pt x="1345133" y="1441252"/>
                    <a:pt x="1217011" y="1151279"/>
                  </a:cubicBezTo>
                  <a:lnTo>
                    <a:pt x="1120532" y="960656"/>
                  </a:lnTo>
                  <a:lnTo>
                    <a:pt x="1125218" y="962449"/>
                  </a:lnTo>
                  <a:lnTo>
                    <a:pt x="1087312" y="895020"/>
                  </a:lnTo>
                  <a:lnTo>
                    <a:pt x="1067594" y="856060"/>
                  </a:lnTo>
                  <a:lnTo>
                    <a:pt x="1044723" y="819259"/>
                  </a:lnTo>
                  <a:lnTo>
                    <a:pt x="1032247" y="797066"/>
                  </a:lnTo>
                  <a:lnTo>
                    <a:pt x="1011074" y="765115"/>
                  </a:lnTo>
                  <a:lnTo>
                    <a:pt x="976419" y="709350"/>
                  </a:lnTo>
                  <a:lnTo>
                    <a:pt x="949071" y="671548"/>
                  </a:lnTo>
                  <a:lnTo>
                    <a:pt x="932625" y="646730"/>
                  </a:lnTo>
                  <a:lnTo>
                    <a:pt x="911183" y="619176"/>
                  </a:lnTo>
                  <a:lnTo>
                    <a:pt x="873826" y="567538"/>
                  </a:lnTo>
                  <a:lnTo>
                    <a:pt x="842456" y="530859"/>
                  </a:lnTo>
                  <a:lnTo>
                    <a:pt x="827460" y="511589"/>
                  </a:lnTo>
                  <a:lnTo>
                    <a:pt x="804660" y="486667"/>
                  </a:lnTo>
                  <a:lnTo>
                    <a:pt x="759485" y="433846"/>
                  </a:lnTo>
                  <a:lnTo>
                    <a:pt x="732019" y="407265"/>
                  </a:lnTo>
                  <a:lnTo>
                    <a:pt x="717863" y="391791"/>
                  </a:lnTo>
                  <a:lnTo>
                    <a:pt x="677622" y="354620"/>
                  </a:lnTo>
                  <a:lnTo>
                    <a:pt x="633065" y="311498"/>
                  </a:lnTo>
                  <a:lnTo>
                    <a:pt x="619739" y="301151"/>
                  </a:lnTo>
                  <a:lnTo>
                    <a:pt x="604942" y="287483"/>
                  </a:lnTo>
                  <a:cubicBezTo>
                    <a:pt x="414589" y="126628"/>
                    <a:pt x="215013" y="30932"/>
                    <a:pt x="29334" y="3471"/>
                  </a:cubicBezTo>
                  <a:lnTo>
                    <a:pt x="7152" y="1798"/>
                  </a:lnTo>
                  <a:lnTo>
                    <a:pt x="0" y="0"/>
                  </a:lnTo>
                  <a:close/>
                </a:path>
              </a:pathLst>
            </a:custGeom>
            <a:solidFill>
              <a:schemeClr val="accent1">
                <a:lumMod val="75000"/>
                <a:alpha val="87000"/>
              </a:schemeClr>
            </a:solidFill>
            <a:ln>
              <a:noFill/>
            </a:ln>
          </p:spPr>
          <p:txBody>
            <a:bodyPr anchor="ctr"/>
            <a:lstStyle/>
            <a:p>
              <a:endParaRPr lang="zh-CN" altLang="en-US"/>
            </a:p>
          </p:txBody>
        </p:sp>
        <p:sp>
          <p:nvSpPr>
            <p:cNvPr id="9" name="MH_Other_3"/>
            <p:cNvSpPr/>
            <p:nvPr/>
          </p:nvSpPr>
          <p:spPr bwMode="auto">
            <a:xfrm rot="14427225">
              <a:off x="7426" y="4963"/>
              <a:ext cx="2258" cy="2325"/>
            </a:xfrm>
            <a:custGeom>
              <a:avLst/>
              <a:gdLst>
                <a:gd name="T0" fmla="*/ 0 w 1768701"/>
                <a:gd name="T1" fmla="*/ 0 h 1819275"/>
                <a:gd name="T2" fmla="*/ 1239837 w 1768701"/>
                <a:gd name="T3" fmla="*/ 0 h 1819275"/>
                <a:gd name="T4" fmla="*/ 1425575 w 1768701"/>
                <a:gd name="T5" fmla="*/ 1819275 h 1819275"/>
                <a:gd name="T6" fmla="*/ 1217011 w 1768701"/>
                <a:gd name="T7" fmla="*/ 1151279 h 1819275"/>
                <a:gd name="T8" fmla="*/ 1120532 w 1768701"/>
                <a:gd name="T9" fmla="*/ 960656 h 1819275"/>
                <a:gd name="T10" fmla="*/ 1125218 w 1768701"/>
                <a:gd name="T11" fmla="*/ 962449 h 1819275"/>
                <a:gd name="T12" fmla="*/ 1087312 w 1768701"/>
                <a:gd name="T13" fmla="*/ 895020 h 1819275"/>
                <a:gd name="T14" fmla="*/ 1067594 w 1768701"/>
                <a:gd name="T15" fmla="*/ 856060 h 1819275"/>
                <a:gd name="T16" fmla="*/ 1044723 w 1768701"/>
                <a:gd name="T17" fmla="*/ 819259 h 1819275"/>
                <a:gd name="T18" fmla="*/ 1032247 w 1768701"/>
                <a:gd name="T19" fmla="*/ 797066 h 1819275"/>
                <a:gd name="T20" fmla="*/ 1011074 w 1768701"/>
                <a:gd name="T21" fmla="*/ 765115 h 1819275"/>
                <a:gd name="T22" fmla="*/ 976419 w 1768701"/>
                <a:gd name="T23" fmla="*/ 709350 h 1819275"/>
                <a:gd name="T24" fmla="*/ 949071 w 1768701"/>
                <a:gd name="T25" fmla="*/ 671548 h 1819275"/>
                <a:gd name="T26" fmla="*/ 932625 w 1768701"/>
                <a:gd name="T27" fmla="*/ 646730 h 1819275"/>
                <a:gd name="T28" fmla="*/ 911183 w 1768701"/>
                <a:gd name="T29" fmla="*/ 619176 h 1819275"/>
                <a:gd name="T30" fmla="*/ 873826 w 1768701"/>
                <a:gd name="T31" fmla="*/ 567538 h 1819275"/>
                <a:gd name="T32" fmla="*/ 842456 w 1768701"/>
                <a:gd name="T33" fmla="*/ 530859 h 1819275"/>
                <a:gd name="T34" fmla="*/ 827460 w 1768701"/>
                <a:gd name="T35" fmla="*/ 511589 h 1819275"/>
                <a:gd name="T36" fmla="*/ 804660 w 1768701"/>
                <a:gd name="T37" fmla="*/ 486667 h 1819275"/>
                <a:gd name="T38" fmla="*/ 759485 w 1768701"/>
                <a:gd name="T39" fmla="*/ 433846 h 1819275"/>
                <a:gd name="T40" fmla="*/ 732019 w 1768701"/>
                <a:gd name="T41" fmla="*/ 407265 h 1819275"/>
                <a:gd name="T42" fmla="*/ 717863 w 1768701"/>
                <a:gd name="T43" fmla="*/ 391791 h 1819275"/>
                <a:gd name="T44" fmla="*/ 677622 w 1768701"/>
                <a:gd name="T45" fmla="*/ 354620 h 1819275"/>
                <a:gd name="T46" fmla="*/ 633065 w 1768701"/>
                <a:gd name="T47" fmla="*/ 311498 h 1819275"/>
                <a:gd name="T48" fmla="*/ 619739 w 1768701"/>
                <a:gd name="T49" fmla="*/ 301151 h 1819275"/>
                <a:gd name="T50" fmla="*/ 604942 w 1768701"/>
                <a:gd name="T51" fmla="*/ 287483 h 1819275"/>
                <a:gd name="T52" fmla="*/ 29334 w 1768701"/>
                <a:gd name="T53" fmla="*/ 3471 h 1819275"/>
                <a:gd name="T54" fmla="*/ 7152 w 1768701"/>
                <a:gd name="T55" fmla="*/ 1798 h 1819275"/>
                <a:gd name="T56" fmla="*/ 0 w 1768701"/>
                <a:gd name="T57" fmla="*/ 0 h 1819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68701" h="1819275">
                  <a:moveTo>
                    <a:pt x="0" y="0"/>
                  </a:moveTo>
                  <a:lnTo>
                    <a:pt x="1239837" y="0"/>
                  </a:lnTo>
                  <a:cubicBezTo>
                    <a:pt x="1820863" y="101600"/>
                    <a:pt x="1981200" y="942975"/>
                    <a:pt x="1425575" y="1819275"/>
                  </a:cubicBezTo>
                  <a:cubicBezTo>
                    <a:pt x="1410692" y="1702594"/>
                    <a:pt x="1345133" y="1441252"/>
                    <a:pt x="1217011" y="1151279"/>
                  </a:cubicBezTo>
                  <a:lnTo>
                    <a:pt x="1120532" y="960656"/>
                  </a:lnTo>
                  <a:lnTo>
                    <a:pt x="1125218" y="962449"/>
                  </a:lnTo>
                  <a:lnTo>
                    <a:pt x="1087312" y="895020"/>
                  </a:lnTo>
                  <a:lnTo>
                    <a:pt x="1067594" y="856060"/>
                  </a:lnTo>
                  <a:lnTo>
                    <a:pt x="1044723" y="819259"/>
                  </a:lnTo>
                  <a:lnTo>
                    <a:pt x="1032247" y="797066"/>
                  </a:lnTo>
                  <a:lnTo>
                    <a:pt x="1011074" y="765115"/>
                  </a:lnTo>
                  <a:lnTo>
                    <a:pt x="976419" y="709350"/>
                  </a:lnTo>
                  <a:lnTo>
                    <a:pt x="949071" y="671548"/>
                  </a:lnTo>
                  <a:lnTo>
                    <a:pt x="932625" y="646730"/>
                  </a:lnTo>
                  <a:lnTo>
                    <a:pt x="911183" y="619176"/>
                  </a:lnTo>
                  <a:lnTo>
                    <a:pt x="873826" y="567538"/>
                  </a:lnTo>
                  <a:lnTo>
                    <a:pt x="842456" y="530859"/>
                  </a:lnTo>
                  <a:lnTo>
                    <a:pt x="827460" y="511589"/>
                  </a:lnTo>
                  <a:lnTo>
                    <a:pt x="804660" y="486667"/>
                  </a:lnTo>
                  <a:lnTo>
                    <a:pt x="759485" y="433846"/>
                  </a:lnTo>
                  <a:lnTo>
                    <a:pt x="732019" y="407265"/>
                  </a:lnTo>
                  <a:lnTo>
                    <a:pt x="717863" y="391791"/>
                  </a:lnTo>
                  <a:lnTo>
                    <a:pt x="677622" y="354620"/>
                  </a:lnTo>
                  <a:lnTo>
                    <a:pt x="633065" y="311498"/>
                  </a:lnTo>
                  <a:lnTo>
                    <a:pt x="619739" y="301151"/>
                  </a:lnTo>
                  <a:lnTo>
                    <a:pt x="604942" y="287483"/>
                  </a:lnTo>
                  <a:cubicBezTo>
                    <a:pt x="414589" y="126628"/>
                    <a:pt x="215013" y="30932"/>
                    <a:pt x="29334" y="3471"/>
                  </a:cubicBezTo>
                  <a:lnTo>
                    <a:pt x="7152" y="1798"/>
                  </a:lnTo>
                  <a:lnTo>
                    <a:pt x="0" y="0"/>
                  </a:lnTo>
                  <a:close/>
                </a:path>
              </a:pathLst>
            </a:custGeom>
            <a:solidFill>
              <a:schemeClr val="bg1">
                <a:lumMod val="65000"/>
              </a:schemeClr>
            </a:solidFill>
            <a:ln>
              <a:noFill/>
            </a:ln>
          </p:spPr>
          <p:txBody>
            <a:bodyPr anchor="ctr"/>
            <a:lstStyle/>
            <a:p>
              <a:endParaRPr lang="zh-CN" altLang="en-US"/>
            </a:p>
          </p:txBody>
        </p:sp>
        <p:sp>
          <p:nvSpPr>
            <p:cNvPr id="10" name="MH_Other_4"/>
            <p:cNvSpPr/>
            <p:nvPr/>
          </p:nvSpPr>
          <p:spPr bwMode="auto">
            <a:xfrm rot="10859581">
              <a:off x="8007" y="5839"/>
              <a:ext cx="2260" cy="2325"/>
            </a:xfrm>
            <a:custGeom>
              <a:avLst/>
              <a:gdLst>
                <a:gd name="T0" fmla="*/ 0 w 1768701"/>
                <a:gd name="T1" fmla="*/ 0 h 1819275"/>
                <a:gd name="T2" fmla="*/ 1239837 w 1768701"/>
                <a:gd name="T3" fmla="*/ 0 h 1819275"/>
                <a:gd name="T4" fmla="*/ 1425575 w 1768701"/>
                <a:gd name="T5" fmla="*/ 1819275 h 1819275"/>
                <a:gd name="T6" fmla="*/ 1217011 w 1768701"/>
                <a:gd name="T7" fmla="*/ 1151279 h 1819275"/>
                <a:gd name="T8" fmla="*/ 1120532 w 1768701"/>
                <a:gd name="T9" fmla="*/ 960656 h 1819275"/>
                <a:gd name="T10" fmla="*/ 1125218 w 1768701"/>
                <a:gd name="T11" fmla="*/ 962449 h 1819275"/>
                <a:gd name="T12" fmla="*/ 1087312 w 1768701"/>
                <a:gd name="T13" fmla="*/ 895020 h 1819275"/>
                <a:gd name="T14" fmla="*/ 1067594 w 1768701"/>
                <a:gd name="T15" fmla="*/ 856060 h 1819275"/>
                <a:gd name="T16" fmla="*/ 1044723 w 1768701"/>
                <a:gd name="T17" fmla="*/ 819259 h 1819275"/>
                <a:gd name="T18" fmla="*/ 1032247 w 1768701"/>
                <a:gd name="T19" fmla="*/ 797066 h 1819275"/>
                <a:gd name="T20" fmla="*/ 1011074 w 1768701"/>
                <a:gd name="T21" fmla="*/ 765115 h 1819275"/>
                <a:gd name="T22" fmla="*/ 976419 w 1768701"/>
                <a:gd name="T23" fmla="*/ 709350 h 1819275"/>
                <a:gd name="T24" fmla="*/ 949071 w 1768701"/>
                <a:gd name="T25" fmla="*/ 671548 h 1819275"/>
                <a:gd name="T26" fmla="*/ 932625 w 1768701"/>
                <a:gd name="T27" fmla="*/ 646730 h 1819275"/>
                <a:gd name="T28" fmla="*/ 911183 w 1768701"/>
                <a:gd name="T29" fmla="*/ 619176 h 1819275"/>
                <a:gd name="T30" fmla="*/ 873826 w 1768701"/>
                <a:gd name="T31" fmla="*/ 567538 h 1819275"/>
                <a:gd name="T32" fmla="*/ 842456 w 1768701"/>
                <a:gd name="T33" fmla="*/ 530859 h 1819275"/>
                <a:gd name="T34" fmla="*/ 827460 w 1768701"/>
                <a:gd name="T35" fmla="*/ 511589 h 1819275"/>
                <a:gd name="T36" fmla="*/ 804660 w 1768701"/>
                <a:gd name="T37" fmla="*/ 486667 h 1819275"/>
                <a:gd name="T38" fmla="*/ 759485 w 1768701"/>
                <a:gd name="T39" fmla="*/ 433846 h 1819275"/>
                <a:gd name="T40" fmla="*/ 732019 w 1768701"/>
                <a:gd name="T41" fmla="*/ 407265 h 1819275"/>
                <a:gd name="T42" fmla="*/ 717863 w 1768701"/>
                <a:gd name="T43" fmla="*/ 391791 h 1819275"/>
                <a:gd name="T44" fmla="*/ 677622 w 1768701"/>
                <a:gd name="T45" fmla="*/ 354620 h 1819275"/>
                <a:gd name="T46" fmla="*/ 633065 w 1768701"/>
                <a:gd name="T47" fmla="*/ 311498 h 1819275"/>
                <a:gd name="T48" fmla="*/ 619739 w 1768701"/>
                <a:gd name="T49" fmla="*/ 301151 h 1819275"/>
                <a:gd name="T50" fmla="*/ 604942 w 1768701"/>
                <a:gd name="T51" fmla="*/ 287483 h 1819275"/>
                <a:gd name="T52" fmla="*/ 29334 w 1768701"/>
                <a:gd name="T53" fmla="*/ 3471 h 1819275"/>
                <a:gd name="T54" fmla="*/ 7152 w 1768701"/>
                <a:gd name="T55" fmla="*/ 1798 h 1819275"/>
                <a:gd name="T56" fmla="*/ 0 w 1768701"/>
                <a:gd name="T57" fmla="*/ 0 h 1819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68701" h="1819275">
                  <a:moveTo>
                    <a:pt x="0" y="0"/>
                  </a:moveTo>
                  <a:lnTo>
                    <a:pt x="1239837" y="0"/>
                  </a:lnTo>
                  <a:cubicBezTo>
                    <a:pt x="1820863" y="101600"/>
                    <a:pt x="1981200" y="942975"/>
                    <a:pt x="1425575" y="1819275"/>
                  </a:cubicBezTo>
                  <a:cubicBezTo>
                    <a:pt x="1410692" y="1702594"/>
                    <a:pt x="1345133" y="1441252"/>
                    <a:pt x="1217011" y="1151279"/>
                  </a:cubicBezTo>
                  <a:lnTo>
                    <a:pt x="1120532" y="960656"/>
                  </a:lnTo>
                  <a:lnTo>
                    <a:pt x="1125218" y="962449"/>
                  </a:lnTo>
                  <a:lnTo>
                    <a:pt x="1087312" y="895020"/>
                  </a:lnTo>
                  <a:lnTo>
                    <a:pt x="1067594" y="856060"/>
                  </a:lnTo>
                  <a:lnTo>
                    <a:pt x="1044723" y="819259"/>
                  </a:lnTo>
                  <a:lnTo>
                    <a:pt x="1032247" y="797066"/>
                  </a:lnTo>
                  <a:lnTo>
                    <a:pt x="1011074" y="765115"/>
                  </a:lnTo>
                  <a:lnTo>
                    <a:pt x="976419" y="709350"/>
                  </a:lnTo>
                  <a:lnTo>
                    <a:pt x="949071" y="671548"/>
                  </a:lnTo>
                  <a:lnTo>
                    <a:pt x="932625" y="646730"/>
                  </a:lnTo>
                  <a:lnTo>
                    <a:pt x="911183" y="619176"/>
                  </a:lnTo>
                  <a:lnTo>
                    <a:pt x="873826" y="567538"/>
                  </a:lnTo>
                  <a:lnTo>
                    <a:pt x="842456" y="530859"/>
                  </a:lnTo>
                  <a:lnTo>
                    <a:pt x="827460" y="511589"/>
                  </a:lnTo>
                  <a:lnTo>
                    <a:pt x="804660" y="486667"/>
                  </a:lnTo>
                  <a:lnTo>
                    <a:pt x="759485" y="433846"/>
                  </a:lnTo>
                  <a:lnTo>
                    <a:pt x="732019" y="407265"/>
                  </a:lnTo>
                  <a:lnTo>
                    <a:pt x="717863" y="391791"/>
                  </a:lnTo>
                  <a:lnTo>
                    <a:pt x="677622" y="354620"/>
                  </a:lnTo>
                  <a:lnTo>
                    <a:pt x="633065" y="311498"/>
                  </a:lnTo>
                  <a:lnTo>
                    <a:pt x="619739" y="301151"/>
                  </a:lnTo>
                  <a:lnTo>
                    <a:pt x="604942" y="287483"/>
                  </a:lnTo>
                  <a:cubicBezTo>
                    <a:pt x="414589" y="126628"/>
                    <a:pt x="215013" y="30932"/>
                    <a:pt x="29334" y="3471"/>
                  </a:cubicBezTo>
                  <a:lnTo>
                    <a:pt x="7152" y="1798"/>
                  </a:lnTo>
                  <a:lnTo>
                    <a:pt x="0" y="0"/>
                  </a:lnTo>
                  <a:close/>
                </a:path>
              </a:pathLst>
            </a:custGeom>
            <a:solidFill>
              <a:schemeClr val="accent1">
                <a:lumMod val="75000"/>
                <a:alpha val="87000"/>
              </a:schemeClr>
            </a:solidFill>
            <a:ln>
              <a:noFill/>
            </a:ln>
          </p:spPr>
          <p:txBody>
            <a:bodyPr anchor="ctr"/>
            <a:lstStyle/>
            <a:p>
              <a:endParaRPr lang="zh-CN" altLang="en-US"/>
            </a:p>
          </p:txBody>
        </p:sp>
        <p:sp>
          <p:nvSpPr>
            <p:cNvPr id="11" name="MH_Other_5"/>
            <p:cNvSpPr/>
            <p:nvPr/>
          </p:nvSpPr>
          <p:spPr bwMode="auto">
            <a:xfrm rot="7267884">
              <a:off x="9041" y="5773"/>
              <a:ext cx="2260" cy="2322"/>
            </a:xfrm>
            <a:custGeom>
              <a:avLst/>
              <a:gdLst>
                <a:gd name="T0" fmla="*/ 0 w 1768701"/>
                <a:gd name="T1" fmla="*/ 0 h 1819275"/>
                <a:gd name="T2" fmla="*/ 1239837 w 1768701"/>
                <a:gd name="T3" fmla="*/ 0 h 1819275"/>
                <a:gd name="T4" fmla="*/ 1425575 w 1768701"/>
                <a:gd name="T5" fmla="*/ 1819275 h 1819275"/>
                <a:gd name="T6" fmla="*/ 1217011 w 1768701"/>
                <a:gd name="T7" fmla="*/ 1151279 h 1819275"/>
                <a:gd name="T8" fmla="*/ 1120532 w 1768701"/>
                <a:gd name="T9" fmla="*/ 960656 h 1819275"/>
                <a:gd name="T10" fmla="*/ 1125218 w 1768701"/>
                <a:gd name="T11" fmla="*/ 962449 h 1819275"/>
                <a:gd name="T12" fmla="*/ 1087312 w 1768701"/>
                <a:gd name="T13" fmla="*/ 895020 h 1819275"/>
                <a:gd name="T14" fmla="*/ 1067594 w 1768701"/>
                <a:gd name="T15" fmla="*/ 856060 h 1819275"/>
                <a:gd name="T16" fmla="*/ 1044723 w 1768701"/>
                <a:gd name="T17" fmla="*/ 819259 h 1819275"/>
                <a:gd name="T18" fmla="*/ 1032247 w 1768701"/>
                <a:gd name="T19" fmla="*/ 797066 h 1819275"/>
                <a:gd name="T20" fmla="*/ 1011074 w 1768701"/>
                <a:gd name="T21" fmla="*/ 765115 h 1819275"/>
                <a:gd name="T22" fmla="*/ 976419 w 1768701"/>
                <a:gd name="T23" fmla="*/ 709350 h 1819275"/>
                <a:gd name="T24" fmla="*/ 949071 w 1768701"/>
                <a:gd name="T25" fmla="*/ 671548 h 1819275"/>
                <a:gd name="T26" fmla="*/ 932625 w 1768701"/>
                <a:gd name="T27" fmla="*/ 646730 h 1819275"/>
                <a:gd name="T28" fmla="*/ 911183 w 1768701"/>
                <a:gd name="T29" fmla="*/ 619176 h 1819275"/>
                <a:gd name="T30" fmla="*/ 873826 w 1768701"/>
                <a:gd name="T31" fmla="*/ 567538 h 1819275"/>
                <a:gd name="T32" fmla="*/ 842456 w 1768701"/>
                <a:gd name="T33" fmla="*/ 530859 h 1819275"/>
                <a:gd name="T34" fmla="*/ 827460 w 1768701"/>
                <a:gd name="T35" fmla="*/ 511589 h 1819275"/>
                <a:gd name="T36" fmla="*/ 804660 w 1768701"/>
                <a:gd name="T37" fmla="*/ 486667 h 1819275"/>
                <a:gd name="T38" fmla="*/ 759485 w 1768701"/>
                <a:gd name="T39" fmla="*/ 433846 h 1819275"/>
                <a:gd name="T40" fmla="*/ 732019 w 1768701"/>
                <a:gd name="T41" fmla="*/ 407265 h 1819275"/>
                <a:gd name="T42" fmla="*/ 717863 w 1768701"/>
                <a:gd name="T43" fmla="*/ 391791 h 1819275"/>
                <a:gd name="T44" fmla="*/ 677622 w 1768701"/>
                <a:gd name="T45" fmla="*/ 354620 h 1819275"/>
                <a:gd name="T46" fmla="*/ 633065 w 1768701"/>
                <a:gd name="T47" fmla="*/ 311498 h 1819275"/>
                <a:gd name="T48" fmla="*/ 619739 w 1768701"/>
                <a:gd name="T49" fmla="*/ 301151 h 1819275"/>
                <a:gd name="T50" fmla="*/ 604942 w 1768701"/>
                <a:gd name="T51" fmla="*/ 287483 h 1819275"/>
                <a:gd name="T52" fmla="*/ 29334 w 1768701"/>
                <a:gd name="T53" fmla="*/ 3471 h 1819275"/>
                <a:gd name="T54" fmla="*/ 7152 w 1768701"/>
                <a:gd name="T55" fmla="*/ 1798 h 1819275"/>
                <a:gd name="T56" fmla="*/ 0 w 1768701"/>
                <a:gd name="T57" fmla="*/ 0 h 1819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68701" h="1819275">
                  <a:moveTo>
                    <a:pt x="0" y="0"/>
                  </a:moveTo>
                  <a:lnTo>
                    <a:pt x="1239837" y="0"/>
                  </a:lnTo>
                  <a:cubicBezTo>
                    <a:pt x="1820863" y="101600"/>
                    <a:pt x="1981200" y="942975"/>
                    <a:pt x="1425575" y="1819275"/>
                  </a:cubicBezTo>
                  <a:cubicBezTo>
                    <a:pt x="1410692" y="1702594"/>
                    <a:pt x="1345133" y="1441252"/>
                    <a:pt x="1217011" y="1151279"/>
                  </a:cubicBezTo>
                  <a:lnTo>
                    <a:pt x="1120532" y="960656"/>
                  </a:lnTo>
                  <a:lnTo>
                    <a:pt x="1125218" y="962449"/>
                  </a:lnTo>
                  <a:lnTo>
                    <a:pt x="1087312" y="895020"/>
                  </a:lnTo>
                  <a:lnTo>
                    <a:pt x="1067594" y="856060"/>
                  </a:lnTo>
                  <a:lnTo>
                    <a:pt x="1044723" y="819259"/>
                  </a:lnTo>
                  <a:lnTo>
                    <a:pt x="1032247" y="797066"/>
                  </a:lnTo>
                  <a:lnTo>
                    <a:pt x="1011074" y="765115"/>
                  </a:lnTo>
                  <a:lnTo>
                    <a:pt x="976419" y="709350"/>
                  </a:lnTo>
                  <a:lnTo>
                    <a:pt x="949071" y="671548"/>
                  </a:lnTo>
                  <a:lnTo>
                    <a:pt x="932625" y="646730"/>
                  </a:lnTo>
                  <a:lnTo>
                    <a:pt x="911183" y="619176"/>
                  </a:lnTo>
                  <a:lnTo>
                    <a:pt x="873826" y="567538"/>
                  </a:lnTo>
                  <a:lnTo>
                    <a:pt x="842456" y="530859"/>
                  </a:lnTo>
                  <a:lnTo>
                    <a:pt x="827460" y="511589"/>
                  </a:lnTo>
                  <a:lnTo>
                    <a:pt x="804660" y="486667"/>
                  </a:lnTo>
                  <a:lnTo>
                    <a:pt x="759485" y="433846"/>
                  </a:lnTo>
                  <a:lnTo>
                    <a:pt x="732019" y="407265"/>
                  </a:lnTo>
                  <a:lnTo>
                    <a:pt x="717863" y="391791"/>
                  </a:lnTo>
                  <a:lnTo>
                    <a:pt x="677622" y="354620"/>
                  </a:lnTo>
                  <a:lnTo>
                    <a:pt x="633065" y="311498"/>
                  </a:lnTo>
                  <a:lnTo>
                    <a:pt x="619739" y="301151"/>
                  </a:lnTo>
                  <a:lnTo>
                    <a:pt x="604942" y="287483"/>
                  </a:lnTo>
                  <a:cubicBezTo>
                    <a:pt x="414589" y="126628"/>
                    <a:pt x="215013" y="30932"/>
                    <a:pt x="29334" y="3471"/>
                  </a:cubicBezTo>
                  <a:lnTo>
                    <a:pt x="7152" y="1798"/>
                  </a:lnTo>
                  <a:lnTo>
                    <a:pt x="0" y="0"/>
                  </a:lnTo>
                  <a:close/>
                </a:path>
              </a:pathLst>
            </a:custGeom>
            <a:solidFill>
              <a:schemeClr val="bg1">
                <a:lumMod val="65000"/>
              </a:schemeClr>
            </a:solidFill>
            <a:ln>
              <a:noFill/>
            </a:ln>
          </p:spPr>
          <p:txBody>
            <a:bodyPr anchor="ctr"/>
            <a:lstStyle/>
            <a:p>
              <a:endParaRPr lang="zh-CN" altLang="en-US"/>
            </a:p>
          </p:txBody>
        </p:sp>
        <p:sp>
          <p:nvSpPr>
            <p:cNvPr id="12" name="MH_Other_6"/>
            <p:cNvSpPr/>
            <p:nvPr/>
          </p:nvSpPr>
          <p:spPr bwMode="auto">
            <a:xfrm rot="3662163">
              <a:off x="9506" y="4843"/>
              <a:ext cx="2258" cy="2325"/>
            </a:xfrm>
            <a:custGeom>
              <a:avLst/>
              <a:gdLst>
                <a:gd name="T0" fmla="*/ 0 w 1768701"/>
                <a:gd name="T1" fmla="*/ 0 h 1819275"/>
                <a:gd name="T2" fmla="*/ 1239837 w 1768701"/>
                <a:gd name="T3" fmla="*/ 0 h 1819275"/>
                <a:gd name="T4" fmla="*/ 1425575 w 1768701"/>
                <a:gd name="T5" fmla="*/ 1819275 h 1819275"/>
                <a:gd name="T6" fmla="*/ 1217011 w 1768701"/>
                <a:gd name="T7" fmla="*/ 1151279 h 1819275"/>
                <a:gd name="T8" fmla="*/ 1120532 w 1768701"/>
                <a:gd name="T9" fmla="*/ 960656 h 1819275"/>
                <a:gd name="T10" fmla="*/ 1125218 w 1768701"/>
                <a:gd name="T11" fmla="*/ 962449 h 1819275"/>
                <a:gd name="T12" fmla="*/ 1087312 w 1768701"/>
                <a:gd name="T13" fmla="*/ 895020 h 1819275"/>
                <a:gd name="T14" fmla="*/ 1067594 w 1768701"/>
                <a:gd name="T15" fmla="*/ 856060 h 1819275"/>
                <a:gd name="T16" fmla="*/ 1044723 w 1768701"/>
                <a:gd name="T17" fmla="*/ 819259 h 1819275"/>
                <a:gd name="T18" fmla="*/ 1032247 w 1768701"/>
                <a:gd name="T19" fmla="*/ 797066 h 1819275"/>
                <a:gd name="T20" fmla="*/ 1011074 w 1768701"/>
                <a:gd name="T21" fmla="*/ 765115 h 1819275"/>
                <a:gd name="T22" fmla="*/ 976419 w 1768701"/>
                <a:gd name="T23" fmla="*/ 709350 h 1819275"/>
                <a:gd name="T24" fmla="*/ 949071 w 1768701"/>
                <a:gd name="T25" fmla="*/ 671548 h 1819275"/>
                <a:gd name="T26" fmla="*/ 932625 w 1768701"/>
                <a:gd name="T27" fmla="*/ 646730 h 1819275"/>
                <a:gd name="T28" fmla="*/ 911183 w 1768701"/>
                <a:gd name="T29" fmla="*/ 619176 h 1819275"/>
                <a:gd name="T30" fmla="*/ 873826 w 1768701"/>
                <a:gd name="T31" fmla="*/ 567538 h 1819275"/>
                <a:gd name="T32" fmla="*/ 842456 w 1768701"/>
                <a:gd name="T33" fmla="*/ 530859 h 1819275"/>
                <a:gd name="T34" fmla="*/ 827460 w 1768701"/>
                <a:gd name="T35" fmla="*/ 511589 h 1819275"/>
                <a:gd name="T36" fmla="*/ 804660 w 1768701"/>
                <a:gd name="T37" fmla="*/ 486667 h 1819275"/>
                <a:gd name="T38" fmla="*/ 759485 w 1768701"/>
                <a:gd name="T39" fmla="*/ 433846 h 1819275"/>
                <a:gd name="T40" fmla="*/ 732019 w 1768701"/>
                <a:gd name="T41" fmla="*/ 407265 h 1819275"/>
                <a:gd name="T42" fmla="*/ 717863 w 1768701"/>
                <a:gd name="T43" fmla="*/ 391791 h 1819275"/>
                <a:gd name="T44" fmla="*/ 677622 w 1768701"/>
                <a:gd name="T45" fmla="*/ 354620 h 1819275"/>
                <a:gd name="T46" fmla="*/ 633065 w 1768701"/>
                <a:gd name="T47" fmla="*/ 311498 h 1819275"/>
                <a:gd name="T48" fmla="*/ 619739 w 1768701"/>
                <a:gd name="T49" fmla="*/ 301151 h 1819275"/>
                <a:gd name="T50" fmla="*/ 604942 w 1768701"/>
                <a:gd name="T51" fmla="*/ 287483 h 1819275"/>
                <a:gd name="T52" fmla="*/ 29334 w 1768701"/>
                <a:gd name="T53" fmla="*/ 3471 h 1819275"/>
                <a:gd name="T54" fmla="*/ 7152 w 1768701"/>
                <a:gd name="T55" fmla="*/ 1798 h 1819275"/>
                <a:gd name="T56" fmla="*/ 0 w 1768701"/>
                <a:gd name="T57" fmla="*/ 0 h 1819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68701" h="1819275">
                  <a:moveTo>
                    <a:pt x="0" y="0"/>
                  </a:moveTo>
                  <a:lnTo>
                    <a:pt x="1239837" y="0"/>
                  </a:lnTo>
                  <a:cubicBezTo>
                    <a:pt x="1820863" y="101600"/>
                    <a:pt x="1981200" y="942975"/>
                    <a:pt x="1425575" y="1819275"/>
                  </a:cubicBezTo>
                  <a:cubicBezTo>
                    <a:pt x="1410692" y="1702594"/>
                    <a:pt x="1345133" y="1441252"/>
                    <a:pt x="1217011" y="1151279"/>
                  </a:cubicBezTo>
                  <a:lnTo>
                    <a:pt x="1120532" y="960656"/>
                  </a:lnTo>
                  <a:lnTo>
                    <a:pt x="1125218" y="962449"/>
                  </a:lnTo>
                  <a:lnTo>
                    <a:pt x="1087312" y="895020"/>
                  </a:lnTo>
                  <a:lnTo>
                    <a:pt x="1067594" y="856060"/>
                  </a:lnTo>
                  <a:lnTo>
                    <a:pt x="1044723" y="819259"/>
                  </a:lnTo>
                  <a:lnTo>
                    <a:pt x="1032247" y="797066"/>
                  </a:lnTo>
                  <a:lnTo>
                    <a:pt x="1011074" y="765115"/>
                  </a:lnTo>
                  <a:lnTo>
                    <a:pt x="976419" y="709350"/>
                  </a:lnTo>
                  <a:lnTo>
                    <a:pt x="949071" y="671548"/>
                  </a:lnTo>
                  <a:lnTo>
                    <a:pt x="932625" y="646730"/>
                  </a:lnTo>
                  <a:lnTo>
                    <a:pt x="911183" y="619176"/>
                  </a:lnTo>
                  <a:lnTo>
                    <a:pt x="873826" y="567538"/>
                  </a:lnTo>
                  <a:lnTo>
                    <a:pt x="842456" y="530859"/>
                  </a:lnTo>
                  <a:lnTo>
                    <a:pt x="827460" y="511589"/>
                  </a:lnTo>
                  <a:lnTo>
                    <a:pt x="804660" y="486667"/>
                  </a:lnTo>
                  <a:lnTo>
                    <a:pt x="759485" y="433846"/>
                  </a:lnTo>
                  <a:lnTo>
                    <a:pt x="732019" y="407265"/>
                  </a:lnTo>
                  <a:lnTo>
                    <a:pt x="717863" y="391791"/>
                  </a:lnTo>
                  <a:lnTo>
                    <a:pt x="677622" y="354620"/>
                  </a:lnTo>
                  <a:lnTo>
                    <a:pt x="633065" y="311498"/>
                  </a:lnTo>
                  <a:lnTo>
                    <a:pt x="619739" y="301151"/>
                  </a:lnTo>
                  <a:lnTo>
                    <a:pt x="604942" y="287483"/>
                  </a:lnTo>
                  <a:cubicBezTo>
                    <a:pt x="414589" y="126628"/>
                    <a:pt x="215013" y="30932"/>
                    <a:pt x="29334" y="3471"/>
                  </a:cubicBezTo>
                  <a:lnTo>
                    <a:pt x="7152" y="1798"/>
                  </a:lnTo>
                  <a:lnTo>
                    <a:pt x="0" y="0"/>
                  </a:lnTo>
                  <a:close/>
                </a:path>
              </a:pathLst>
            </a:custGeom>
            <a:solidFill>
              <a:schemeClr val="accent1">
                <a:lumMod val="75000"/>
                <a:alpha val="87000"/>
              </a:schemeClr>
            </a:solidFill>
            <a:ln>
              <a:noFill/>
            </a:ln>
          </p:spPr>
          <p:txBody>
            <a:bodyPr anchor="ctr"/>
            <a:lstStyle/>
            <a:p>
              <a:endParaRPr lang="zh-CN" altLang="en-US"/>
            </a:p>
          </p:txBody>
        </p:sp>
      </p:grpSp>
      <p:sp>
        <p:nvSpPr>
          <p:cNvPr id="13" name="MH_Other_7"/>
          <p:cNvSpPr/>
          <p:nvPr/>
        </p:nvSpPr>
        <p:spPr bwMode="auto">
          <a:xfrm flipH="1">
            <a:off x="4330243" y="2434653"/>
            <a:ext cx="1150937" cy="412750"/>
          </a:xfrm>
          <a:custGeom>
            <a:avLst/>
            <a:gdLst>
              <a:gd name="T0" fmla="*/ 0 w 2286000"/>
              <a:gd name="T1" fmla="*/ 472440 h 472440"/>
              <a:gd name="T2" fmla="*/ 472440 w 2286000"/>
              <a:gd name="T3" fmla="*/ 0 h 472440"/>
              <a:gd name="T4" fmla="*/ 2286000 w 2286000"/>
              <a:gd name="T5" fmla="*/ 0 h 472440"/>
            </a:gdLst>
            <a:ahLst/>
            <a:cxnLst>
              <a:cxn ang="0">
                <a:pos x="T0" y="T1"/>
              </a:cxn>
              <a:cxn ang="0">
                <a:pos x="T2" y="T3"/>
              </a:cxn>
              <a:cxn ang="0">
                <a:pos x="T4" y="T5"/>
              </a:cxn>
            </a:cxnLst>
            <a:rect l="0" t="0" r="r" b="b"/>
            <a:pathLst>
              <a:path w="2286000" h="472440">
                <a:moveTo>
                  <a:pt x="0" y="472440"/>
                </a:moveTo>
                <a:lnTo>
                  <a:pt x="472440" y="0"/>
                </a:lnTo>
                <a:lnTo>
                  <a:pt x="2286000" y="0"/>
                </a:lnTo>
              </a:path>
            </a:pathLst>
          </a:custGeom>
          <a:noFill/>
          <a:ln w="19050" cap="flat" cmpd="sng">
            <a:solidFill>
              <a:schemeClr val="accent1">
                <a:lumMod val="50000"/>
              </a:schemeClr>
            </a:solidFill>
            <a:prstDash val="sysDot"/>
            <a:miter lim="800000"/>
            <a:headEnd type="oval" w="sm" len="sm"/>
            <a:tailEnd type="oval" w="sm" len="sm"/>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4" name="MH_Other_8"/>
          <p:cNvSpPr/>
          <p:nvPr/>
        </p:nvSpPr>
        <p:spPr bwMode="auto">
          <a:xfrm>
            <a:off x="6674980" y="2434653"/>
            <a:ext cx="1150938" cy="412750"/>
          </a:xfrm>
          <a:custGeom>
            <a:avLst/>
            <a:gdLst>
              <a:gd name="T0" fmla="*/ 0 w 2286000"/>
              <a:gd name="T1" fmla="*/ 472440 h 472440"/>
              <a:gd name="T2" fmla="*/ 472440 w 2286000"/>
              <a:gd name="T3" fmla="*/ 0 h 472440"/>
              <a:gd name="T4" fmla="*/ 2286000 w 2286000"/>
              <a:gd name="T5" fmla="*/ 0 h 472440"/>
            </a:gdLst>
            <a:ahLst/>
            <a:cxnLst>
              <a:cxn ang="0">
                <a:pos x="T0" y="T1"/>
              </a:cxn>
              <a:cxn ang="0">
                <a:pos x="T2" y="T3"/>
              </a:cxn>
              <a:cxn ang="0">
                <a:pos x="T4" y="T5"/>
              </a:cxn>
            </a:cxnLst>
            <a:rect l="0" t="0" r="r" b="b"/>
            <a:pathLst>
              <a:path w="2286000" h="472440">
                <a:moveTo>
                  <a:pt x="0" y="472440"/>
                </a:moveTo>
                <a:lnTo>
                  <a:pt x="472440" y="0"/>
                </a:lnTo>
                <a:lnTo>
                  <a:pt x="2286000" y="0"/>
                </a:lnTo>
              </a:path>
            </a:pathLst>
          </a:custGeom>
          <a:noFill/>
          <a:ln w="19050" cap="flat" cmpd="sng">
            <a:solidFill>
              <a:schemeClr val="accent1">
                <a:lumMod val="50000"/>
              </a:schemeClr>
            </a:solidFill>
            <a:prstDash val="sysDot"/>
            <a:miter lim="800000"/>
            <a:headEnd type="oval" w="sm" len="sm"/>
            <a:tailEnd type="oval" w="sm" len="sm"/>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5" name="MH_Other_9"/>
          <p:cNvSpPr/>
          <p:nvPr/>
        </p:nvSpPr>
        <p:spPr bwMode="auto">
          <a:xfrm flipH="1" flipV="1">
            <a:off x="4330243" y="4882578"/>
            <a:ext cx="1150937" cy="412750"/>
          </a:xfrm>
          <a:custGeom>
            <a:avLst/>
            <a:gdLst>
              <a:gd name="T0" fmla="*/ 0 w 2286000"/>
              <a:gd name="T1" fmla="*/ 472440 h 472440"/>
              <a:gd name="T2" fmla="*/ 472440 w 2286000"/>
              <a:gd name="T3" fmla="*/ 0 h 472440"/>
              <a:gd name="T4" fmla="*/ 2286000 w 2286000"/>
              <a:gd name="T5" fmla="*/ 0 h 472440"/>
            </a:gdLst>
            <a:ahLst/>
            <a:cxnLst>
              <a:cxn ang="0">
                <a:pos x="T0" y="T1"/>
              </a:cxn>
              <a:cxn ang="0">
                <a:pos x="T2" y="T3"/>
              </a:cxn>
              <a:cxn ang="0">
                <a:pos x="T4" y="T5"/>
              </a:cxn>
            </a:cxnLst>
            <a:rect l="0" t="0" r="r" b="b"/>
            <a:pathLst>
              <a:path w="2286000" h="472440">
                <a:moveTo>
                  <a:pt x="0" y="472440"/>
                </a:moveTo>
                <a:lnTo>
                  <a:pt x="472440" y="0"/>
                </a:lnTo>
                <a:lnTo>
                  <a:pt x="2286000" y="0"/>
                </a:lnTo>
              </a:path>
            </a:pathLst>
          </a:custGeom>
          <a:noFill/>
          <a:ln w="19050" cap="flat" cmpd="sng">
            <a:solidFill>
              <a:schemeClr val="accent1">
                <a:lumMod val="50000"/>
              </a:schemeClr>
            </a:solidFill>
            <a:prstDash val="sysDot"/>
            <a:miter lim="800000"/>
            <a:headEnd type="oval" w="sm" len="sm"/>
            <a:tailEnd type="oval" w="sm" len="sm"/>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6" name="MH_Other_10"/>
          <p:cNvSpPr/>
          <p:nvPr/>
        </p:nvSpPr>
        <p:spPr bwMode="auto">
          <a:xfrm flipV="1">
            <a:off x="6674980" y="4882578"/>
            <a:ext cx="1150938" cy="412750"/>
          </a:xfrm>
          <a:custGeom>
            <a:avLst/>
            <a:gdLst>
              <a:gd name="T0" fmla="*/ 0 w 2286000"/>
              <a:gd name="T1" fmla="*/ 472440 h 472440"/>
              <a:gd name="T2" fmla="*/ 472440 w 2286000"/>
              <a:gd name="T3" fmla="*/ 0 h 472440"/>
              <a:gd name="T4" fmla="*/ 2286000 w 2286000"/>
              <a:gd name="T5" fmla="*/ 0 h 472440"/>
            </a:gdLst>
            <a:ahLst/>
            <a:cxnLst>
              <a:cxn ang="0">
                <a:pos x="T0" y="T1"/>
              </a:cxn>
              <a:cxn ang="0">
                <a:pos x="T2" y="T3"/>
              </a:cxn>
              <a:cxn ang="0">
                <a:pos x="T4" y="T5"/>
              </a:cxn>
            </a:cxnLst>
            <a:rect l="0" t="0" r="r" b="b"/>
            <a:pathLst>
              <a:path w="2286000" h="472440">
                <a:moveTo>
                  <a:pt x="0" y="472440"/>
                </a:moveTo>
                <a:lnTo>
                  <a:pt x="472440" y="0"/>
                </a:lnTo>
                <a:lnTo>
                  <a:pt x="2286000" y="0"/>
                </a:lnTo>
              </a:path>
            </a:pathLst>
          </a:custGeom>
          <a:noFill/>
          <a:ln w="19050" cap="flat" cmpd="sng">
            <a:solidFill>
              <a:schemeClr val="accent1">
                <a:lumMod val="50000"/>
              </a:schemeClr>
            </a:solidFill>
            <a:prstDash val="sysDot"/>
            <a:miter lim="800000"/>
            <a:headEnd type="oval" w="sm" len="sm"/>
            <a:tailEnd type="oval" w="sm" len="sm"/>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cxnSp>
        <p:nvCxnSpPr>
          <p:cNvPr id="17" name="MH_Other_11"/>
          <p:cNvCxnSpPr>
            <a:cxnSpLocks noChangeShapeType="1"/>
          </p:cNvCxnSpPr>
          <p:nvPr/>
        </p:nvCxnSpPr>
        <p:spPr bwMode="auto">
          <a:xfrm flipH="1">
            <a:off x="7178218" y="3890390"/>
            <a:ext cx="647700" cy="11113"/>
          </a:xfrm>
          <a:prstGeom prst="straightConnector1">
            <a:avLst/>
          </a:prstGeom>
          <a:noFill/>
          <a:ln w="19050" cmpd="sng">
            <a:solidFill>
              <a:schemeClr val="accent1">
                <a:lumMod val="50000"/>
              </a:schemeClr>
            </a:solidFill>
            <a:prstDash val="sysDot"/>
            <a:miter lim="800000"/>
            <a:headEnd type="oval" w="sm" len="sm"/>
            <a:tailEnd type="oval" w="sm" len="sm"/>
          </a:ln>
          <a:extLst>
            <a:ext uri="{909E8E84-426E-40DD-AFC4-6F175D3DCCD1}">
              <a14:hiddenFill xmlns:a14="http://schemas.microsoft.com/office/drawing/2010/main">
                <a:noFill/>
              </a14:hiddenFill>
            </a:ext>
          </a:extLst>
        </p:spPr>
      </p:cxnSp>
      <p:cxnSp>
        <p:nvCxnSpPr>
          <p:cNvPr id="18" name="MH_Other_12"/>
          <p:cNvCxnSpPr>
            <a:cxnSpLocks noChangeShapeType="1"/>
          </p:cNvCxnSpPr>
          <p:nvPr/>
        </p:nvCxnSpPr>
        <p:spPr bwMode="auto">
          <a:xfrm flipH="1">
            <a:off x="4330243" y="3895153"/>
            <a:ext cx="647700" cy="12700"/>
          </a:xfrm>
          <a:prstGeom prst="straightConnector1">
            <a:avLst/>
          </a:prstGeom>
          <a:noFill/>
          <a:ln w="19050" cmpd="sng">
            <a:solidFill>
              <a:schemeClr val="accent1">
                <a:lumMod val="50000"/>
              </a:schemeClr>
            </a:solidFill>
            <a:prstDash val="sysDot"/>
            <a:miter lim="800000"/>
            <a:headEnd type="oval" w="sm" len="sm"/>
            <a:tailEnd type="oval" w="sm" len="sm"/>
          </a:ln>
          <a:extLst>
            <a:ext uri="{909E8E84-426E-40DD-AFC4-6F175D3DCCD1}">
              <a14:hiddenFill xmlns:a14="http://schemas.microsoft.com/office/drawing/2010/main">
                <a:noFill/>
              </a14:hiddenFill>
            </a:ext>
          </a:extLst>
        </p:spPr>
      </p:cxnSp>
      <p:sp>
        <p:nvSpPr>
          <p:cNvPr id="25" name="圆角淘宝网chenying0907出品 24"/>
          <p:cNvSpPr/>
          <p:nvPr/>
        </p:nvSpPr>
        <p:spPr>
          <a:xfrm>
            <a:off x="8114842" y="1964159"/>
            <a:ext cx="3364330" cy="940988"/>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50000"/>
                  </a:schemeClr>
                </a:solidFill>
              </a:rPr>
              <a:t>My flower is ephemeral, and she has only four thorns to defend herself against the world.</a:t>
            </a:r>
            <a:endParaRPr lang="zh-CN" altLang="en-US" dirty="0">
              <a:solidFill>
                <a:schemeClr val="accent1">
                  <a:lumMod val="50000"/>
                </a:schemeClr>
              </a:solidFill>
            </a:endParaRPr>
          </a:p>
        </p:txBody>
      </p:sp>
      <p:sp>
        <p:nvSpPr>
          <p:cNvPr id="26" name="圆角淘宝网chenying0907出品 25"/>
          <p:cNvSpPr/>
          <p:nvPr/>
        </p:nvSpPr>
        <p:spPr>
          <a:xfrm>
            <a:off x="8404044" y="3345837"/>
            <a:ext cx="3364330" cy="940988"/>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50000"/>
                  </a:schemeClr>
                </a:solidFill>
              </a:rPr>
              <a:t>My flower is ephemeral, and she has only four thorns to defend herself against the world.</a:t>
            </a:r>
            <a:endParaRPr lang="zh-CN" altLang="en-US" dirty="0">
              <a:solidFill>
                <a:schemeClr val="accent1">
                  <a:lumMod val="50000"/>
                </a:schemeClr>
              </a:solidFill>
            </a:endParaRPr>
          </a:p>
        </p:txBody>
      </p:sp>
      <p:sp>
        <p:nvSpPr>
          <p:cNvPr id="27" name="圆角淘宝网chenying0907出品 26"/>
          <p:cNvSpPr/>
          <p:nvPr/>
        </p:nvSpPr>
        <p:spPr>
          <a:xfrm>
            <a:off x="8114842" y="4618459"/>
            <a:ext cx="3364330" cy="940988"/>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50000"/>
                  </a:schemeClr>
                </a:solidFill>
              </a:rPr>
              <a:t>My flower is ephemeral, and she has only four thorns to defend herself against the world.</a:t>
            </a:r>
            <a:endParaRPr lang="zh-CN" altLang="en-US" dirty="0">
              <a:solidFill>
                <a:schemeClr val="accent1">
                  <a:lumMod val="50000"/>
                </a:schemeClr>
              </a:solidFill>
            </a:endParaRPr>
          </a:p>
        </p:txBody>
      </p:sp>
      <p:sp>
        <p:nvSpPr>
          <p:cNvPr id="28" name="圆角淘宝网chenying0907出品 27"/>
          <p:cNvSpPr/>
          <p:nvPr/>
        </p:nvSpPr>
        <p:spPr>
          <a:xfrm>
            <a:off x="702874" y="1964159"/>
            <a:ext cx="3364330" cy="940988"/>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50000"/>
                  </a:schemeClr>
                </a:solidFill>
              </a:rPr>
              <a:t>My flower is ephemeral, and she has only four thorns to defend herself against the world.</a:t>
            </a:r>
            <a:endParaRPr lang="zh-CN" altLang="en-US" dirty="0">
              <a:solidFill>
                <a:schemeClr val="accent1">
                  <a:lumMod val="50000"/>
                </a:schemeClr>
              </a:solidFill>
            </a:endParaRPr>
          </a:p>
        </p:txBody>
      </p:sp>
      <p:sp>
        <p:nvSpPr>
          <p:cNvPr id="29" name="圆角淘宝网chenying0907出品 28"/>
          <p:cNvSpPr/>
          <p:nvPr/>
        </p:nvSpPr>
        <p:spPr>
          <a:xfrm>
            <a:off x="307591" y="3342902"/>
            <a:ext cx="3364330" cy="940988"/>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50000"/>
                  </a:schemeClr>
                </a:solidFill>
              </a:rPr>
              <a:t>My flower is ephemeral, and she has only four thorns to defend herself against the world.</a:t>
            </a:r>
            <a:endParaRPr lang="zh-CN" altLang="en-US" dirty="0">
              <a:solidFill>
                <a:schemeClr val="accent1">
                  <a:lumMod val="50000"/>
                </a:schemeClr>
              </a:solidFill>
            </a:endParaRPr>
          </a:p>
        </p:txBody>
      </p:sp>
      <p:sp>
        <p:nvSpPr>
          <p:cNvPr id="30" name="圆角淘宝网chenying0907出品 29"/>
          <p:cNvSpPr/>
          <p:nvPr/>
        </p:nvSpPr>
        <p:spPr>
          <a:xfrm>
            <a:off x="676989" y="4618459"/>
            <a:ext cx="3364330" cy="940988"/>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50000"/>
                  </a:schemeClr>
                </a:solidFill>
              </a:rPr>
              <a:t>My flower is ephemeral, and she has only four thorns to defend herself against the world.</a:t>
            </a:r>
            <a:endParaRPr lang="zh-CN" altLang="en-US" dirty="0">
              <a:solidFill>
                <a:schemeClr val="accent1">
                  <a:lumMod val="50000"/>
                </a:schemeClr>
              </a:solidFill>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000"/>
                                        <p:tgtEl>
                                          <p:spTgt spid="19"/>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2500"/>
                            </p:stCondLst>
                            <p:childTnLst>
                              <p:par>
                                <p:cTn id="13" presetID="3" presetClass="entr" presetSubtype="1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blinds(horizontal)">
                                      <p:cBhvr>
                                        <p:cTn id="15" dur="500"/>
                                        <p:tgtEl>
                                          <p:spTgt spid="25"/>
                                        </p:tgtEl>
                                      </p:cBhvr>
                                    </p:animEffect>
                                  </p:childTnLst>
                                </p:cTn>
                              </p:par>
                            </p:childTnLst>
                          </p:cTn>
                        </p:par>
                        <p:par>
                          <p:cTn id="16" fill="hold">
                            <p:stCondLst>
                              <p:cond delay="3000"/>
                            </p:stCondLst>
                            <p:childTnLst>
                              <p:par>
                                <p:cTn id="17" presetID="22" presetClass="entr" presetSubtype="2"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right)">
                                      <p:cBhvr>
                                        <p:cTn id="19" dur="500"/>
                                        <p:tgtEl>
                                          <p:spTgt spid="13"/>
                                        </p:tgtEl>
                                      </p:cBhvr>
                                    </p:animEffect>
                                  </p:childTnLst>
                                </p:cTn>
                              </p:par>
                            </p:childTnLst>
                          </p:cTn>
                        </p:par>
                        <p:par>
                          <p:cTn id="20" fill="hold">
                            <p:stCondLst>
                              <p:cond delay="3500"/>
                            </p:stCondLst>
                            <p:childTnLst>
                              <p:par>
                                <p:cTn id="21" presetID="3" presetClass="entr" presetSubtype="1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blinds(horizontal)">
                                      <p:cBhvr>
                                        <p:cTn id="23" dur="500"/>
                                        <p:tgtEl>
                                          <p:spTgt spid="28"/>
                                        </p:tgtEl>
                                      </p:cBhvr>
                                    </p:animEffect>
                                  </p:childTnLst>
                                </p:cTn>
                              </p:par>
                            </p:childTnLst>
                          </p:cTn>
                        </p:par>
                        <p:par>
                          <p:cTn id="24" fill="hold">
                            <p:stCondLst>
                              <p:cond delay="4000"/>
                            </p:stCondLst>
                            <p:childTnLst>
                              <p:par>
                                <p:cTn id="25" presetID="22" presetClass="entr" presetSubtype="8"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par>
                          <p:cTn id="28" fill="hold">
                            <p:stCondLst>
                              <p:cond delay="4500"/>
                            </p:stCondLst>
                            <p:childTnLst>
                              <p:par>
                                <p:cTn id="29" presetID="3" presetClass="entr" presetSubtype="10"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blinds(horizontal)">
                                      <p:cBhvr>
                                        <p:cTn id="31" dur="500"/>
                                        <p:tgtEl>
                                          <p:spTgt spid="26"/>
                                        </p:tgtEl>
                                      </p:cBhvr>
                                    </p:animEffect>
                                  </p:childTnLst>
                                </p:cTn>
                              </p:par>
                            </p:childTnLst>
                          </p:cTn>
                        </p:par>
                        <p:par>
                          <p:cTn id="32" fill="hold">
                            <p:stCondLst>
                              <p:cond delay="5000"/>
                            </p:stCondLst>
                            <p:childTnLst>
                              <p:par>
                                <p:cTn id="33" presetID="22" presetClass="entr" presetSubtype="2"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right)">
                                      <p:cBhvr>
                                        <p:cTn id="35" dur="500"/>
                                        <p:tgtEl>
                                          <p:spTgt spid="18"/>
                                        </p:tgtEl>
                                      </p:cBhvr>
                                    </p:animEffect>
                                  </p:childTnLst>
                                </p:cTn>
                              </p:par>
                            </p:childTnLst>
                          </p:cTn>
                        </p:par>
                        <p:par>
                          <p:cTn id="36" fill="hold">
                            <p:stCondLst>
                              <p:cond delay="5500"/>
                            </p:stCondLst>
                            <p:childTnLst>
                              <p:par>
                                <p:cTn id="37" presetID="3" presetClass="entr" presetSubtype="10"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blinds(horizontal)">
                                      <p:cBhvr>
                                        <p:cTn id="39" dur="500"/>
                                        <p:tgtEl>
                                          <p:spTgt spid="29"/>
                                        </p:tgtEl>
                                      </p:cBhvr>
                                    </p:animEffect>
                                  </p:childTnLst>
                                </p:cTn>
                              </p:par>
                            </p:childTnLst>
                          </p:cTn>
                        </p:par>
                        <p:par>
                          <p:cTn id="40" fill="hold">
                            <p:stCondLst>
                              <p:cond delay="6000"/>
                            </p:stCondLst>
                            <p:childTnLst>
                              <p:par>
                                <p:cTn id="41" presetID="22" presetClass="entr" presetSubtype="8"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500"/>
                                        <p:tgtEl>
                                          <p:spTgt spid="16"/>
                                        </p:tgtEl>
                                      </p:cBhvr>
                                    </p:animEffect>
                                  </p:childTnLst>
                                </p:cTn>
                              </p:par>
                            </p:childTnLst>
                          </p:cTn>
                        </p:par>
                        <p:par>
                          <p:cTn id="44" fill="hold">
                            <p:stCondLst>
                              <p:cond delay="6500"/>
                            </p:stCondLst>
                            <p:childTnLst>
                              <p:par>
                                <p:cTn id="45" presetID="3" presetClass="entr" presetSubtype="10"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blinds(horizontal)">
                                      <p:cBhvr>
                                        <p:cTn id="47" dur="500"/>
                                        <p:tgtEl>
                                          <p:spTgt spid="27"/>
                                        </p:tgtEl>
                                      </p:cBhvr>
                                    </p:animEffect>
                                  </p:childTnLst>
                                </p:cTn>
                              </p:par>
                            </p:childTnLst>
                          </p:cTn>
                        </p:par>
                        <p:par>
                          <p:cTn id="48" fill="hold">
                            <p:stCondLst>
                              <p:cond delay="7000"/>
                            </p:stCondLst>
                            <p:childTnLst>
                              <p:par>
                                <p:cTn id="49" presetID="22" presetClass="entr" presetSubtype="2"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right)">
                                      <p:cBhvr>
                                        <p:cTn id="51" dur="500"/>
                                        <p:tgtEl>
                                          <p:spTgt spid="15"/>
                                        </p:tgtEl>
                                      </p:cBhvr>
                                    </p:animEffect>
                                  </p:childTnLst>
                                </p:cTn>
                              </p:par>
                            </p:childTnLst>
                          </p:cTn>
                        </p:par>
                        <p:par>
                          <p:cTn id="52" fill="hold">
                            <p:stCondLst>
                              <p:cond delay="7500"/>
                            </p:stCondLst>
                            <p:childTnLst>
                              <p:par>
                                <p:cTn id="53" presetID="3" presetClass="entr" presetSubtype="10" fill="hold" grpId="0"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blinds(horizontal)">
                                      <p:cBhvr>
                                        <p:cTn id="5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25" grpId="0" animBg="1"/>
      <p:bldP spid="26" grpId="0" animBg="1"/>
      <p:bldP spid="27" grpId="0" animBg="1"/>
      <p:bldP spid="28" grpId="0" animBg="1"/>
      <p:bldP spid="29" grpId="0" animBg="1"/>
      <p:bldP spid="30"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淘宝网chenying0907出品 9"/>
          <p:cNvSpPr/>
          <p:nvPr/>
        </p:nvSpPr>
        <p:spPr>
          <a:xfrm>
            <a:off x="1686662" y="2866937"/>
            <a:ext cx="1080000" cy="1080000"/>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chemeClr val="accent1">
                    <a:lumMod val="50000"/>
                  </a:schemeClr>
                </a:solidFill>
              </a:rPr>
              <a:t>4</a:t>
            </a:r>
            <a:endParaRPr lang="zh-CN" altLang="en-US" sz="5400" b="1" dirty="0">
              <a:solidFill>
                <a:schemeClr val="accent1">
                  <a:lumMod val="50000"/>
                </a:schemeClr>
              </a:solidFill>
            </a:endParaRPr>
          </a:p>
        </p:txBody>
      </p:sp>
      <p:sp>
        <p:nvSpPr>
          <p:cNvPr id="11" name="淘宝网chenying0907出品 10"/>
          <p:cNvSpPr txBox="1"/>
          <p:nvPr/>
        </p:nvSpPr>
        <p:spPr>
          <a:xfrm>
            <a:off x="2894029" y="2962052"/>
            <a:ext cx="2441542" cy="984885"/>
          </a:xfrm>
          <a:prstGeom prst="rect">
            <a:avLst/>
          </a:prstGeom>
          <a:noFill/>
        </p:spPr>
        <p:txBody>
          <a:bodyPr wrap="square" rtlCol="0">
            <a:spAutoFit/>
          </a:bodyPr>
          <a:lstStyle/>
          <a:p>
            <a:r>
              <a:rPr lang="zh-CN" altLang="en-US" sz="4000" b="1" dirty="0">
                <a:solidFill>
                  <a:schemeClr val="accent1">
                    <a:lumMod val="50000"/>
                  </a:schemeClr>
                </a:solidFill>
                <a:latin typeface="微软雅黑" pitchFamily="34" charset="-122"/>
                <a:ea typeface="微软雅黑" pitchFamily="34" charset="-122"/>
              </a:rPr>
              <a:t>随堂测试</a:t>
            </a:r>
            <a:endParaRPr lang="en-US" altLang="zh-CN" sz="4000" b="1" dirty="0">
              <a:solidFill>
                <a:schemeClr val="accent1">
                  <a:lumMod val="50000"/>
                </a:schemeClr>
              </a:solidFill>
              <a:latin typeface="微软雅黑" pitchFamily="34" charset="-122"/>
              <a:ea typeface="微软雅黑" pitchFamily="34" charset="-122"/>
            </a:endParaRPr>
          </a:p>
          <a:p>
            <a:r>
              <a:rPr lang="en-US" altLang="zh-CN" b="1" dirty="0">
                <a:solidFill>
                  <a:schemeClr val="accent1">
                    <a:lumMod val="50000"/>
                  </a:schemeClr>
                </a:solidFill>
              </a:rPr>
              <a:t>In-class test</a:t>
            </a:r>
            <a:endParaRPr lang="zh-CN" altLang="en-US" dirty="0">
              <a:solidFill>
                <a:schemeClr val="accent1">
                  <a:lumMod val="50000"/>
                </a:schemeClr>
              </a:solidFill>
            </a:endParaRPr>
          </a:p>
        </p:txBody>
      </p:sp>
      <p:sp>
        <p:nvSpPr>
          <p:cNvPr id="12" name="淘宝网chenying0907出品 11"/>
          <p:cNvSpPr/>
          <p:nvPr/>
        </p:nvSpPr>
        <p:spPr>
          <a:xfrm>
            <a:off x="6900421" y="0"/>
            <a:ext cx="5291579"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淘宝网chenying0907出品 12"/>
          <p:cNvSpPr/>
          <p:nvPr/>
        </p:nvSpPr>
        <p:spPr>
          <a:xfrm>
            <a:off x="8555081" y="1957837"/>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flipH="1">
            <a:off x="6810167" y="-246669"/>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0120546" y="5516252"/>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淘宝网chenying0907出品 20"/>
          <p:cNvSpPr txBox="1"/>
          <p:nvPr/>
        </p:nvSpPr>
        <p:spPr>
          <a:xfrm>
            <a:off x="9023168" y="1781004"/>
            <a:ext cx="1789376" cy="461665"/>
          </a:xfrm>
          <a:prstGeom prst="rect">
            <a:avLst/>
          </a:prstGeom>
          <a:noFill/>
        </p:spPr>
        <p:txBody>
          <a:bodyPr wrap="square" rtlCol="0">
            <a:spAutoFit/>
          </a:bodyPr>
          <a:lstStyle/>
          <a:p>
            <a:r>
              <a:rPr lang="zh-CN" altLang="en-US" sz="2400" b="1" dirty="0">
                <a:solidFill>
                  <a:schemeClr val="bg1"/>
                </a:solidFill>
                <a:latin typeface="微软雅黑" pitchFamily="34" charset="-122"/>
                <a:ea typeface="微软雅黑" pitchFamily="34" charset="-122"/>
              </a:rPr>
              <a:t>经典应用</a:t>
            </a:r>
          </a:p>
        </p:txBody>
      </p:sp>
      <p:cxnSp>
        <p:nvCxnSpPr>
          <p:cNvPr id="23" name="直接连接符 22"/>
          <p:cNvCxnSpPr/>
          <p:nvPr/>
        </p:nvCxnSpPr>
        <p:spPr>
          <a:xfrm>
            <a:off x="8609081" y="2065837"/>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淘宝网chenying0907出品 24"/>
          <p:cNvSpPr/>
          <p:nvPr/>
        </p:nvSpPr>
        <p:spPr>
          <a:xfrm>
            <a:off x="8569717" y="2965412"/>
            <a:ext cx="78729" cy="87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淘宝网chenying0907出品 25"/>
          <p:cNvSpPr txBox="1"/>
          <p:nvPr/>
        </p:nvSpPr>
        <p:spPr>
          <a:xfrm>
            <a:off x="9023168" y="2778469"/>
            <a:ext cx="1789376" cy="461665"/>
          </a:xfrm>
          <a:prstGeom prst="rect">
            <a:avLst/>
          </a:prstGeom>
          <a:noFill/>
        </p:spPr>
        <p:txBody>
          <a:bodyPr wrap="square" rtlCol="0">
            <a:spAutoFit/>
          </a:bodyPr>
          <a:lstStyle/>
          <a:p>
            <a:r>
              <a:rPr lang="zh-CN" altLang="en-US" sz="2400" b="1" dirty="0">
                <a:solidFill>
                  <a:schemeClr val="bg1"/>
                </a:solidFill>
                <a:latin typeface="微软雅黑" pitchFamily="34" charset="-122"/>
                <a:ea typeface="微软雅黑" pitchFamily="34" charset="-122"/>
              </a:rPr>
              <a:t>旧题新解</a:t>
            </a:r>
          </a:p>
        </p:txBody>
      </p:sp>
      <p:cxnSp>
        <p:nvCxnSpPr>
          <p:cNvPr id="27" name="直接连接符 26"/>
          <p:cNvCxnSpPr/>
          <p:nvPr/>
        </p:nvCxnSpPr>
        <p:spPr>
          <a:xfrm>
            <a:off x="8609081" y="3045780"/>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淘宝网chenying0907出品 27"/>
          <p:cNvSpPr/>
          <p:nvPr/>
        </p:nvSpPr>
        <p:spPr>
          <a:xfrm>
            <a:off x="8555081" y="3926059"/>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淘宝网chenying0907出品 29"/>
          <p:cNvSpPr txBox="1"/>
          <p:nvPr/>
        </p:nvSpPr>
        <p:spPr>
          <a:xfrm>
            <a:off x="9023168" y="3722858"/>
            <a:ext cx="1789376" cy="461665"/>
          </a:xfrm>
          <a:prstGeom prst="rect">
            <a:avLst/>
          </a:prstGeom>
          <a:noFill/>
        </p:spPr>
        <p:txBody>
          <a:bodyPr wrap="square" rtlCol="0">
            <a:spAutoFit/>
          </a:bodyPr>
          <a:lstStyle/>
          <a:p>
            <a:r>
              <a:rPr lang="zh-CN" altLang="en-US" sz="2400" b="1" dirty="0">
                <a:solidFill>
                  <a:schemeClr val="bg1"/>
                </a:solidFill>
                <a:latin typeface="微软雅黑" pitchFamily="34" charset="-122"/>
                <a:ea typeface="微软雅黑" pitchFamily="34" charset="-122"/>
              </a:rPr>
              <a:t>随堂小练</a:t>
            </a:r>
          </a:p>
        </p:txBody>
      </p:sp>
      <p:cxnSp>
        <p:nvCxnSpPr>
          <p:cNvPr id="31" name="直接连接符 30"/>
          <p:cNvCxnSpPr/>
          <p:nvPr/>
        </p:nvCxnSpPr>
        <p:spPr>
          <a:xfrm>
            <a:off x="8609081" y="4001248"/>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淘宝网chenying0907出品 31"/>
          <p:cNvSpPr/>
          <p:nvPr/>
        </p:nvSpPr>
        <p:spPr>
          <a:xfrm>
            <a:off x="8555081" y="4880421"/>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淘宝网chenying0907出品 32"/>
          <p:cNvSpPr txBox="1"/>
          <p:nvPr/>
        </p:nvSpPr>
        <p:spPr>
          <a:xfrm>
            <a:off x="9023168" y="4667247"/>
            <a:ext cx="1789376" cy="461665"/>
          </a:xfrm>
          <a:prstGeom prst="rect">
            <a:avLst/>
          </a:prstGeom>
          <a:noFill/>
        </p:spPr>
        <p:txBody>
          <a:bodyPr wrap="square" rtlCol="0">
            <a:spAutoFit/>
          </a:bodyPr>
          <a:lstStyle/>
          <a:p>
            <a:r>
              <a:rPr lang="zh-CN" altLang="en-US" sz="2400" b="1" dirty="0">
                <a:solidFill>
                  <a:schemeClr val="bg1"/>
                </a:solidFill>
                <a:latin typeface="微软雅黑" pitchFamily="34" charset="-122"/>
                <a:ea typeface="微软雅黑" pitchFamily="34" charset="-122"/>
              </a:rPr>
              <a:t>答案解析</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1"/>
                                        </p:tgtEl>
                                        <p:attrNameLst>
                                          <p:attrName>ppt_y</p:attrName>
                                        </p:attrNameLst>
                                      </p:cBhvr>
                                      <p:tavLst>
                                        <p:tav tm="0">
                                          <p:val>
                                            <p:strVal val="#ppt_y"/>
                                          </p:val>
                                        </p:tav>
                                        <p:tav tm="100000">
                                          <p:val>
                                            <p:strVal val="#ppt_y"/>
                                          </p:val>
                                        </p:tav>
                                      </p:tavLst>
                                    </p:anim>
                                    <p:anim calcmode="lin" valueType="num">
                                      <p:cBhvr>
                                        <p:cTn id="15"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1"/>
                                        </p:tgtEl>
                                      </p:cBhvr>
                                    </p:animEffect>
                                  </p:childTnLst>
                                </p:cTn>
                              </p:par>
                            </p:childTnLst>
                          </p:cTn>
                        </p:par>
                        <p:par>
                          <p:cTn id="18" fill="hold">
                            <p:stCondLst>
                              <p:cond delay="2299"/>
                            </p:stCondLst>
                            <p:childTnLst>
                              <p:par>
                                <p:cTn id="19" presetID="23" presetClass="entr" presetSubtype="16"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childTnLst>
                                </p:cTn>
                              </p:par>
                            </p:childTnLst>
                          </p:cTn>
                        </p:par>
                        <p:par>
                          <p:cTn id="23" fill="hold">
                            <p:stCondLst>
                              <p:cond delay="2799"/>
                            </p:stCondLst>
                            <p:childTnLst>
                              <p:par>
                                <p:cTn id="24" presetID="3" presetClass="entr" presetSubtype="10"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blinds(horizontal)">
                                      <p:cBhvr>
                                        <p:cTn id="26" dur="500"/>
                                        <p:tgtEl>
                                          <p:spTgt spid="21"/>
                                        </p:tgtEl>
                                      </p:cBhvr>
                                    </p:animEffect>
                                  </p:childTnLst>
                                </p:cTn>
                              </p:par>
                            </p:childTnLst>
                          </p:cTn>
                        </p:par>
                        <p:par>
                          <p:cTn id="27" fill="hold">
                            <p:stCondLst>
                              <p:cond delay="3299"/>
                            </p:stCondLst>
                            <p:childTnLst>
                              <p:par>
                                <p:cTn id="28" presetID="22" presetClass="entr" presetSubtype="1"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up)">
                                      <p:cBhvr>
                                        <p:cTn id="30" dur="500"/>
                                        <p:tgtEl>
                                          <p:spTgt spid="23"/>
                                        </p:tgtEl>
                                      </p:cBhvr>
                                    </p:animEffect>
                                  </p:childTnLst>
                                </p:cTn>
                              </p:par>
                            </p:childTnLst>
                          </p:cTn>
                        </p:par>
                        <p:par>
                          <p:cTn id="31" fill="hold">
                            <p:stCondLst>
                              <p:cond delay="3799"/>
                            </p:stCondLst>
                            <p:childTnLst>
                              <p:par>
                                <p:cTn id="32" presetID="23" presetClass="entr" presetSubtype="16" fill="hold" grpId="0" nodeType="after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p:cTn id="34" dur="500" fill="hold"/>
                                        <p:tgtEl>
                                          <p:spTgt spid="25"/>
                                        </p:tgtEl>
                                        <p:attrNameLst>
                                          <p:attrName>ppt_w</p:attrName>
                                        </p:attrNameLst>
                                      </p:cBhvr>
                                      <p:tavLst>
                                        <p:tav tm="0">
                                          <p:val>
                                            <p:fltVal val="0"/>
                                          </p:val>
                                        </p:tav>
                                        <p:tav tm="100000">
                                          <p:val>
                                            <p:strVal val="#ppt_w"/>
                                          </p:val>
                                        </p:tav>
                                      </p:tavLst>
                                    </p:anim>
                                    <p:anim calcmode="lin" valueType="num">
                                      <p:cBhvr>
                                        <p:cTn id="35" dur="500" fill="hold"/>
                                        <p:tgtEl>
                                          <p:spTgt spid="25"/>
                                        </p:tgtEl>
                                        <p:attrNameLst>
                                          <p:attrName>ppt_h</p:attrName>
                                        </p:attrNameLst>
                                      </p:cBhvr>
                                      <p:tavLst>
                                        <p:tav tm="0">
                                          <p:val>
                                            <p:fltVal val="0"/>
                                          </p:val>
                                        </p:tav>
                                        <p:tav tm="100000">
                                          <p:val>
                                            <p:strVal val="#ppt_h"/>
                                          </p:val>
                                        </p:tav>
                                      </p:tavLst>
                                    </p:anim>
                                  </p:childTnLst>
                                </p:cTn>
                              </p:par>
                            </p:childTnLst>
                          </p:cTn>
                        </p:par>
                        <p:par>
                          <p:cTn id="36" fill="hold">
                            <p:stCondLst>
                              <p:cond delay="4299"/>
                            </p:stCondLst>
                            <p:childTnLst>
                              <p:par>
                                <p:cTn id="37" presetID="3" presetClass="entr" presetSubtype="10"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linds(horizontal)">
                                      <p:cBhvr>
                                        <p:cTn id="39" dur="500"/>
                                        <p:tgtEl>
                                          <p:spTgt spid="26"/>
                                        </p:tgtEl>
                                      </p:cBhvr>
                                    </p:animEffect>
                                  </p:childTnLst>
                                </p:cTn>
                              </p:par>
                            </p:childTnLst>
                          </p:cTn>
                        </p:par>
                        <p:par>
                          <p:cTn id="40" fill="hold">
                            <p:stCondLst>
                              <p:cond delay="4799"/>
                            </p:stCondLst>
                            <p:childTnLst>
                              <p:par>
                                <p:cTn id="41" presetID="22" presetClass="entr" presetSubtype="1"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up)">
                                      <p:cBhvr>
                                        <p:cTn id="43" dur="500"/>
                                        <p:tgtEl>
                                          <p:spTgt spid="27"/>
                                        </p:tgtEl>
                                      </p:cBhvr>
                                    </p:animEffect>
                                  </p:childTnLst>
                                </p:cTn>
                              </p:par>
                            </p:childTnLst>
                          </p:cTn>
                        </p:par>
                        <p:par>
                          <p:cTn id="44" fill="hold">
                            <p:stCondLst>
                              <p:cond delay="5299"/>
                            </p:stCondLst>
                            <p:childTnLst>
                              <p:par>
                                <p:cTn id="45" presetID="23" presetClass="entr" presetSubtype="16"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p:cTn id="47" dur="500" fill="hold"/>
                                        <p:tgtEl>
                                          <p:spTgt spid="28"/>
                                        </p:tgtEl>
                                        <p:attrNameLst>
                                          <p:attrName>ppt_w</p:attrName>
                                        </p:attrNameLst>
                                      </p:cBhvr>
                                      <p:tavLst>
                                        <p:tav tm="0">
                                          <p:val>
                                            <p:fltVal val="0"/>
                                          </p:val>
                                        </p:tav>
                                        <p:tav tm="100000">
                                          <p:val>
                                            <p:strVal val="#ppt_w"/>
                                          </p:val>
                                        </p:tav>
                                      </p:tavLst>
                                    </p:anim>
                                    <p:anim calcmode="lin" valueType="num">
                                      <p:cBhvr>
                                        <p:cTn id="48" dur="500" fill="hold"/>
                                        <p:tgtEl>
                                          <p:spTgt spid="28"/>
                                        </p:tgtEl>
                                        <p:attrNameLst>
                                          <p:attrName>ppt_h</p:attrName>
                                        </p:attrNameLst>
                                      </p:cBhvr>
                                      <p:tavLst>
                                        <p:tav tm="0">
                                          <p:val>
                                            <p:fltVal val="0"/>
                                          </p:val>
                                        </p:tav>
                                        <p:tav tm="100000">
                                          <p:val>
                                            <p:strVal val="#ppt_h"/>
                                          </p:val>
                                        </p:tav>
                                      </p:tavLst>
                                    </p:anim>
                                  </p:childTnLst>
                                </p:cTn>
                              </p:par>
                            </p:childTnLst>
                          </p:cTn>
                        </p:par>
                        <p:par>
                          <p:cTn id="49" fill="hold">
                            <p:stCondLst>
                              <p:cond delay="5799"/>
                            </p:stCondLst>
                            <p:childTnLst>
                              <p:par>
                                <p:cTn id="50" presetID="3" presetClass="entr" presetSubtype="10" fill="hold" grpId="0" nodeType="after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blinds(horizontal)">
                                      <p:cBhvr>
                                        <p:cTn id="52" dur="500"/>
                                        <p:tgtEl>
                                          <p:spTgt spid="30"/>
                                        </p:tgtEl>
                                      </p:cBhvr>
                                    </p:animEffect>
                                  </p:childTnLst>
                                </p:cTn>
                              </p:par>
                            </p:childTnLst>
                          </p:cTn>
                        </p:par>
                        <p:par>
                          <p:cTn id="53" fill="hold">
                            <p:stCondLst>
                              <p:cond delay="6299"/>
                            </p:stCondLst>
                            <p:childTnLst>
                              <p:par>
                                <p:cTn id="54" presetID="22" presetClass="entr" presetSubtype="1" fill="hold"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up)">
                                      <p:cBhvr>
                                        <p:cTn id="56" dur="500"/>
                                        <p:tgtEl>
                                          <p:spTgt spid="31"/>
                                        </p:tgtEl>
                                      </p:cBhvr>
                                    </p:animEffect>
                                  </p:childTnLst>
                                </p:cTn>
                              </p:par>
                            </p:childTnLst>
                          </p:cTn>
                        </p:par>
                        <p:par>
                          <p:cTn id="57" fill="hold">
                            <p:stCondLst>
                              <p:cond delay="6799"/>
                            </p:stCondLst>
                            <p:childTnLst>
                              <p:par>
                                <p:cTn id="58" presetID="23" presetClass="entr" presetSubtype="16" fill="hold" grpId="0" nodeType="after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p:cTn id="60" dur="500" fill="hold"/>
                                        <p:tgtEl>
                                          <p:spTgt spid="32"/>
                                        </p:tgtEl>
                                        <p:attrNameLst>
                                          <p:attrName>ppt_w</p:attrName>
                                        </p:attrNameLst>
                                      </p:cBhvr>
                                      <p:tavLst>
                                        <p:tav tm="0">
                                          <p:val>
                                            <p:fltVal val="0"/>
                                          </p:val>
                                        </p:tav>
                                        <p:tav tm="100000">
                                          <p:val>
                                            <p:strVal val="#ppt_w"/>
                                          </p:val>
                                        </p:tav>
                                      </p:tavLst>
                                    </p:anim>
                                    <p:anim calcmode="lin" valueType="num">
                                      <p:cBhvr>
                                        <p:cTn id="61" dur="500" fill="hold"/>
                                        <p:tgtEl>
                                          <p:spTgt spid="32"/>
                                        </p:tgtEl>
                                        <p:attrNameLst>
                                          <p:attrName>ppt_h</p:attrName>
                                        </p:attrNameLst>
                                      </p:cBhvr>
                                      <p:tavLst>
                                        <p:tav tm="0">
                                          <p:val>
                                            <p:fltVal val="0"/>
                                          </p:val>
                                        </p:tav>
                                        <p:tav tm="100000">
                                          <p:val>
                                            <p:strVal val="#ppt_h"/>
                                          </p:val>
                                        </p:tav>
                                      </p:tavLst>
                                    </p:anim>
                                  </p:childTnLst>
                                </p:cTn>
                              </p:par>
                            </p:childTnLst>
                          </p:cTn>
                        </p:par>
                        <p:par>
                          <p:cTn id="62" fill="hold">
                            <p:stCondLst>
                              <p:cond delay="7299"/>
                            </p:stCondLst>
                            <p:childTnLst>
                              <p:par>
                                <p:cTn id="63" presetID="3" presetClass="entr" presetSubtype="10" fill="hold" grpId="0" nodeType="after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blinds(horizontal)">
                                      <p:cBhvr>
                                        <p:cTn id="6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3" grpId="0" animBg="1"/>
      <p:bldP spid="21" grpId="0"/>
      <p:bldP spid="25" grpId="0" animBg="1"/>
      <p:bldP spid="26" grpId="0"/>
      <p:bldP spid="28" grpId="0" animBg="1"/>
      <p:bldP spid="30" grpId="0"/>
      <p:bldP spid="32" grpId="0" animBg="1"/>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点击输入小标题</a:t>
            </a:r>
          </a:p>
        </p:txBody>
      </p:sp>
      <p:pic>
        <p:nvPicPr>
          <p:cNvPr id="6" name="图片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3244" y="0"/>
            <a:ext cx="1789251" cy="1051863"/>
          </a:xfrm>
          <a:prstGeom prst="rect">
            <a:avLst/>
          </a:prstGeom>
        </p:spPr>
      </p:pic>
      <p:cxnSp>
        <p:nvCxnSpPr>
          <p:cNvPr id="26" name="直接连接符 25"/>
          <p:cNvCxnSpPr/>
          <p:nvPr/>
        </p:nvCxnSpPr>
        <p:spPr>
          <a:xfrm>
            <a:off x="4586351" y="1619439"/>
            <a:ext cx="72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406351" y="1347633"/>
            <a:ext cx="90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226351" y="1481180"/>
            <a:ext cx="108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754305" y="1356261"/>
            <a:ext cx="72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754305" y="1628067"/>
            <a:ext cx="90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754305" y="1489808"/>
            <a:ext cx="108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淘宝网chenying0907出品 31"/>
          <p:cNvSpPr txBox="1"/>
          <p:nvPr/>
        </p:nvSpPr>
        <p:spPr>
          <a:xfrm>
            <a:off x="5401310" y="1219835"/>
            <a:ext cx="1424305" cy="548640"/>
          </a:xfrm>
          <a:prstGeom prst="rect">
            <a:avLst/>
          </a:prstGeom>
          <a:noFill/>
        </p:spPr>
        <p:txBody>
          <a:bodyPr wrap="square" rtlCol="0">
            <a:spAutoFit/>
          </a:bodyPr>
          <a:lstStyle/>
          <a:p>
            <a:r>
              <a:rPr lang="zh-CN" altLang="en-US" sz="2800" b="1" dirty="0">
                <a:solidFill>
                  <a:schemeClr val="accent1">
                    <a:lumMod val="50000"/>
                  </a:schemeClr>
                </a:solidFill>
                <a:latin typeface="微软雅黑" pitchFamily="34" charset="-122"/>
                <a:ea typeface="微软雅黑" pitchFamily="34" charset="-122"/>
              </a:rPr>
              <a:t>小标题</a:t>
            </a:r>
          </a:p>
        </p:txBody>
      </p:sp>
      <p:grpSp>
        <p:nvGrpSpPr>
          <p:cNvPr id="2" name="淘宝网chenying0907出品 1"/>
          <p:cNvGrpSpPr/>
          <p:nvPr/>
        </p:nvGrpSpPr>
        <p:grpSpPr>
          <a:xfrm>
            <a:off x="1753235" y="2022475"/>
            <a:ext cx="8974455" cy="1715770"/>
            <a:chOff x="2761" y="3185"/>
            <a:chExt cx="14133" cy="2702"/>
          </a:xfrm>
        </p:grpSpPr>
        <p:sp>
          <p:nvSpPr>
            <p:cNvPr id="33" name="淘宝网chenying0907出品 32"/>
            <p:cNvSpPr/>
            <p:nvPr/>
          </p:nvSpPr>
          <p:spPr>
            <a:xfrm>
              <a:off x="2761" y="3185"/>
              <a:ext cx="14133" cy="2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半闭框 33"/>
            <p:cNvSpPr/>
            <p:nvPr/>
          </p:nvSpPr>
          <p:spPr>
            <a:xfrm>
              <a:off x="2761" y="3185"/>
              <a:ext cx="1752" cy="1009"/>
            </a:xfrm>
            <a:prstGeom prst="halfFrame">
              <a:avLst>
                <a:gd name="adj1" fmla="val 9804"/>
                <a:gd name="adj2" fmla="val 8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半闭框 34"/>
            <p:cNvSpPr/>
            <p:nvPr/>
          </p:nvSpPr>
          <p:spPr>
            <a:xfrm>
              <a:off x="15142" y="4877"/>
              <a:ext cx="1752" cy="1009"/>
            </a:xfrm>
            <a:prstGeom prst="halfFrame">
              <a:avLst>
                <a:gd name="adj1" fmla="val 9804"/>
                <a:gd name="adj2" fmla="val 8333"/>
              </a:avLst>
            </a:prstGeom>
            <a:scene3d>
              <a:camera prst="orthographicFront">
                <a:rot lat="1080000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淘宝网chenying0907出品 35"/>
            <p:cNvSpPr txBox="1"/>
            <p:nvPr/>
          </p:nvSpPr>
          <p:spPr>
            <a:xfrm>
              <a:off x="3326" y="3422"/>
              <a:ext cx="13357" cy="2327"/>
            </a:xfrm>
            <a:prstGeom prst="rect">
              <a:avLst/>
            </a:prstGeom>
            <a:noFill/>
          </p:spPr>
          <p:txBody>
            <a:bodyPr wrap="square" rtlCol="0">
              <a:spAutoFit/>
            </a:bodyPr>
            <a:lstStyle/>
            <a:p>
              <a:r>
                <a:rPr lang="en-US" altLang="zh-CN" dirty="0"/>
                <a:t>        My flower is ephemeral, and she has only four thorns to defend herself against the world. And I have left on my planet, all alone! His flower had told him that she was only one of her kind in all universe. And here were five thousand of them, all alike, in one single garden! I thought that I was rich, with a flower that was unique in all the world; and all I had was a common rose. A common rose… </a:t>
              </a:r>
              <a:endParaRPr lang="zh-CN" altLang="en-US" dirty="0"/>
            </a:p>
          </p:txBody>
        </p:sp>
      </p:grpSp>
      <p:sp>
        <p:nvSpPr>
          <p:cNvPr id="37" name="淘宝网chenying0907出品 36"/>
          <p:cNvSpPr/>
          <p:nvPr/>
        </p:nvSpPr>
        <p:spPr>
          <a:xfrm>
            <a:off x="1727306" y="4278949"/>
            <a:ext cx="1206631" cy="452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小标题</a:t>
            </a:r>
          </a:p>
        </p:txBody>
      </p:sp>
      <p:sp>
        <p:nvSpPr>
          <p:cNvPr id="38" name="淘宝网chenying0907出品 37"/>
          <p:cNvSpPr txBox="1"/>
          <p:nvPr/>
        </p:nvSpPr>
        <p:spPr>
          <a:xfrm>
            <a:off x="1280477" y="4819995"/>
            <a:ext cx="2313337" cy="1754326"/>
          </a:xfrm>
          <a:prstGeom prst="rect">
            <a:avLst/>
          </a:prstGeom>
          <a:noFill/>
        </p:spPr>
        <p:txBody>
          <a:bodyPr wrap="square" rtlCol="0">
            <a:spAutoFit/>
          </a:bodyPr>
          <a:lstStyle/>
          <a:p>
            <a:r>
              <a:rPr lang="en-US" altLang="zh-CN" dirty="0"/>
              <a:t>And I have left on my planet, all alone! His flower had told him that she was only one of her kind in all universe. </a:t>
            </a:r>
            <a:endParaRPr lang="zh-CN" altLang="en-US" dirty="0"/>
          </a:p>
        </p:txBody>
      </p:sp>
      <p:sp>
        <p:nvSpPr>
          <p:cNvPr id="39" name="淘宝网chenying0907出品 38"/>
          <p:cNvSpPr/>
          <p:nvPr/>
        </p:nvSpPr>
        <p:spPr>
          <a:xfrm>
            <a:off x="4265894" y="4278949"/>
            <a:ext cx="1206631" cy="452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小标题</a:t>
            </a:r>
          </a:p>
        </p:txBody>
      </p:sp>
      <p:sp>
        <p:nvSpPr>
          <p:cNvPr id="40" name="淘宝网chenying0907出品 39"/>
          <p:cNvSpPr txBox="1"/>
          <p:nvPr/>
        </p:nvSpPr>
        <p:spPr>
          <a:xfrm>
            <a:off x="3819065" y="4819995"/>
            <a:ext cx="2425513" cy="1754326"/>
          </a:xfrm>
          <a:prstGeom prst="rect">
            <a:avLst/>
          </a:prstGeom>
          <a:noFill/>
        </p:spPr>
        <p:txBody>
          <a:bodyPr wrap="square" rtlCol="0">
            <a:spAutoFit/>
          </a:bodyPr>
          <a:lstStyle/>
          <a:p>
            <a:r>
              <a:rPr lang="en-US" altLang="zh-CN" dirty="0"/>
              <a:t>And I have left on my planet, all alone! His flower had told him that she was only one of her kind in all universe. </a:t>
            </a:r>
            <a:endParaRPr lang="zh-CN" altLang="en-US" dirty="0"/>
          </a:p>
        </p:txBody>
      </p:sp>
      <p:sp>
        <p:nvSpPr>
          <p:cNvPr id="41" name="淘宝网chenying0907出品 40"/>
          <p:cNvSpPr/>
          <p:nvPr/>
        </p:nvSpPr>
        <p:spPr>
          <a:xfrm>
            <a:off x="6916658" y="4278949"/>
            <a:ext cx="1206631" cy="452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小标题</a:t>
            </a:r>
          </a:p>
        </p:txBody>
      </p:sp>
      <p:sp>
        <p:nvSpPr>
          <p:cNvPr id="42" name="淘宝网chenying0907出品 41"/>
          <p:cNvSpPr txBox="1"/>
          <p:nvPr/>
        </p:nvSpPr>
        <p:spPr>
          <a:xfrm>
            <a:off x="6469829" y="4819995"/>
            <a:ext cx="2425513" cy="1754326"/>
          </a:xfrm>
          <a:prstGeom prst="rect">
            <a:avLst/>
          </a:prstGeom>
          <a:noFill/>
        </p:spPr>
        <p:txBody>
          <a:bodyPr wrap="square" rtlCol="0">
            <a:spAutoFit/>
          </a:bodyPr>
          <a:lstStyle/>
          <a:p>
            <a:r>
              <a:rPr lang="en-US" altLang="zh-CN" dirty="0"/>
              <a:t>And I have left on my planet, all alone! His flower had told him that she was only one of her kind in all universe. </a:t>
            </a:r>
            <a:endParaRPr lang="zh-CN" altLang="en-US" dirty="0"/>
          </a:p>
        </p:txBody>
      </p:sp>
      <p:sp>
        <p:nvSpPr>
          <p:cNvPr id="43" name="淘宝网chenying0907出品 42"/>
          <p:cNvSpPr/>
          <p:nvPr/>
        </p:nvSpPr>
        <p:spPr>
          <a:xfrm>
            <a:off x="9561296" y="4278949"/>
            <a:ext cx="1206631" cy="452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小标题</a:t>
            </a:r>
          </a:p>
        </p:txBody>
      </p:sp>
      <p:sp>
        <p:nvSpPr>
          <p:cNvPr id="44" name="淘宝网chenying0907出品 43"/>
          <p:cNvSpPr txBox="1"/>
          <p:nvPr/>
        </p:nvSpPr>
        <p:spPr>
          <a:xfrm>
            <a:off x="9114467" y="4819995"/>
            <a:ext cx="2425513" cy="1754326"/>
          </a:xfrm>
          <a:prstGeom prst="rect">
            <a:avLst/>
          </a:prstGeom>
          <a:noFill/>
        </p:spPr>
        <p:txBody>
          <a:bodyPr wrap="square" rtlCol="0">
            <a:spAutoFit/>
          </a:bodyPr>
          <a:lstStyle/>
          <a:p>
            <a:r>
              <a:rPr lang="en-US" altLang="zh-CN" dirty="0"/>
              <a:t>And I have left on my planet, all alone! His flower had told him that she was only one of her kind in all universe. </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par>
                          <p:cTn id="12" fill="hold">
                            <p:stCondLst>
                              <p:cond delay="800"/>
                            </p:stCondLst>
                            <p:childTnLst>
                              <p:par>
                                <p:cTn id="13" presetID="42" presetClass="entr" presetSubtype="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1000"/>
                                        <p:tgtEl>
                                          <p:spTgt spid="32"/>
                                        </p:tgtEl>
                                      </p:cBhvr>
                                    </p:animEffect>
                                    <p:anim calcmode="lin" valueType="num">
                                      <p:cBhvr>
                                        <p:cTn id="16" dur="1000" fill="hold"/>
                                        <p:tgtEl>
                                          <p:spTgt spid="32"/>
                                        </p:tgtEl>
                                        <p:attrNameLst>
                                          <p:attrName>ppt_x</p:attrName>
                                        </p:attrNameLst>
                                      </p:cBhvr>
                                      <p:tavLst>
                                        <p:tav tm="0">
                                          <p:val>
                                            <p:strVal val="#ppt_x"/>
                                          </p:val>
                                        </p:tav>
                                        <p:tav tm="100000">
                                          <p:val>
                                            <p:strVal val="#ppt_x"/>
                                          </p:val>
                                        </p:tav>
                                      </p:tavLst>
                                    </p:anim>
                                    <p:anim calcmode="lin" valueType="num">
                                      <p:cBhvr>
                                        <p:cTn id="17" dur="1000" fill="hold"/>
                                        <p:tgtEl>
                                          <p:spTgt spid="32"/>
                                        </p:tgtEl>
                                        <p:attrNameLst>
                                          <p:attrName>ppt_y</p:attrName>
                                        </p:attrNameLst>
                                      </p:cBhvr>
                                      <p:tavLst>
                                        <p:tav tm="0">
                                          <p:val>
                                            <p:strVal val="#ppt_y+.1"/>
                                          </p:val>
                                        </p:tav>
                                        <p:tav tm="100000">
                                          <p:val>
                                            <p:strVal val="#ppt_y"/>
                                          </p:val>
                                        </p:tav>
                                      </p:tavLst>
                                    </p:anim>
                                  </p:childTnLst>
                                </p:cTn>
                              </p:par>
                              <p:par>
                                <p:cTn id="18" presetID="10" presetClass="entr" presetSubtype="0"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par>
                                <p:cTn id="27" presetID="10"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par>
                                <p:cTn id="30" presetID="10" presetClass="entr" presetSubtype="0"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par>
                          <p:cTn id="36" fill="hold">
                            <p:stCondLst>
                              <p:cond delay="1800"/>
                            </p:stCondLst>
                            <p:childTnLst>
                              <p:par>
                                <p:cTn id="37" presetID="31" presetClass="entr" presetSubtype="0" fill="hold" nodeType="after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p:cTn id="39" dur="1000" fill="hold"/>
                                        <p:tgtEl>
                                          <p:spTgt spid="2"/>
                                        </p:tgtEl>
                                        <p:attrNameLst>
                                          <p:attrName>ppt_w</p:attrName>
                                        </p:attrNameLst>
                                      </p:cBhvr>
                                      <p:tavLst>
                                        <p:tav tm="0">
                                          <p:val>
                                            <p:fltVal val="0"/>
                                          </p:val>
                                        </p:tav>
                                        <p:tav tm="100000">
                                          <p:val>
                                            <p:strVal val="#ppt_w"/>
                                          </p:val>
                                        </p:tav>
                                      </p:tavLst>
                                    </p:anim>
                                    <p:anim calcmode="lin" valueType="num">
                                      <p:cBhvr>
                                        <p:cTn id="40" dur="1000" fill="hold"/>
                                        <p:tgtEl>
                                          <p:spTgt spid="2"/>
                                        </p:tgtEl>
                                        <p:attrNameLst>
                                          <p:attrName>ppt_h</p:attrName>
                                        </p:attrNameLst>
                                      </p:cBhvr>
                                      <p:tavLst>
                                        <p:tav tm="0">
                                          <p:val>
                                            <p:fltVal val="0"/>
                                          </p:val>
                                        </p:tav>
                                        <p:tav tm="100000">
                                          <p:val>
                                            <p:strVal val="#ppt_h"/>
                                          </p:val>
                                        </p:tav>
                                      </p:tavLst>
                                    </p:anim>
                                    <p:anim calcmode="lin" valueType="num">
                                      <p:cBhvr>
                                        <p:cTn id="41" dur="1000" fill="hold"/>
                                        <p:tgtEl>
                                          <p:spTgt spid="2"/>
                                        </p:tgtEl>
                                        <p:attrNameLst>
                                          <p:attrName>style.rotation</p:attrName>
                                        </p:attrNameLst>
                                      </p:cBhvr>
                                      <p:tavLst>
                                        <p:tav tm="0">
                                          <p:val>
                                            <p:fltVal val="90"/>
                                          </p:val>
                                        </p:tav>
                                        <p:tav tm="100000">
                                          <p:val>
                                            <p:fltVal val="0"/>
                                          </p:val>
                                        </p:tav>
                                      </p:tavLst>
                                    </p:anim>
                                    <p:animEffect transition="in" filter="fade">
                                      <p:cBhvr>
                                        <p:cTn id="42" dur="1000"/>
                                        <p:tgtEl>
                                          <p:spTgt spid="2"/>
                                        </p:tgtEl>
                                      </p:cBhvr>
                                    </p:animEffect>
                                  </p:childTnLst>
                                </p:cTn>
                              </p:par>
                            </p:childTnLst>
                          </p:cTn>
                        </p:par>
                        <p:par>
                          <p:cTn id="43" fill="hold">
                            <p:stCondLst>
                              <p:cond delay="2800"/>
                            </p:stCondLst>
                            <p:childTnLst>
                              <p:par>
                                <p:cTn id="44" presetID="3" presetClass="entr" presetSubtype="10" fill="hold" grpId="0" nodeType="after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blinds(horizontal)">
                                      <p:cBhvr>
                                        <p:cTn id="46" dur="500"/>
                                        <p:tgtEl>
                                          <p:spTgt spid="37"/>
                                        </p:tgtEl>
                                      </p:cBhvr>
                                    </p:animEffect>
                                  </p:childTnLst>
                                </p:cTn>
                              </p:par>
                            </p:childTnLst>
                          </p:cTn>
                        </p:par>
                        <p:par>
                          <p:cTn id="47" fill="hold">
                            <p:stCondLst>
                              <p:cond delay="3300"/>
                            </p:stCondLst>
                            <p:childTnLst>
                              <p:par>
                                <p:cTn id="48" presetID="3" presetClass="entr" presetSubtype="10" fill="hold" grpId="0" nodeType="after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blinds(horizontal)">
                                      <p:cBhvr>
                                        <p:cTn id="50" dur="500"/>
                                        <p:tgtEl>
                                          <p:spTgt spid="38"/>
                                        </p:tgtEl>
                                      </p:cBhvr>
                                    </p:animEffect>
                                  </p:childTnLst>
                                </p:cTn>
                              </p:par>
                            </p:childTnLst>
                          </p:cTn>
                        </p:par>
                        <p:par>
                          <p:cTn id="51" fill="hold">
                            <p:stCondLst>
                              <p:cond delay="3800"/>
                            </p:stCondLst>
                            <p:childTnLst>
                              <p:par>
                                <p:cTn id="52" presetID="3" presetClass="entr" presetSubtype="1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blinds(horizontal)">
                                      <p:cBhvr>
                                        <p:cTn id="54" dur="500"/>
                                        <p:tgtEl>
                                          <p:spTgt spid="39"/>
                                        </p:tgtEl>
                                      </p:cBhvr>
                                    </p:animEffect>
                                  </p:childTnLst>
                                </p:cTn>
                              </p:par>
                            </p:childTnLst>
                          </p:cTn>
                        </p:par>
                        <p:par>
                          <p:cTn id="55" fill="hold">
                            <p:stCondLst>
                              <p:cond delay="4300"/>
                            </p:stCondLst>
                            <p:childTnLst>
                              <p:par>
                                <p:cTn id="56" presetID="3" presetClass="entr" presetSubtype="10" fill="hold" grpId="0" nodeType="after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blinds(horizontal)">
                                      <p:cBhvr>
                                        <p:cTn id="58" dur="500"/>
                                        <p:tgtEl>
                                          <p:spTgt spid="40"/>
                                        </p:tgtEl>
                                      </p:cBhvr>
                                    </p:animEffect>
                                  </p:childTnLst>
                                </p:cTn>
                              </p:par>
                            </p:childTnLst>
                          </p:cTn>
                        </p:par>
                        <p:par>
                          <p:cTn id="59" fill="hold">
                            <p:stCondLst>
                              <p:cond delay="4800"/>
                            </p:stCondLst>
                            <p:childTnLst>
                              <p:par>
                                <p:cTn id="60" presetID="3" presetClass="entr" presetSubtype="10" fill="hold" grpId="0" nodeType="after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blinds(horizontal)">
                                      <p:cBhvr>
                                        <p:cTn id="62" dur="500"/>
                                        <p:tgtEl>
                                          <p:spTgt spid="41"/>
                                        </p:tgtEl>
                                      </p:cBhvr>
                                    </p:animEffect>
                                  </p:childTnLst>
                                </p:cTn>
                              </p:par>
                            </p:childTnLst>
                          </p:cTn>
                        </p:par>
                        <p:par>
                          <p:cTn id="63" fill="hold">
                            <p:stCondLst>
                              <p:cond delay="5300"/>
                            </p:stCondLst>
                            <p:childTnLst>
                              <p:par>
                                <p:cTn id="64" presetID="3" presetClass="entr" presetSubtype="10" fill="hold" grpId="0" nodeType="after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blinds(horizontal)">
                                      <p:cBhvr>
                                        <p:cTn id="66" dur="500"/>
                                        <p:tgtEl>
                                          <p:spTgt spid="42"/>
                                        </p:tgtEl>
                                      </p:cBhvr>
                                    </p:animEffect>
                                  </p:childTnLst>
                                </p:cTn>
                              </p:par>
                            </p:childTnLst>
                          </p:cTn>
                        </p:par>
                        <p:par>
                          <p:cTn id="67" fill="hold">
                            <p:stCondLst>
                              <p:cond delay="5800"/>
                            </p:stCondLst>
                            <p:childTnLst>
                              <p:par>
                                <p:cTn id="68" presetID="3" presetClass="entr" presetSubtype="10" fill="hold" grpId="0" nodeType="after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blinds(horizontal)">
                                      <p:cBhvr>
                                        <p:cTn id="70" dur="500"/>
                                        <p:tgtEl>
                                          <p:spTgt spid="43"/>
                                        </p:tgtEl>
                                      </p:cBhvr>
                                    </p:animEffect>
                                  </p:childTnLst>
                                </p:cTn>
                              </p:par>
                            </p:childTnLst>
                          </p:cTn>
                        </p:par>
                        <p:par>
                          <p:cTn id="71" fill="hold">
                            <p:stCondLst>
                              <p:cond delay="6300"/>
                            </p:stCondLst>
                            <p:childTnLst>
                              <p:par>
                                <p:cTn id="72" presetID="3" presetClass="entr" presetSubtype="10" fill="hold" grpId="0" nodeType="after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blinds(horizontal)">
                                      <p:cBhvr>
                                        <p:cTn id="7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2" grpId="0"/>
      <p:bldP spid="37" grpId="0" animBg="1"/>
      <p:bldP spid="38" grpId="0"/>
      <p:bldP spid="39" grpId="0" animBg="1"/>
      <p:bldP spid="40" grpId="0"/>
      <p:bldP spid="41" grpId="0" animBg="1"/>
      <p:bldP spid="42" grpId="0"/>
      <p:bldP spid="43" grpId="0" animBg="1"/>
      <p:bldP spid="44"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点击输入小标题</a:t>
            </a:r>
          </a:p>
        </p:txBody>
      </p:sp>
      <p:pic>
        <p:nvPicPr>
          <p:cNvPr id="6" name="图片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3244" y="0"/>
            <a:ext cx="1789251" cy="1051863"/>
          </a:xfrm>
          <a:prstGeom prst="rect">
            <a:avLst/>
          </a:prstGeom>
        </p:spPr>
      </p:pic>
      <p:grpSp>
        <p:nvGrpSpPr>
          <p:cNvPr id="2" name="淘宝网chenying0907出品 1"/>
          <p:cNvGrpSpPr/>
          <p:nvPr/>
        </p:nvGrpSpPr>
        <p:grpSpPr>
          <a:xfrm>
            <a:off x="544195" y="1979295"/>
            <a:ext cx="4787265" cy="3949700"/>
            <a:chOff x="857" y="3117"/>
            <a:chExt cx="7539" cy="6220"/>
          </a:xfrm>
        </p:grpSpPr>
        <p:grpSp>
          <p:nvGrpSpPr>
            <p:cNvPr id="7" name="淘宝网chenying0907出品 6"/>
            <p:cNvGrpSpPr>
              <a:grpSpLocks noChangeAspect="1"/>
            </p:cNvGrpSpPr>
            <p:nvPr/>
          </p:nvGrpSpPr>
          <p:grpSpPr>
            <a:xfrm>
              <a:off x="857" y="3117"/>
              <a:ext cx="1341" cy="2268"/>
              <a:chOff x="1736725" y="2222500"/>
              <a:chExt cx="1816100" cy="3070225"/>
            </a:xfrm>
          </p:grpSpPr>
          <p:sp>
            <p:nvSpPr>
              <p:cNvPr id="8" name="MH_Other_6"/>
              <p:cNvSpPr>
                <a:spLocks noChangeArrowheads="1"/>
              </p:cNvSpPr>
              <p:nvPr/>
            </p:nvSpPr>
            <p:spPr bwMode="auto">
              <a:xfrm rot="1538538" flipH="1">
                <a:off x="1736725" y="4733925"/>
                <a:ext cx="762000" cy="307975"/>
              </a:xfrm>
              <a:prstGeom prst="roundRect">
                <a:avLst>
                  <a:gd name="adj" fmla="val 50000"/>
                </a:avLst>
              </a:prstGeom>
              <a:gradFill rotWithShape="1">
                <a:gsLst>
                  <a:gs pos="0">
                    <a:schemeClr val="accent1">
                      <a:lumMod val="50000"/>
                    </a:schemeClr>
                  </a:gs>
                  <a:gs pos="50000">
                    <a:schemeClr val="accent1">
                      <a:lumMod val="75000"/>
                    </a:schemeClr>
                  </a:gs>
                  <a:gs pos="100000">
                    <a:schemeClr val="accent1">
                      <a:lumMod val="50000"/>
                    </a:schemeClr>
                  </a:gs>
                </a:gsLst>
                <a:lin ang="0" scaled="1"/>
              </a:gradFill>
              <a:ln>
                <a:noFill/>
              </a:ln>
            </p:spPr>
            <p:txBody>
              <a:bodyPr anchor="ctr"/>
              <a:lstStyle>
                <a:lvl1pPr latinLnBrk="1">
                  <a:lnSpc>
                    <a:spcPct val="90000"/>
                  </a:lnSpc>
                  <a:spcBef>
                    <a:spcPts val="1000"/>
                  </a:spcBef>
                  <a:buChar char="•"/>
                  <a:defRPr sz="2800">
                    <a:solidFill>
                      <a:schemeClr val="tx1"/>
                    </a:solidFill>
                    <a:latin typeface="나눔고딕" charset="-127"/>
                    <a:ea typeface="나눔고딕" charset="-127"/>
                    <a:sym typeface="나눔고딕" charset="-127"/>
                  </a:defRPr>
                </a:lvl1pPr>
                <a:lvl2pPr marL="742950" indent="-285750" latinLnBrk="1">
                  <a:lnSpc>
                    <a:spcPct val="90000"/>
                  </a:lnSpc>
                  <a:spcBef>
                    <a:spcPts val="500"/>
                  </a:spcBef>
                  <a:buChar char="•"/>
                  <a:defRPr sz="2400">
                    <a:solidFill>
                      <a:schemeClr val="tx1"/>
                    </a:solidFill>
                    <a:latin typeface="나눔고딕" charset="-127"/>
                    <a:ea typeface="나눔고딕" charset="-127"/>
                    <a:sym typeface="나눔고딕" charset="-127"/>
                  </a:defRPr>
                </a:lvl2pPr>
                <a:lvl3pPr marL="1143000" indent="-228600" latinLnBrk="1">
                  <a:lnSpc>
                    <a:spcPct val="90000"/>
                  </a:lnSpc>
                  <a:spcBef>
                    <a:spcPts val="500"/>
                  </a:spcBef>
                  <a:buChar char="•"/>
                  <a:defRPr sz="2000">
                    <a:solidFill>
                      <a:schemeClr val="tx1"/>
                    </a:solidFill>
                    <a:latin typeface="나눔고딕" charset="-127"/>
                    <a:ea typeface="나눔고딕" charset="-127"/>
                    <a:sym typeface="나눔고딕" charset="-127"/>
                  </a:defRPr>
                </a:lvl3pPr>
                <a:lvl4pPr marL="1600200" indent="-228600" latinLnBrk="1">
                  <a:lnSpc>
                    <a:spcPct val="90000"/>
                  </a:lnSpc>
                  <a:spcBef>
                    <a:spcPts val="500"/>
                  </a:spcBef>
                  <a:buChar char="•"/>
                  <a:defRPr>
                    <a:solidFill>
                      <a:schemeClr val="tx1"/>
                    </a:solidFill>
                    <a:latin typeface="나눔고딕" charset="-127"/>
                    <a:ea typeface="나눔고딕" charset="-127"/>
                    <a:sym typeface="나눔고딕" charset="-127"/>
                  </a:defRPr>
                </a:lvl4pPr>
                <a:lvl5pPr marL="2057400" indent="-228600" latinLnBrk="1">
                  <a:lnSpc>
                    <a:spcPct val="90000"/>
                  </a:lnSpc>
                  <a:spcBef>
                    <a:spcPts val="500"/>
                  </a:spcBef>
                  <a:buChar char="•"/>
                  <a:defRPr>
                    <a:solidFill>
                      <a:schemeClr val="tx1"/>
                    </a:solidFill>
                    <a:latin typeface="나눔고딕" charset="-127"/>
                    <a:ea typeface="나눔고딕" charset="-127"/>
                    <a:sym typeface="나눔고딕" charset="-127"/>
                  </a:defRPr>
                </a:lvl5pPr>
                <a:lvl6pPr marL="25146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6pPr>
                <a:lvl7pPr marL="29718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7pPr>
                <a:lvl8pPr marL="34290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8pPr>
                <a:lvl9pPr marL="38862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9pPr>
              </a:lstStyle>
              <a:p>
                <a:pPr algn="r" eaLnBrk="1" hangingPunct="1">
                  <a:lnSpc>
                    <a:spcPct val="100000"/>
                  </a:lnSpc>
                  <a:spcBef>
                    <a:spcPct val="0"/>
                  </a:spcBef>
                  <a:buFont typeface="Arial" pitchFamily="34" charset="0"/>
                  <a:buNone/>
                </a:pPr>
                <a:endParaRPr lang="zh-CN" altLang="en-US" sz="2000" dirty="0">
                  <a:solidFill>
                    <a:srgbClr val="FFFFFF"/>
                  </a:solidFill>
                  <a:latin typeface="Arial Narrow" pitchFamily="34" charset="0"/>
                  <a:ea typeface="微软雅黑" pitchFamily="34" charset="-122"/>
                </a:endParaRPr>
              </a:p>
            </p:txBody>
          </p:sp>
          <p:sp>
            <p:nvSpPr>
              <p:cNvPr id="9" name="MH_Other_7"/>
              <p:cNvSpPr>
                <a:spLocks noChangeArrowheads="1"/>
              </p:cNvSpPr>
              <p:nvPr/>
            </p:nvSpPr>
            <p:spPr bwMode="auto">
              <a:xfrm rot="1538538" flipH="1">
                <a:off x="1946275" y="4295775"/>
                <a:ext cx="762000" cy="304800"/>
              </a:xfrm>
              <a:prstGeom prst="roundRect">
                <a:avLst>
                  <a:gd name="adj" fmla="val 50000"/>
                </a:avLst>
              </a:prstGeom>
              <a:gradFill rotWithShape="1">
                <a:gsLst>
                  <a:gs pos="0">
                    <a:schemeClr val="accent1">
                      <a:lumMod val="50000"/>
                    </a:schemeClr>
                  </a:gs>
                  <a:gs pos="50000">
                    <a:schemeClr val="accent1">
                      <a:lumMod val="75000"/>
                    </a:schemeClr>
                  </a:gs>
                  <a:gs pos="100000">
                    <a:schemeClr val="accent1">
                      <a:lumMod val="50000"/>
                    </a:schemeClr>
                  </a:gs>
                </a:gsLst>
                <a:lin ang="0" scaled="1"/>
              </a:gradFill>
              <a:ln>
                <a:noFill/>
              </a:ln>
            </p:spPr>
            <p:txBody>
              <a:bodyPr anchor="ctr"/>
              <a:lstStyle>
                <a:lvl1pPr latinLnBrk="1">
                  <a:lnSpc>
                    <a:spcPct val="90000"/>
                  </a:lnSpc>
                  <a:spcBef>
                    <a:spcPts val="1000"/>
                  </a:spcBef>
                  <a:buChar char="•"/>
                  <a:defRPr sz="2800">
                    <a:solidFill>
                      <a:schemeClr val="tx1"/>
                    </a:solidFill>
                    <a:latin typeface="나눔고딕" charset="-127"/>
                    <a:ea typeface="나눔고딕" charset="-127"/>
                    <a:sym typeface="나눔고딕" charset="-127"/>
                  </a:defRPr>
                </a:lvl1pPr>
                <a:lvl2pPr marL="742950" indent="-285750" latinLnBrk="1">
                  <a:lnSpc>
                    <a:spcPct val="90000"/>
                  </a:lnSpc>
                  <a:spcBef>
                    <a:spcPts val="500"/>
                  </a:spcBef>
                  <a:buChar char="•"/>
                  <a:defRPr sz="2400">
                    <a:solidFill>
                      <a:schemeClr val="tx1"/>
                    </a:solidFill>
                    <a:latin typeface="나눔고딕" charset="-127"/>
                    <a:ea typeface="나눔고딕" charset="-127"/>
                    <a:sym typeface="나눔고딕" charset="-127"/>
                  </a:defRPr>
                </a:lvl2pPr>
                <a:lvl3pPr marL="1143000" indent="-228600" latinLnBrk="1">
                  <a:lnSpc>
                    <a:spcPct val="90000"/>
                  </a:lnSpc>
                  <a:spcBef>
                    <a:spcPts val="500"/>
                  </a:spcBef>
                  <a:buChar char="•"/>
                  <a:defRPr sz="2000">
                    <a:solidFill>
                      <a:schemeClr val="tx1"/>
                    </a:solidFill>
                    <a:latin typeface="나눔고딕" charset="-127"/>
                    <a:ea typeface="나눔고딕" charset="-127"/>
                    <a:sym typeface="나눔고딕" charset="-127"/>
                  </a:defRPr>
                </a:lvl3pPr>
                <a:lvl4pPr marL="1600200" indent="-228600" latinLnBrk="1">
                  <a:lnSpc>
                    <a:spcPct val="90000"/>
                  </a:lnSpc>
                  <a:spcBef>
                    <a:spcPts val="500"/>
                  </a:spcBef>
                  <a:buChar char="•"/>
                  <a:defRPr>
                    <a:solidFill>
                      <a:schemeClr val="tx1"/>
                    </a:solidFill>
                    <a:latin typeface="나눔고딕" charset="-127"/>
                    <a:ea typeface="나눔고딕" charset="-127"/>
                    <a:sym typeface="나눔고딕" charset="-127"/>
                  </a:defRPr>
                </a:lvl4pPr>
                <a:lvl5pPr marL="2057400" indent="-228600" latinLnBrk="1">
                  <a:lnSpc>
                    <a:spcPct val="90000"/>
                  </a:lnSpc>
                  <a:spcBef>
                    <a:spcPts val="500"/>
                  </a:spcBef>
                  <a:buChar char="•"/>
                  <a:defRPr>
                    <a:solidFill>
                      <a:schemeClr val="tx1"/>
                    </a:solidFill>
                    <a:latin typeface="나눔고딕" charset="-127"/>
                    <a:ea typeface="나눔고딕" charset="-127"/>
                    <a:sym typeface="나눔고딕" charset="-127"/>
                  </a:defRPr>
                </a:lvl5pPr>
                <a:lvl6pPr marL="25146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6pPr>
                <a:lvl7pPr marL="29718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7pPr>
                <a:lvl8pPr marL="34290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8pPr>
                <a:lvl9pPr marL="38862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9pPr>
              </a:lstStyle>
              <a:p>
                <a:pPr algn="r" eaLnBrk="1" hangingPunct="1">
                  <a:lnSpc>
                    <a:spcPct val="100000"/>
                  </a:lnSpc>
                  <a:spcBef>
                    <a:spcPct val="0"/>
                  </a:spcBef>
                  <a:buFont typeface="Arial" pitchFamily="34" charset="0"/>
                  <a:buNone/>
                </a:pPr>
                <a:endParaRPr lang="zh-CN" altLang="en-US" sz="2000" dirty="0">
                  <a:solidFill>
                    <a:srgbClr val="FFFFFF"/>
                  </a:solidFill>
                  <a:latin typeface="Arial Narrow" pitchFamily="34" charset="0"/>
                  <a:ea typeface="微软雅黑" pitchFamily="34" charset="-122"/>
                </a:endParaRPr>
              </a:p>
            </p:txBody>
          </p:sp>
          <p:sp>
            <p:nvSpPr>
              <p:cNvPr id="10" name="MH_Other_8"/>
              <p:cNvSpPr>
                <a:spLocks noChangeArrowheads="1"/>
              </p:cNvSpPr>
              <p:nvPr/>
            </p:nvSpPr>
            <p:spPr bwMode="auto">
              <a:xfrm rot="1538538" flipH="1">
                <a:off x="2168525" y="3841750"/>
                <a:ext cx="762000" cy="304800"/>
              </a:xfrm>
              <a:prstGeom prst="roundRect">
                <a:avLst>
                  <a:gd name="adj" fmla="val 50000"/>
                </a:avLst>
              </a:prstGeom>
              <a:gradFill rotWithShape="1">
                <a:gsLst>
                  <a:gs pos="0">
                    <a:schemeClr val="accent1">
                      <a:lumMod val="50000"/>
                    </a:schemeClr>
                  </a:gs>
                  <a:gs pos="50000">
                    <a:schemeClr val="accent1">
                      <a:lumMod val="75000"/>
                    </a:schemeClr>
                  </a:gs>
                  <a:gs pos="100000">
                    <a:schemeClr val="accent1">
                      <a:lumMod val="50000"/>
                    </a:schemeClr>
                  </a:gs>
                </a:gsLst>
                <a:lin ang="0" scaled="1"/>
              </a:gradFill>
              <a:ln>
                <a:noFill/>
              </a:ln>
            </p:spPr>
            <p:txBody>
              <a:bodyPr anchor="ctr"/>
              <a:lstStyle>
                <a:lvl1pPr latinLnBrk="1">
                  <a:lnSpc>
                    <a:spcPct val="90000"/>
                  </a:lnSpc>
                  <a:spcBef>
                    <a:spcPts val="1000"/>
                  </a:spcBef>
                  <a:buChar char="•"/>
                  <a:defRPr sz="2800">
                    <a:solidFill>
                      <a:schemeClr val="tx1"/>
                    </a:solidFill>
                    <a:latin typeface="나눔고딕" charset="-127"/>
                    <a:ea typeface="나눔고딕" charset="-127"/>
                    <a:sym typeface="나눔고딕" charset="-127"/>
                  </a:defRPr>
                </a:lvl1pPr>
                <a:lvl2pPr marL="742950" indent="-285750" latinLnBrk="1">
                  <a:lnSpc>
                    <a:spcPct val="90000"/>
                  </a:lnSpc>
                  <a:spcBef>
                    <a:spcPts val="500"/>
                  </a:spcBef>
                  <a:buChar char="•"/>
                  <a:defRPr sz="2400">
                    <a:solidFill>
                      <a:schemeClr val="tx1"/>
                    </a:solidFill>
                    <a:latin typeface="나눔고딕" charset="-127"/>
                    <a:ea typeface="나눔고딕" charset="-127"/>
                    <a:sym typeface="나눔고딕" charset="-127"/>
                  </a:defRPr>
                </a:lvl2pPr>
                <a:lvl3pPr marL="1143000" indent="-228600" latinLnBrk="1">
                  <a:lnSpc>
                    <a:spcPct val="90000"/>
                  </a:lnSpc>
                  <a:spcBef>
                    <a:spcPts val="500"/>
                  </a:spcBef>
                  <a:buChar char="•"/>
                  <a:defRPr sz="2000">
                    <a:solidFill>
                      <a:schemeClr val="tx1"/>
                    </a:solidFill>
                    <a:latin typeface="나눔고딕" charset="-127"/>
                    <a:ea typeface="나눔고딕" charset="-127"/>
                    <a:sym typeface="나눔고딕" charset="-127"/>
                  </a:defRPr>
                </a:lvl3pPr>
                <a:lvl4pPr marL="1600200" indent="-228600" latinLnBrk="1">
                  <a:lnSpc>
                    <a:spcPct val="90000"/>
                  </a:lnSpc>
                  <a:spcBef>
                    <a:spcPts val="500"/>
                  </a:spcBef>
                  <a:buChar char="•"/>
                  <a:defRPr>
                    <a:solidFill>
                      <a:schemeClr val="tx1"/>
                    </a:solidFill>
                    <a:latin typeface="나눔고딕" charset="-127"/>
                    <a:ea typeface="나눔고딕" charset="-127"/>
                    <a:sym typeface="나눔고딕" charset="-127"/>
                  </a:defRPr>
                </a:lvl4pPr>
                <a:lvl5pPr marL="2057400" indent="-228600" latinLnBrk="1">
                  <a:lnSpc>
                    <a:spcPct val="90000"/>
                  </a:lnSpc>
                  <a:spcBef>
                    <a:spcPts val="500"/>
                  </a:spcBef>
                  <a:buChar char="•"/>
                  <a:defRPr>
                    <a:solidFill>
                      <a:schemeClr val="tx1"/>
                    </a:solidFill>
                    <a:latin typeface="나눔고딕" charset="-127"/>
                    <a:ea typeface="나눔고딕" charset="-127"/>
                    <a:sym typeface="나눔고딕" charset="-127"/>
                  </a:defRPr>
                </a:lvl5pPr>
                <a:lvl6pPr marL="25146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6pPr>
                <a:lvl7pPr marL="29718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7pPr>
                <a:lvl8pPr marL="34290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8pPr>
                <a:lvl9pPr marL="38862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9pPr>
              </a:lstStyle>
              <a:p>
                <a:pPr algn="r" eaLnBrk="1" hangingPunct="1">
                  <a:lnSpc>
                    <a:spcPct val="100000"/>
                  </a:lnSpc>
                  <a:spcBef>
                    <a:spcPct val="0"/>
                  </a:spcBef>
                  <a:buFont typeface="Arial" pitchFamily="34" charset="0"/>
                  <a:buNone/>
                </a:pPr>
                <a:endParaRPr lang="zh-CN" altLang="en-US" sz="2000" dirty="0">
                  <a:solidFill>
                    <a:srgbClr val="FFFFFF"/>
                  </a:solidFill>
                  <a:latin typeface="Arial Narrow" pitchFamily="34" charset="0"/>
                  <a:ea typeface="微软雅黑" pitchFamily="34" charset="-122"/>
                </a:endParaRPr>
              </a:p>
            </p:txBody>
          </p:sp>
          <p:sp>
            <p:nvSpPr>
              <p:cNvPr id="11" name="MH_Other_9"/>
              <p:cNvSpPr>
                <a:spLocks noChangeArrowheads="1"/>
              </p:cNvSpPr>
              <p:nvPr/>
            </p:nvSpPr>
            <p:spPr bwMode="auto">
              <a:xfrm rot="1538538" flipH="1">
                <a:off x="2019300" y="3155950"/>
                <a:ext cx="381000" cy="2136775"/>
              </a:xfrm>
              <a:prstGeom prst="roundRect">
                <a:avLst>
                  <a:gd name="adj" fmla="val 50000"/>
                </a:avLst>
              </a:prstGeom>
              <a:gradFill rotWithShape="1">
                <a:gsLst>
                  <a:gs pos="0">
                    <a:schemeClr val="accent1">
                      <a:lumMod val="50000"/>
                    </a:schemeClr>
                  </a:gs>
                  <a:gs pos="50000">
                    <a:schemeClr val="accent1">
                      <a:lumMod val="75000"/>
                    </a:schemeClr>
                  </a:gs>
                  <a:gs pos="100000">
                    <a:schemeClr val="accent1">
                      <a:lumMod val="50000"/>
                    </a:schemeClr>
                  </a:gs>
                </a:gsLst>
                <a:lin ang="0" scaled="1"/>
              </a:gradFill>
              <a:ln>
                <a:noFill/>
              </a:ln>
            </p:spPr>
            <p:txBody>
              <a:bodyPr anchor="ctr"/>
              <a:lstStyle>
                <a:lvl1pPr latinLnBrk="1">
                  <a:lnSpc>
                    <a:spcPct val="90000"/>
                  </a:lnSpc>
                  <a:spcBef>
                    <a:spcPts val="1000"/>
                  </a:spcBef>
                  <a:buChar char="•"/>
                  <a:defRPr sz="2800">
                    <a:solidFill>
                      <a:schemeClr val="tx1"/>
                    </a:solidFill>
                    <a:latin typeface="나눔고딕" charset="-127"/>
                    <a:ea typeface="나눔고딕" charset="-127"/>
                    <a:sym typeface="나눔고딕" charset="-127"/>
                  </a:defRPr>
                </a:lvl1pPr>
                <a:lvl2pPr marL="742950" indent="-285750" latinLnBrk="1">
                  <a:lnSpc>
                    <a:spcPct val="90000"/>
                  </a:lnSpc>
                  <a:spcBef>
                    <a:spcPts val="500"/>
                  </a:spcBef>
                  <a:buChar char="•"/>
                  <a:defRPr sz="2400">
                    <a:solidFill>
                      <a:schemeClr val="tx1"/>
                    </a:solidFill>
                    <a:latin typeface="나눔고딕" charset="-127"/>
                    <a:ea typeface="나눔고딕" charset="-127"/>
                    <a:sym typeface="나눔고딕" charset="-127"/>
                  </a:defRPr>
                </a:lvl2pPr>
                <a:lvl3pPr marL="1143000" indent="-228600" latinLnBrk="1">
                  <a:lnSpc>
                    <a:spcPct val="90000"/>
                  </a:lnSpc>
                  <a:spcBef>
                    <a:spcPts val="500"/>
                  </a:spcBef>
                  <a:buChar char="•"/>
                  <a:defRPr sz="2000">
                    <a:solidFill>
                      <a:schemeClr val="tx1"/>
                    </a:solidFill>
                    <a:latin typeface="나눔고딕" charset="-127"/>
                    <a:ea typeface="나눔고딕" charset="-127"/>
                    <a:sym typeface="나눔고딕" charset="-127"/>
                  </a:defRPr>
                </a:lvl3pPr>
                <a:lvl4pPr marL="1600200" indent="-228600" latinLnBrk="1">
                  <a:lnSpc>
                    <a:spcPct val="90000"/>
                  </a:lnSpc>
                  <a:spcBef>
                    <a:spcPts val="500"/>
                  </a:spcBef>
                  <a:buChar char="•"/>
                  <a:defRPr>
                    <a:solidFill>
                      <a:schemeClr val="tx1"/>
                    </a:solidFill>
                    <a:latin typeface="나눔고딕" charset="-127"/>
                    <a:ea typeface="나눔고딕" charset="-127"/>
                    <a:sym typeface="나눔고딕" charset="-127"/>
                  </a:defRPr>
                </a:lvl4pPr>
                <a:lvl5pPr marL="2057400" indent="-228600" latinLnBrk="1">
                  <a:lnSpc>
                    <a:spcPct val="90000"/>
                  </a:lnSpc>
                  <a:spcBef>
                    <a:spcPts val="500"/>
                  </a:spcBef>
                  <a:buChar char="•"/>
                  <a:defRPr>
                    <a:solidFill>
                      <a:schemeClr val="tx1"/>
                    </a:solidFill>
                    <a:latin typeface="나눔고딕" charset="-127"/>
                    <a:ea typeface="나눔고딕" charset="-127"/>
                    <a:sym typeface="나눔고딕" charset="-127"/>
                  </a:defRPr>
                </a:lvl5pPr>
                <a:lvl6pPr marL="25146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6pPr>
                <a:lvl7pPr marL="29718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7pPr>
                <a:lvl8pPr marL="34290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8pPr>
                <a:lvl9pPr marL="38862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9pPr>
              </a:lstStyle>
              <a:p>
                <a:pPr eaLnBrk="1" hangingPunct="1">
                  <a:lnSpc>
                    <a:spcPct val="100000"/>
                  </a:lnSpc>
                  <a:spcBef>
                    <a:spcPct val="0"/>
                  </a:spcBef>
                  <a:buFont typeface="Arial" pitchFamily="34" charset="0"/>
                  <a:buNone/>
                </a:pPr>
                <a:endParaRPr lang="zh-CN" altLang="zh-CN" sz="1800">
                  <a:solidFill>
                    <a:srgbClr val="FFFFFF"/>
                  </a:solidFill>
                  <a:latin typeface="Arial Narrow" pitchFamily="34" charset="0"/>
                  <a:ea typeface="微软雅黑" pitchFamily="34" charset="-122"/>
                </a:endParaRPr>
              </a:p>
            </p:txBody>
          </p:sp>
          <p:sp>
            <p:nvSpPr>
              <p:cNvPr id="12" name="MH_Title_1"/>
              <p:cNvSpPr>
                <a:spLocks noChangeAspect="1" noChangeArrowheads="1"/>
              </p:cNvSpPr>
              <p:nvPr/>
            </p:nvSpPr>
            <p:spPr bwMode="auto">
              <a:xfrm flipH="1">
                <a:off x="2260600" y="2222500"/>
                <a:ext cx="1292225" cy="1292225"/>
              </a:xfrm>
              <a:custGeom>
                <a:avLst/>
                <a:gdLst>
                  <a:gd name="T0" fmla="*/ 3392780 w 1147868"/>
                  <a:gd name="T1" fmla="*/ 0 h 1148400"/>
                  <a:gd name="T2" fmla="*/ 993718 w 1147868"/>
                  <a:gd name="T3" fmla="*/ 987296 h 1148400"/>
                  <a:gd name="T4" fmla="*/ 0 w 1147868"/>
                  <a:gd name="T5" fmla="*/ 3370839 h 1148400"/>
                  <a:gd name="T6" fmla="*/ 993718 w 1147868"/>
                  <a:gd name="T7" fmla="*/ 5754374 h 1148400"/>
                  <a:gd name="T8" fmla="*/ 3392780 w 1147868"/>
                  <a:gd name="T9" fmla="*/ 6741671 h 1148400"/>
                  <a:gd name="T10" fmla="*/ 5791824 w 1147868"/>
                  <a:gd name="T11" fmla="*/ 5754374 h 1148400"/>
                  <a:gd name="T12" fmla="*/ 6785545 w 1147868"/>
                  <a:gd name="T13" fmla="*/ 3370839 h 1148400"/>
                  <a:gd name="T14" fmla="*/ 5791824 w 1147868"/>
                  <a:gd name="T15" fmla="*/ 987296 h 1148400"/>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68101 w 1147868"/>
                  <a:gd name="T25" fmla="*/ 168179 h 1148400"/>
                  <a:gd name="T26" fmla="*/ 979767 w 1147868"/>
                  <a:gd name="T27" fmla="*/ 980221 h 11484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47868" h="1148400">
                    <a:moveTo>
                      <a:pt x="0" y="574200"/>
                    </a:moveTo>
                    <a:lnTo>
                      <a:pt x="0" y="574200"/>
                    </a:lnTo>
                    <a:cubicBezTo>
                      <a:pt x="0" y="257078"/>
                      <a:pt x="256959" y="1"/>
                      <a:pt x="573934" y="1"/>
                    </a:cubicBezTo>
                    <a:cubicBezTo>
                      <a:pt x="573934" y="1"/>
                      <a:pt x="573934" y="1"/>
                      <a:pt x="573935" y="1"/>
                    </a:cubicBezTo>
                    <a:cubicBezTo>
                      <a:pt x="890909" y="1"/>
                      <a:pt x="1147868" y="257079"/>
                      <a:pt x="1147868" y="574201"/>
                    </a:cubicBezTo>
                    <a:cubicBezTo>
                      <a:pt x="1147868" y="574201"/>
                      <a:pt x="1147867" y="574201"/>
                      <a:pt x="1147867" y="574202"/>
                    </a:cubicBezTo>
                    <a:lnTo>
                      <a:pt x="1147868" y="574202"/>
                    </a:lnTo>
                    <a:cubicBezTo>
                      <a:pt x="1147868" y="891323"/>
                      <a:pt x="890908" y="1148402"/>
                      <a:pt x="573934" y="1148402"/>
                    </a:cubicBezTo>
                    <a:cubicBezTo>
                      <a:pt x="256959" y="1148402"/>
                      <a:pt x="0" y="891323"/>
                      <a:pt x="0" y="574202"/>
                    </a:cubicBezTo>
                    <a:cubicBezTo>
                      <a:pt x="0" y="574201"/>
                      <a:pt x="0" y="574201"/>
                      <a:pt x="0" y="574201"/>
                    </a:cubicBezTo>
                    <a:lnTo>
                      <a:pt x="0" y="574200"/>
                    </a:lnTo>
                    <a:close/>
                    <a:moveTo>
                      <a:pt x="228139" y="574200"/>
                    </a:moveTo>
                    <a:lnTo>
                      <a:pt x="228139" y="574200"/>
                    </a:lnTo>
                    <a:cubicBezTo>
                      <a:pt x="228139" y="765324"/>
                      <a:pt x="382956" y="920261"/>
                      <a:pt x="573934" y="920261"/>
                    </a:cubicBezTo>
                    <a:cubicBezTo>
                      <a:pt x="764911" y="920261"/>
                      <a:pt x="919729" y="765324"/>
                      <a:pt x="919729" y="574200"/>
                    </a:cubicBezTo>
                    <a:cubicBezTo>
                      <a:pt x="919729" y="383075"/>
                      <a:pt x="764911" y="228139"/>
                      <a:pt x="573934" y="228139"/>
                    </a:cubicBezTo>
                    <a:cubicBezTo>
                      <a:pt x="382956" y="228139"/>
                      <a:pt x="228139" y="383075"/>
                      <a:pt x="228139" y="574200"/>
                    </a:cubicBezTo>
                    <a:close/>
                  </a:path>
                </a:pathLst>
              </a:custGeom>
              <a:gradFill rotWithShape="1">
                <a:gsLst>
                  <a:gs pos="0">
                    <a:schemeClr val="accent1">
                      <a:lumMod val="50000"/>
                    </a:schemeClr>
                  </a:gs>
                  <a:gs pos="100000">
                    <a:schemeClr val="accent1">
                      <a:lumMod val="75000"/>
                    </a:schemeClr>
                  </a:gs>
                </a:gsLst>
                <a:lin ang="18900000" scaled="1"/>
              </a:gradFill>
              <a:ln>
                <a:noFill/>
              </a:ln>
            </p:spPr>
            <p:txBody>
              <a:bodyPr anchor="ctr"/>
              <a:lstStyle>
                <a:lvl1pPr latinLnBrk="1">
                  <a:lnSpc>
                    <a:spcPct val="90000"/>
                  </a:lnSpc>
                  <a:spcBef>
                    <a:spcPts val="1000"/>
                  </a:spcBef>
                  <a:buChar char="•"/>
                  <a:defRPr sz="2800">
                    <a:solidFill>
                      <a:schemeClr val="tx1"/>
                    </a:solidFill>
                    <a:latin typeface="나눔고딕" charset="-127"/>
                    <a:ea typeface="나눔고딕" charset="-127"/>
                    <a:sym typeface="나눔고딕" charset="-127"/>
                  </a:defRPr>
                </a:lvl1pPr>
                <a:lvl2pPr marL="742950" indent="-285750" latinLnBrk="1">
                  <a:lnSpc>
                    <a:spcPct val="90000"/>
                  </a:lnSpc>
                  <a:spcBef>
                    <a:spcPts val="500"/>
                  </a:spcBef>
                  <a:buChar char="•"/>
                  <a:defRPr sz="2400">
                    <a:solidFill>
                      <a:schemeClr val="tx1"/>
                    </a:solidFill>
                    <a:latin typeface="나눔고딕" charset="-127"/>
                    <a:ea typeface="나눔고딕" charset="-127"/>
                    <a:sym typeface="나눔고딕" charset="-127"/>
                  </a:defRPr>
                </a:lvl2pPr>
                <a:lvl3pPr marL="1143000" indent="-228600" latinLnBrk="1">
                  <a:lnSpc>
                    <a:spcPct val="90000"/>
                  </a:lnSpc>
                  <a:spcBef>
                    <a:spcPts val="500"/>
                  </a:spcBef>
                  <a:buChar char="•"/>
                  <a:defRPr sz="2000">
                    <a:solidFill>
                      <a:schemeClr val="tx1"/>
                    </a:solidFill>
                    <a:latin typeface="나눔고딕" charset="-127"/>
                    <a:ea typeface="나눔고딕" charset="-127"/>
                    <a:sym typeface="나눔고딕" charset="-127"/>
                  </a:defRPr>
                </a:lvl3pPr>
                <a:lvl4pPr marL="1600200" indent="-228600" latinLnBrk="1">
                  <a:lnSpc>
                    <a:spcPct val="90000"/>
                  </a:lnSpc>
                  <a:spcBef>
                    <a:spcPts val="500"/>
                  </a:spcBef>
                  <a:buChar char="•"/>
                  <a:defRPr>
                    <a:solidFill>
                      <a:schemeClr val="tx1"/>
                    </a:solidFill>
                    <a:latin typeface="나눔고딕" charset="-127"/>
                    <a:ea typeface="나눔고딕" charset="-127"/>
                    <a:sym typeface="나눔고딕" charset="-127"/>
                  </a:defRPr>
                </a:lvl4pPr>
                <a:lvl5pPr marL="2057400" indent="-228600" latinLnBrk="1">
                  <a:lnSpc>
                    <a:spcPct val="90000"/>
                  </a:lnSpc>
                  <a:spcBef>
                    <a:spcPts val="500"/>
                  </a:spcBef>
                  <a:buChar char="•"/>
                  <a:defRPr>
                    <a:solidFill>
                      <a:schemeClr val="tx1"/>
                    </a:solidFill>
                    <a:latin typeface="나눔고딕" charset="-127"/>
                    <a:ea typeface="나눔고딕" charset="-127"/>
                    <a:sym typeface="나눔고딕" charset="-127"/>
                  </a:defRPr>
                </a:lvl5pPr>
                <a:lvl6pPr marL="25146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6pPr>
                <a:lvl7pPr marL="29718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7pPr>
                <a:lvl8pPr marL="34290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8pPr>
                <a:lvl9pPr marL="38862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9pPr>
              </a:lstStyle>
              <a:p>
                <a:pPr algn="ctr" eaLnBrk="1" hangingPunct="1">
                  <a:lnSpc>
                    <a:spcPct val="100000"/>
                  </a:lnSpc>
                  <a:spcBef>
                    <a:spcPct val="0"/>
                  </a:spcBef>
                  <a:buFont typeface="Arial" pitchFamily="34" charset="0"/>
                  <a:buNone/>
                </a:pPr>
                <a:r>
                  <a:rPr lang="zh-CN" altLang="en-US" sz="1100" b="1" dirty="0">
                    <a:solidFill>
                      <a:schemeClr val="accent1">
                        <a:lumMod val="50000"/>
                      </a:schemeClr>
                    </a:solidFill>
                    <a:latin typeface="微软雅黑" pitchFamily="34" charset="-122"/>
                    <a:ea typeface="微软雅黑" pitchFamily="34" charset="-122"/>
                  </a:rPr>
                  <a:t>解</a:t>
                </a:r>
                <a:r>
                  <a:rPr lang="en-US" altLang="zh-CN" sz="1100" b="1" dirty="0">
                    <a:solidFill>
                      <a:schemeClr val="accent1">
                        <a:lumMod val="50000"/>
                      </a:schemeClr>
                    </a:solidFill>
                    <a:latin typeface="微软雅黑" pitchFamily="34" charset="-122"/>
                    <a:ea typeface="微软雅黑" pitchFamily="34" charset="-122"/>
                  </a:rPr>
                  <a:t>1</a:t>
                </a:r>
                <a:endParaRPr lang="zh-CN" altLang="en-US" sz="1100" b="1" dirty="0">
                  <a:solidFill>
                    <a:schemeClr val="accent1">
                      <a:lumMod val="50000"/>
                    </a:schemeClr>
                  </a:solidFill>
                  <a:latin typeface="微软雅黑" pitchFamily="34" charset="-122"/>
                  <a:ea typeface="微软雅黑" pitchFamily="34" charset="-122"/>
                </a:endParaRPr>
              </a:p>
            </p:txBody>
          </p:sp>
        </p:grpSp>
        <p:sp>
          <p:nvSpPr>
            <p:cNvPr id="20" name="圆角淘宝网chenying0907出品 19"/>
            <p:cNvSpPr/>
            <p:nvPr/>
          </p:nvSpPr>
          <p:spPr>
            <a:xfrm>
              <a:off x="942" y="4169"/>
              <a:ext cx="7454" cy="5168"/>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淘宝网chenying0907出品 20"/>
            <p:cNvSpPr txBox="1"/>
            <p:nvPr/>
          </p:nvSpPr>
          <p:spPr>
            <a:xfrm>
              <a:off x="1465" y="4499"/>
              <a:ext cx="6604" cy="4508"/>
            </a:xfrm>
            <a:prstGeom prst="rect">
              <a:avLst/>
            </a:prstGeom>
            <a:noFill/>
          </p:spPr>
          <p:txBody>
            <a:bodyPr wrap="square" rtlCol="0">
              <a:spAutoFit/>
            </a:bodyPr>
            <a:lstStyle/>
            <a:p>
              <a:r>
                <a:rPr lang="en-US" altLang="zh-CN" dirty="0"/>
                <a:t>        My flower is ephemeral, and she has only four thorns to defend herself against the world. And I have left on my planet, all alone! His flower had told him that she was only one of her kind in all universe. And here were five thousand of them, all alike, in one single garden! I thought that I was rich, with a flower that was unique in all the world; and all I had was a common rose. A common rose… </a:t>
              </a:r>
              <a:endParaRPr lang="zh-CN" altLang="en-US" dirty="0"/>
            </a:p>
          </p:txBody>
        </p:sp>
      </p:grpSp>
      <p:grpSp>
        <p:nvGrpSpPr>
          <p:cNvPr id="3" name="淘宝网chenying0907出品 2"/>
          <p:cNvGrpSpPr/>
          <p:nvPr/>
        </p:nvGrpSpPr>
        <p:grpSpPr>
          <a:xfrm>
            <a:off x="6899275" y="1979295"/>
            <a:ext cx="4787265" cy="3949700"/>
            <a:chOff x="10865" y="3117"/>
            <a:chExt cx="7539" cy="6220"/>
          </a:xfrm>
        </p:grpSpPr>
        <p:grpSp>
          <p:nvGrpSpPr>
            <p:cNvPr id="23" name="淘宝网chenying0907出品 22"/>
            <p:cNvGrpSpPr>
              <a:grpSpLocks noChangeAspect="1"/>
            </p:cNvGrpSpPr>
            <p:nvPr/>
          </p:nvGrpSpPr>
          <p:grpSpPr>
            <a:xfrm>
              <a:off x="10865" y="3117"/>
              <a:ext cx="1341" cy="2268"/>
              <a:chOff x="1736725" y="2222500"/>
              <a:chExt cx="1816100" cy="3070225"/>
            </a:xfrm>
          </p:grpSpPr>
          <p:sp>
            <p:nvSpPr>
              <p:cNvPr id="24" name="MH_Other_6"/>
              <p:cNvSpPr>
                <a:spLocks noChangeArrowheads="1"/>
              </p:cNvSpPr>
              <p:nvPr/>
            </p:nvSpPr>
            <p:spPr bwMode="auto">
              <a:xfrm rot="1538538" flipH="1">
                <a:off x="1736725" y="4733925"/>
                <a:ext cx="762000" cy="307975"/>
              </a:xfrm>
              <a:prstGeom prst="roundRect">
                <a:avLst>
                  <a:gd name="adj" fmla="val 50000"/>
                </a:avLst>
              </a:prstGeom>
              <a:gradFill rotWithShape="1">
                <a:gsLst>
                  <a:gs pos="0">
                    <a:schemeClr val="accent1">
                      <a:lumMod val="50000"/>
                    </a:schemeClr>
                  </a:gs>
                  <a:gs pos="50000">
                    <a:schemeClr val="accent1">
                      <a:lumMod val="75000"/>
                    </a:schemeClr>
                  </a:gs>
                  <a:gs pos="100000">
                    <a:schemeClr val="accent1">
                      <a:lumMod val="50000"/>
                    </a:schemeClr>
                  </a:gs>
                </a:gsLst>
                <a:lin ang="0" scaled="1"/>
              </a:gradFill>
              <a:ln>
                <a:noFill/>
              </a:ln>
            </p:spPr>
            <p:txBody>
              <a:bodyPr anchor="ctr"/>
              <a:lstStyle>
                <a:lvl1pPr latinLnBrk="1">
                  <a:lnSpc>
                    <a:spcPct val="90000"/>
                  </a:lnSpc>
                  <a:spcBef>
                    <a:spcPts val="1000"/>
                  </a:spcBef>
                  <a:buChar char="•"/>
                  <a:defRPr sz="2800">
                    <a:solidFill>
                      <a:schemeClr val="tx1"/>
                    </a:solidFill>
                    <a:latin typeface="나눔고딕" charset="-127"/>
                    <a:ea typeface="나눔고딕" charset="-127"/>
                    <a:sym typeface="나눔고딕" charset="-127"/>
                  </a:defRPr>
                </a:lvl1pPr>
                <a:lvl2pPr marL="742950" indent="-285750" latinLnBrk="1">
                  <a:lnSpc>
                    <a:spcPct val="90000"/>
                  </a:lnSpc>
                  <a:spcBef>
                    <a:spcPts val="500"/>
                  </a:spcBef>
                  <a:buChar char="•"/>
                  <a:defRPr sz="2400">
                    <a:solidFill>
                      <a:schemeClr val="tx1"/>
                    </a:solidFill>
                    <a:latin typeface="나눔고딕" charset="-127"/>
                    <a:ea typeface="나눔고딕" charset="-127"/>
                    <a:sym typeface="나눔고딕" charset="-127"/>
                  </a:defRPr>
                </a:lvl2pPr>
                <a:lvl3pPr marL="1143000" indent="-228600" latinLnBrk="1">
                  <a:lnSpc>
                    <a:spcPct val="90000"/>
                  </a:lnSpc>
                  <a:spcBef>
                    <a:spcPts val="500"/>
                  </a:spcBef>
                  <a:buChar char="•"/>
                  <a:defRPr sz="2000">
                    <a:solidFill>
                      <a:schemeClr val="tx1"/>
                    </a:solidFill>
                    <a:latin typeface="나눔고딕" charset="-127"/>
                    <a:ea typeface="나눔고딕" charset="-127"/>
                    <a:sym typeface="나눔고딕" charset="-127"/>
                  </a:defRPr>
                </a:lvl3pPr>
                <a:lvl4pPr marL="1600200" indent="-228600" latinLnBrk="1">
                  <a:lnSpc>
                    <a:spcPct val="90000"/>
                  </a:lnSpc>
                  <a:spcBef>
                    <a:spcPts val="500"/>
                  </a:spcBef>
                  <a:buChar char="•"/>
                  <a:defRPr>
                    <a:solidFill>
                      <a:schemeClr val="tx1"/>
                    </a:solidFill>
                    <a:latin typeface="나눔고딕" charset="-127"/>
                    <a:ea typeface="나눔고딕" charset="-127"/>
                    <a:sym typeface="나눔고딕" charset="-127"/>
                  </a:defRPr>
                </a:lvl4pPr>
                <a:lvl5pPr marL="2057400" indent="-228600" latinLnBrk="1">
                  <a:lnSpc>
                    <a:spcPct val="90000"/>
                  </a:lnSpc>
                  <a:spcBef>
                    <a:spcPts val="500"/>
                  </a:spcBef>
                  <a:buChar char="•"/>
                  <a:defRPr>
                    <a:solidFill>
                      <a:schemeClr val="tx1"/>
                    </a:solidFill>
                    <a:latin typeface="나눔고딕" charset="-127"/>
                    <a:ea typeface="나눔고딕" charset="-127"/>
                    <a:sym typeface="나눔고딕" charset="-127"/>
                  </a:defRPr>
                </a:lvl5pPr>
                <a:lvl6pPr marL="25146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6pPr>
                <a:lvl7pPr marL="29718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7pPr>
                <a:lvl8pPr marL="34290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8pPr>
                <a:lvl9pPr marL="38862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9pPr>
              </a:lstStyle>
              <a:p>
                <a:pPr algn="r" eaLnBrk="1" hangingPunct="1">
                  <a:lnSpc>
                    <a:spcPct val="100000"/>
                  </a:lnSpc>
                  <a:spcBef>
                    <a:spcPct val="0"/>
                  </a:spcBef>
                  <a:buFont typeface="Arial" pitchFamily="34" charset="0"/>
                  <a:buNone/>
                </a:pPr>
                <a:endParaRPr lang="zh-CN" altLang="en-US" sz="2000" dirty="0">
                  <a:solidFill>
                    <a:srgbClr val="FFFFFF"/>
                  </a:solidFill>
                  <a:latin typeface="Arial Narrow" pitchFamily="34" charset="0"/>
                  <a:ea typeface="微软雅黑" pitchFamily="34" charset="-122"/>
                </a:endParaRPr>
              </a:p>
            </p:txBody>
          </p:sp>
          <p:sp>
            <p:nvSpPr>
              <p:cNvPr id="25" name="MH_Other_7"/>
              <p:cNvSpPr>
                <a:spLocks noChangeArrowheads="1"/>
              </p:cNvSpPr>
              <p:nvPr/>
            </p:nvSpPr>
            <p:spPr bwMode="auto">
              <a:xfrm rot="1538538" flipH="1">
                <a:off x="1946275" y="4295775"/>
                <a:ext cx="762000" cy="304800"/>
              </a:xfrm>
              <a:prstGeom prst="roundRect">
                <a:avLst>
                  <a:gd name="adj" fmla="val 50000"/>
                </a:avLst>
              </a:prstGeom>
              <a:gradFill rotWithShape="1">
                <a:gsLst>
                  <a:gs pos="0">
                    <a:schemeClr val="accent1">
                      <a:lumMod val="50000"/>
                    </a:schemeClr>
                  </a:gs>
                  <a:gs pos="50000">
                    <a:schemeClr val="accent1">
                      <a:lumMod val="75000"/>
                    </a:schemeClr>
                  </a:gs>
                  <a:gs pos="100000">
                    <a:schemeClr val="accent1">
                      <a:lumMod val="50000"/>
                    </a:schemeClr>
                  </a:gs>
                </a:gsLst>
                <a:lin ang="0" scaled="1"/>
              </a:gradFill>
              <a:ln>
                <a:noFill/>
              </a:ln>
            </p:spPr>
            <p:txBody>
              <a:bodyPr anchor="ctr"/>
              <a:lstStyle>
                <a:lvl1pPr latinLnBrk="1">
                  <a:lnSpc>
                    <a:spcPct val="90000"/>
                  </a:lnSpc>
                  <a:spcBef>
                    <a:spcPts val="1000"/>
                  </a:spcBef>
                  <a:buChar char="•"/>
                  <a:defRPr sz="2800">
                    <a:solidFill>
                      <a:schemeClr val="tx1"/>
                    </a:solidFill>
                    <a:latin typeface="나눔고딕" charset="-127"/>
                    <a:ea typeface="나눔고딕" charset="-127"/>
                    <a:sym typeface="나눔고딕" charset="-127"/>
                  </a:defRPr>
                </a:lvl1pPr>
                <a:lvl2pPr marL="742950" indent="-285750" latinLnBrk="1">
                  <a:lnSpc>
                    <a:spcPct val="90000"/>
                  </a:lnSpc>
                  <a:spcBef>
                    <a:spcPts val="500"/>
                  </a:spcBef>
                  <a:buChar char="•"/>
                  <a:defRPr sz="2400">
                    <a:solidFill>
                      <a:schemeClr val="tx1"/>
                    </a:solidFill>
                    <a:latin typeface="나눔고딕" charset="-127"/>
                    <a:ea typeface="나눔고딕" charset="-127"/>
                    <a:sym typeface="나눔고딕" charset="-127"/>
                  </a:defRPr>
                </a:lvl2pPr>
                <a:lvl3pPr marL="1143000" indent="-228600" latinLnBrk="1">
                  <a:lnSpc>
                    <a:spcPct val="90000"/>
                  </a:lnSpc>
                  <a:spcBef>
                    <a:spcPts val="500"/>
                  </a:spcBef>
                  <a:buChar char="•"/>
                  <a:defRPr sz="2000">
                    <a:solidFill>
                      <a:schemeClr val="tx1"/>
                    </a:solidFill>
                    <a:latin typeface="나눔고딕" charset="-127"/>
                    <a:ea typeface="나눔고딕" charset="-127"/>
                    <a:sym typeface="나눔고딕" charset="-127"/>
                  </a:defRPr>
                </a:lvl3pPr>
                <a:lvl4pPr marL="1600200" indent="-228600" latinLnBrk="1">
                  <a:lnSpc>
                    <a:spcPct val="90000"/>
                  </a:lnSpc>
                  <a:spcBef>
                    <a:spcPts val="500"/>
                  </a:spcBef>
                  <a:buChar char="•"/>
                  <a:defRPr>
                    <a:solidFill>
                      <a:schemeClr val="tx1"/>
                    </a:solidFill>
                    <a:latin typeface="나눔고딕" charset="-127"/>
                    <a:ea typeface="나눔고딕" charset="-127"/>
                    <a:sym typeface="나눔고딕" charset="-127"/>
                  </a:defRPr>
                </a:lvl4pPr>
                <a:lvl5pPr marL="2057400" indent="-228600" latinLnBrk="1">
                  <a:lnSpc>
                    <a:spcPct val="90000"/>
                  </a:lnSpc>
                  <a:spcBef>
                    <a:spcPts val="500"/>
                  </a:spcBef>
                  <a:buChar char="•"/>
                  <a:defRPr>
                    <a:solidFill>
                      <a:schemeClr val="tx1"/>
                    </a:solidFill>
                    <a:latin typeface="나눔고딕" charset="-127"/>
                    <a:ea typeface="나눔고딕" charset="-127"/>
                    <a:sym typeface="나눔고딕" charset="-127"/>
                  </a:defRPr>
                </a:lvl5pPr>
                <a:lvl6pPr marL="25146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6pPr>
                <a:lvl7pPr marL="29718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7pPr>
                <a:lvl8pPr marL="34290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8pPr>
                <a:lvl9pPr marL="38862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9pPr>
              </a:lstStyle>
              <a:p>
                <a:pPr algn="r" eaLnBrk="1" hangingPunct="1">
                  <a:lnSpc>
                    <a:spcPct val="100000"/>
                  </a:lnSpc>
                  <a:spcBef>
                    <a:spcPct val="0"/>
                  </a:spcBef>
                  <a:buFont typeface="Arial" pitchFamily="34" charset="0"/>
                  <a:buNone/>
                </a:pPr>
                <a:endParaRPr lang="zh-CN" altLang="en-US" sz="2000" dirty="0">
                  <a:solidFill>
                    <a:srgbClr val="FFFFFF"/>
                  </a:solidFill>
                  <a:latin typeface="Arial Narrow" pitchFamily="34" charset="0"/>
                  <a:ea typeface="微软雅黑" pitchFamily="34" charset="-122"/>
                </a:endParaRPr>
              </a:p>
            </p:txBody>
          </p:sp>
          <p:sp>
            <p:nvSpPr>
              <p:cNvPr id="26" name="MH_Other_8"/>
              <p:cNvSpPr>
                <a:spLocks noChangeArrowheads="1"/>
              </p:cNvSpPr>
              <p:nvPr/>
            </p:nvSpPr>
            <p:spPr bwMode="auto">
              <a:xfrm rot="1538538" flipH="1">
                <a:off x="2168525" y="3841750"/>
                <a:ext cx="762000" cy="304800"/>
              </a:xfrm>
              <a:prstGeom prst="roundRect">
                <a:avLst>
                  <a:gd name="adj" fmla="val 50000"/>
                </a:avLst>
              </a:prstGeom>
              <a:gradFill rotWithShape="1">
                <a:gsLst>
                  <a:gs pos="0">
                    <a:schemeClr val="accent1">
                      <a:lumMod val="50000"/>
                    </a:schemeClr>
                  </a:gs>
                  <a:gs pos="50000">
                    <a:schemeClr val="accent1">
                      <a:lumMod val="75000"/>
                    </a:schemeClr>
                  </a:gs>
                  <a:gs pos="100000">
                    <a:schemeClr val="accent1">
                      <a:lumMod val="50000"/>
                    </a:schemeClr>
                  </a:gs>
                </a:gsLst>
                <a:lin ang="0" scaled="1"/>
              </a:gradFill>
              <a:ln>
                <a:noFill/>
              </a:ln>
            </p:spPr>
            <p:txBody>
              <a:bodyPr anchor="ctr"/>
              <a:lstStyle>
                <a:lvl1pPr latinLnBrk="1">
                  <a:lnSpc>
                    <a:spcPct val="90000"/>
                  </a:lnSpc>
                  <a:spcBef>
                    <a:spcPts val="1000"/>
                  </a:spcBef>
                  <a:buChar char="•"/>
                  <a:defRPr sz="2800">
                    <a:solidFill>
                      <a:schemeClr val="tx1"/>
                    </a:solidFill>
                    <a:latin typeface="나눔고딕" charset="-127"/>
                    <a:ea typeface="나눔고딕" charset="-127"/>
                    <a:sym typeface="나눔고딕" charset="-127"/>
                  </a:defRPr>
                </a:lvl1pPr>
                <a:lvl2pPr marL="742950" indent="-285750" latinLnBrk="1">
                  <a:lnSpc>
                    <a:spcPct val="90000"/>
                  </a:lnSpc>
                  <a:spcBef>
                    <a:spcPts val="500"/>
                  </a:spcBef>
                  <a:buChar char="•"/>
                  <a:defRPr sz="2400">
                    <a:solidFill>
                      <a:schemeClr val="tx1"/>
                    </a:solidFill>
                    <a:latin typeface="나눔고딕" charset="-127"/>
                    <a:ea typeface="나눔고딕" charset="-127"/>
                    <a:sym typeface="나눔고딕" charset="-127"/>
                  </a:defRPr>
                </a:lvl2pPr>
                <a:lvl3pPr marL="1143000" indent="-228600" latinLnBrk="1">
                  <a:lnSpc>
                    <a:spcPct val="90000"/>
                  </a:lnSpc>
                  <a:spcBef>
                    <a:spcPts val="500"/>
                  </a:spcBef>
                  <a:buChar char="•"/>
                  <a:defRPr sz="2000">
                    <a:solidFill>
                      <a:schemeClr val="tx1"/>
                    </a:solidFill>
                    <a:latin typeface="나눔고딕" charset="-127"/>
                    <a:ea typeface="나눔고딕" charset="-127"/>
                    <a:sym typeface="나눔고딕" charset="-127"/>
                  </a:defRPr>
                </a:lvl3pPr>
                <a:lvl4pPr marL="1600200" indent="-228600" latinLnBrk="1">
                  <a:lnSpc>
                    <a:spcPct val="90000"/>
                  </a:lnSpc>
                  <a:spcBef>
                    <a:spcPts val="500"/>
                  </a:spcBef>
                  <a:buChar char="•"/>
                  <a:defRPr>
                    <a:solidFill>
                      <a:schemeClr val="tx1"/>
                    </a:solidFill>
                    <a:latin typeface="나눔고딕" charset="-127"/>
                    <a:ea typeface="나눔고딕" charset="-127"/>
                    <a:sym typeface="나눔고딕" charset="-127"/>
                  </a:defRPr>
                </a:lvl4pPr>
                <a:lvl5pPr marL="2057400" indent="-228600" latinLnBrk="1">
                  <a:lnSpc>
                    <a:spcPct val="90000"/>
                  </a:lnSpc>
                  <a:spcBef>
                    <a:spcPts val="500"/>
                  </a:spcBef>
                  <a:buChar char="•"/>
                  <a:defRPr>
                    <a:solidFill>
                      <a:schemeClr val="tx1"/>
                    </a:solidFill>
                    <a:latin typeface="나눔고딕" charset="-127"/>
                    <a:ea typeface="나눔고딕" charset="-127"/>
                    <a:sym typeface="나눔고딕" charset="-127"/>
                  </a:defRPr>
                </a:lvl5pPr>
                <a:lvl6pPr marL="25146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6pPr>
                <a:lvl7pPr marL="29718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7pPr>
                <a:lvl8pPr marL="34290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8pPr>
                <a:lvl9pPr marL="38862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9pPr>
              </a:lstStyle>
              <a:p>
                <a:pPr algn="r" eaLnBrk="1" hangingPunct="1">
                  <a:lnSpc>
                    <a:spcPct val="100000"/>
                  </a:lnSpc>
                  <a:spcBef>
                    <a:spcPct val="0"/>
                  </a:spcBef>
                  <a:buFont typeface="Arial" pitchFamily="34" charset="0"/>
                  <a:buNone/>
                </a:pPr>
                <a:endParaRPr lang="zh-CN" altLang="en-US" sz="2000" dirty="0">
                  <a:solidFill>
                    <a:srgbClr val="FFFFFF"/>
                  </a:solidFill>
                  <a:latin typeface="Arial Narrow" pitchFamily="34" charset="0"/>
                  <a:ea typeface="微软雅黑" pitchFamily="34" charset="-122"/>
                </a:endParaRPr>
              </a:p>
            </p:txBody>
          </p:sp>
          <p:sp>
            <p:nvSpPr>
              <p:cNvPr id="27" name="MH_Other_9"/>
              <p:cNvSpPr>
                <a:spLocks noChangeArrowheads="1"/>
              </p:cNvSpPr>
              <p:nvPr/>
            </p:nvSpPr>
            <p:spPr bwMode="auto">
              <a:xfrm rot="1538538" flipH="1">
                <a:off x="2019300" y="3155950"/>
                <a:ext cx="381000" cy="2136775"/>
              </a:xfrm>
              <a:prstGeom prst="roundRect">
                <a:avLst>
                  <a:gd name="adj" fmla="val 50000"/>
                </a:avLst>
              </a:prstGeom>
              <a:gradFill rotWithShape="1">
                <a:gsLst>
                  <a:gs pos="0">
                    <a:schemeClr val="accent1">
                      <a:lumMod val="50000"/>
                    </a:schemeClr>
                  </a:gs>
                  <a:gs pos="50000">
                    <a:schemeClr val="accent1">
                      <a:lumMod val="75000"/>
                    </a:schemeClr>
                  </a:gs>
                  <a:gs pos="100000">
                    <a:schemeClr val="accent1">
                      <a:lumMod val="50000"/>
                    </a:schemeClr>
                  </a:gs>
                </a:gsLst>
                <a:lin ang="0" scaled="1"/>
              </a:gradFill>
              <a:ln>
                <a:noFill/>
              </a:ln>
            </p:spPr>
            <p:txBody>
              <a:bodyPr anchor="ctr"/>
              <a:lstStyle>
                <a:lvl1pPr latinLnBrk="1">
                  <a:lnSpc>
                    <a:spcPct val="90000"/>
                  </a:lnSpc>
                  <a:spcBef>
                    <a:spcPts val="1000"/>
                  </a:spcBef>
                  <a:buChar char="•"/>
                  <a:defRPr sz="2800">
                    <a:solidFill>
                      <a:schemeClr val="tx1"/>
                    </a:solidFill>
                    <a:latin typeface="나눔고딕" charset="-127"/>
                    <a:ea typeface="나눔고딕" charset="-127"/>
                    <a:sym typeface="나눔고딕" charset="-127"/>
                  </a:defRPr>
                </a:lvl1pPr>
                <a:lvl2pPr marL="742950" indent="-285750" latinLnBrk="1">
                  <a:lnSpc>
                    <a:spcPct val="90000"/>
                  </a:lnSpc>
                  <a:spcBef>
                    <a:spcPts val="500"/>
                  </a:spcBef>
                  <a:buChar char="•"/>
                  <a:defRPr sz="2400">
                    <a:solidFill>
                      <a:schemeClr val="tx1"/>
                    </a:solidFill>
                    <a:latin typeface="나눔고딕" charset="-127"/>
                    <a:ea typeface="나눔고딕" charset="-127"/>
                    <a:sym typeface="나눔고딕" charset="-127"/>
                  </a:defRPr>
                </a:lvl2pPr>
                <a:lvl3pPr marL="1143000" indent="-228600" latinLnBrk="1">
                  <a:lnSpc>
                    <a:spcPct val="90000"/>
                  </a:lnSpc>
                  <a:spcBef>
                    <a:spcPts val="500"/>
                  </a:spcBef>
                  <a:buChar char="•"/>
                  <a:defRPr sz="2000">
                    <a:solidFill>
                      <a:schemeClr val="tx1"/>
                    </a:solidFill>
                    <a:latin typeface="나눔고딕" charset="-127"/>
                    <a:ea typeface="나눔고딕" charset="-127"/>
                    <a:sym typeface="나눔고딕" charset="-127"/>
                  </a:defRPr>
                </a:lvl3pPr>
                <a:lvl4pPr marL="1600200" indent="-228600" latinLnBrk="1">
                  <a:lnSpc>
                    <a:spcPct val="90000"/>
                  </a:lnSpc>
                  <a:spcBef>
                    <a:spcPts val="500"/>
                  </a:spcBef>
                  <a:buChar char="•"/>
                  <a:defRPr>
                    <a:solidFill>
                      <a:schemeClr val="tx1"/>
                    </a:solidFill>
                    <a:latin typeface="나눔고딕" charset="-127"/>
                    <a:ea typeface="나눔고딕" charset="-127"/>
                    <a:sym typeface="나눔고딕" charset="-127"/>
                  </a:defRPr>
                </a:lvl4pPr>
                <a:lvl5pPr marL="2057400" indent="-228600" latinLnBrk="1">
                  <a:lnSpc>
                    <a:spcPct val="90000"/>
                  </a:lnSpc>
                  <a:spcBef>
                    <a:spcPts val="500"/>
                  </a:spcBef>
                  <a:buChar char="•"/>
                  <a:defRPr>
                    <a:solidFill>
                      <a:schemeClr val="tx1"/>
                    </a:solidFill>
                    <a:latin typeface="나눔고딕" charset="-127"/>
                    <a:ea typeface="나눔고딕" charset="-127"/>
                    <a:sym typeface="나눔고딕" charset="-127"/>
                  </a:defRPr>
                </a:lvl5pPr>
                <a:lvl6pPr marL="25146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6pPr>
                <a:lvl7pPr marL="29718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7pPr>
                <a:lvl8pPr marL="34290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8pPr>
                <a:lvl9pPr marL="38862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9pPr>
              </a:lstStyle>
              <a:p>
                <a:pPr eaLnBrk="1" hangingPunct="1">
                  <a:lnSpc>
                    <a:spcPct val="100000"/>
                  </a:lnSpc>
                  <a:spcBef>
                    <a:spcPct val="0"/>
                  </a:spcBef>
                  <a:buFont typeface="Arial" pitchFamily="34" charset="0"/>
                  <a:buNone/>
                </a:pPr>
                <a:endParaRPr lang="zh-CN" altLang="zh-CN" sz="1800">
                  <a:solidFill>
                    <a:srgbClr val="FFFFFF"/>
                  </a:solidFill>
                  <a:latin typeface="Arial Narrow" pitchFamily="34" charset="0"/>
                  <a:ea typeface="微软雅黑" pitchFamily="34" charset="-122"/>
                </a:endParaRPr>
              </a:p>
            </p:txBody>
          </p:sp>
          <p:sp>
            <p:nvSpPr>
              <p:cNvPr id="28" name="MH_Title_1"/>
              <p:cNvSpPr>
                <a:spLocks noChangeAspect="1" noChangeArrowheads="1"/>
              </p:cNvSpPr>
              <p:nvPr/>
            </p:nvSpPr>
            <p:spPr bwMode="auto">
              <a:xfrm flipH="1">
                <a:off x="2260600" y="2222500"/>
                <a:ext cx="1292225" cy="1292225"/>
              </a:xfrm>
              <a:custGeom>
                <a:avLst/>
                <a:gdLst>
                  <a:gd name="T0" fmla="*/ 3392780 w 1147868"/>
                  <a:gd name="T1" fmla="*/ 0 h 1148400"/>
                  <a:gd name="T2" fmla="*/ 993718 w 1147868"/>
                  <a:gd name="T3" fmla="*/ 987296 h 1148400"/>
                  <a:gd name="T4" fmla="*/ 0 w 1147868"/>
                  <a:gd name="T5" fmla="*/ 3370839 h 1148400"/>
                  <a:gd name="T6" fmla="*/ 993718 w 1147868"/>
                  <a:gd name="T7" fmla="*/ 5754374 h 1148400"/>
                  <a:gd name="T8" fmla="*/ 3392780 w 1147868"/>
                  <a:gd name="T9" fmla="*/ 6741671 h 1148400"/>
                  <a:gd name="T10" fmla="*/ 5791824 w 1147868"/>
                  <a:gd name="T11" fmla="*/ 5754374 h 1148400"/>
                  <a:gd name="T12" fmla="*/ 6785545 w 1147868"/>
                  <a:gd name="T13" fmla="*/ 3370839 h 1148400"/>
                  <a:gd name="T14" fmla="*/ 5791824 w 1147868"/>
                  <a:gd name="T15" fmla="*/ 987296 h 1148400"/>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68101 w 1147868"/>
                  <a:gd name="T25" fmla="*/ 168179 h 1148400"/>
                  <a:gd name="T26" fmla="*/ 979767 w 1147868"/>
                  <a:gd name="T27" fmla="*/ 980221 h 11484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47868" h="1148400">
                    <a:moveTo>
                      <a:pt x="0" y="574200"/>
                    </a:moveTo>
                    <a:lnTo>
                      <a:pt x="0" y="574200"/>
                    </a:lnTo>
                    <a:cubicBezTo>
                      <a:pt x="0" y="257078"/>
                      <a:pt x="256959" y="1"/>
                      <a:pt x="573934" y="1"/>
                    </a:cubicBezTo>
                    <a:cubicBezTo>
                      <a:pt x="573934" y="1"/>
                      <a:pt x="573934" y="1"/>
                      <a:pt x="573935" y="1"/>
                    </a:cubicBezTo>
                    <a:cubicBezTo>
                      <a:pt x="890909" y="1"/>
                      <a:pt x="1147868" y="257079"/>
                      <a:pt x="1147868" y="574201"/>
                    </a:cubicBezTo>
                    <a:cubicBezTo>
                      <a:pt x="1147868" y="574201"/>
                      <a:pt x="1147867" y="574201"/>
                      <a:pt x="1147867" y="574202"/>
                    </a:cubicBezTo>
                    <a:lnTo>
                      <a:pt x="1147868" y="574202"/>
                    </a:lnTo>
                    <a:cubicBezTo>
                      <a:pt x="1147868" y="891323"/>
                      <a:pt x="890908" y="1148402"/>
                      <a:pt x="573934" y="1148402"/>
                    </a:cubicBezTo>
                    <a:cubicBezTo>
                      <a:pt x="256959" y="1148402"/>
                      <a:pt x="0" y="891323"/>
                      <a:pt x="0" y="574202"/>
                    </a:cubicBezTo>
                    <a:cubicBezTo>
                      <a:pt x="0" y="574201"/>
                      <a:pt x="0" y="574201"/>
                      <a:pt x="0" y="574201"/>
                    </a:cubicBezTo>
                    <a:lnTo>
                      <a:pt x="0" y="574200"/>
                    </a:lnTo>
                    <a:close/>
                    <a:moveTo>
                      <a:pt x="228139" y="574200"/>
                    </a:moveTo>
                    <a:lnTo>
                      <a:pt x="228139" y="574200"/>
                    </a:lnTo>
                    <a:cubicBezTo>
                      <a:pt x="228139" y="765324"/>
                      <a:pt x="382956" y="920261"/>
                      <a:pt x="573934" y="920261"/>
                    </a:cubicBezTo>
                    <a:cubicBezTo>
                      <a:pt x="764911" y="920261"/>
                      <a:pt x="919729" y="765324"/>
                      <a:pt x="919729" y="574200"/>
                    </a:cubicBezTo>
                    <a:cubicBezTo>
                      <a:pt x="919729" y="383075"/>
                      <a:pt x="764911" y="228139"/>
                      <a:pt x="573934" y="228139"/>
                    </a:cubicBezTo>
                    <a:cubicBezTo>
                      <a:pt x="382956" y="228139"/>
                      <a:pt x="228139" y="383075"/>
                      <a:pt x="228139" y="574200"/>
                    </a:cubicBezTo>
                    <a:close/>
                  </a:path>
                </a:pathLst>
              </a:custGeom>
              <a:gradFill rotWithShape="1">
                <a:gsLst>
                  <a:gs pos="0">
                    <a:schemeClr val="accent1">
                      <a:lumMod val="50000"/>
                    </a:schemeClr>
                  </a:gs>
                  <a:gs pos="100000">
                    <a:schemeClr val="accent1">
                      <a:lumMod val="75000"/>
                    </a:schemeClr>
                  </a:gs>
                </a:gsLst>
                <a:lin ang="18900000" scaled="1"/>
              </a:gradFill>
              <a:ln>
                <a:noFill/>
              </a:ln>
            </p:spPr>
            <p:txBody>
              <a:bodyPr anchor="ctr"/>
              <a:lstStyle>
                <a:lvl1pPr latinLnBrk="1">
                  <a:lnSpc>
                    <a:spcPct val="90000"/>
                  </a:lnSpc>
                  <a:spcBef>
                    <a:spcPts val="1000"/>
                  </a:spcBef>
                  <a:buChar char="•"/>
                  <a:defRPr sz="2800">
                    <a:solidFill>
                      <a:schemeClr val="tx1"/>
                    </a:solidFill>
                    <a:latin typeface="나눔고딕" charset="-127"/>
                    <a:ea typeface="나눔고딕" charset="-127"/>
                    <a:sym typeface="나눔고딕" charset="-127"/>
                  </a:defRPr>
                </a:lvl1pPr>
                <a:lvl2pPr marL="742950" indent="-285750" latinLnBrk="1">
                  <a:lnSpc>
                    <a:spcPct val="90000"/>
                  </a:lnSpc>
                  <a:spcBef>
                    <a:spcPts val="500"/>
                  </a:spcBef>
                  <a:buChar char="•"/>
                  <a:defRPr sz="2400">
                    <a:solidFill>
                      <a:schemeClr val="tx1"/>
                    </a:solidFill>
                    <a:latin typeface="나눔고딕" charset="-127"/>
                    <a:ea typeface="나눔고딕" charset="-127"/>
                    <a:sym typeface="나눔고딕" charset="-127"/>
                  </a:defRPr>
                </a:lvl2pPr>
                <a:lvl3pPr marL="1143000" indent="-228600" latinLnBrk="1">
                  <a:lnSpc>
                    <a:spcPct val="90000"/>
                  </a:lnSpc>
                  <a:spcBef>
                    <a:spcPts val="500"/>
                  </a:spcBef>
                  <a:buChar char="•"/>
                  <a:defRPr sz="2000">
                    <a:solidFill>
                      <a:schemeClr val="tx1"/>
                    </a:solidFill>
                    <a:latin typeface="나눔고딕" charset="-127"/>
                    <a:ea typeface="나눔고딕" charset="-127"/>
                    <a:sym typeface="나눔고딕" charset="-127"/>
                  </a:defRPr>
                </a:lvl3pPr>
                <a:lvl4pPr marL="1600200" indent="-228600" latinLnBrk="1">
                  <a:lnSpc>
                    <a:spcPct val="90000"/>
                  </a:lnSpc>
                  <a:spcBef>
                    <a:spcPts val="500"/>
                  </a:spcBef>
                  <a:buChar char="•"/>
                  <a:defRPr>
                    <a:solidFill>
                      <a:schemeClr val="tx1"/>
                    </a:solidFill>
                    <a:latin typeface="나눔고딕" charset="-127"/>
                    <a:ea typeface="나눔고딕" charset="-127"/>
                    <a:sym typeface="나눔고딕" charset="-127"/>
                  </a:defRPr>
                </a:lvl4pPr>
                <a:lvl5pPr marL="2057400" indent="-228600" latinLnBrk="1">
                  <a:lnSpc>
                    <a:spcPct val="90000"/>
                  </a:lnSpc>
                  <a:spcBef>
                    <a:spcPts val="500"/>
                  </a:spcBef>
                  <a:buChar char="•"/>
                  <a:defRPr>
                    <a:solidFill>
                      <a:schemeClr val="tx1"/>
                    </a:solidFill>
                    <a:latin typeface="나눔고딕" charset="-127"/>
                    <a:ea typeface="나눔고딕" charset="-127"/>
                    <a:sym typeface="나눔고딕" charset="-127"/>
                  </a:defRPr>
                </a:lvl5pPr>
                <a:lvl6pPr marL="25146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6pPr>
                <a:lvl7pPr marL="29718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7pPr>
                <a:lvl8pPr marL="34290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8pPr>
                <a:lvl9pPr marL="3886200" indent="-228600" eaLnBrk="0" fontAlgn="base" latinLnBrk="1" hangingPunct="0">
                  <a:lnSpc>
                    <a:spcPct val="90000"/>
                  </a:lnSpc>
                  <a:spcBef>
                    <a:spcPts val="500"/>
                  </a:spcBef>
                  <a:spcAft>
                    <a:spcPct val="0"/>
                  </a:spcAft>
                  <a:buFont typeface="Arial" pitchFamily="34" charset="0"/>
                  <a:buChar char="•"/>
                  <a:defRPr>
                    <a:solidFill>
                      <a:schemeClr val="tx1"/>
                    </a:solidFill>
                    <a:latin typeface="나눔고딕" charset="-127"/>
                    <a:ea typeface="나눔고딕" charset="-127"/>
                    <a:sym typeface="나눔고딕" charset="-127"/>
                  </a:defRPr>
                </a:lvl9pPr>
              </a:lstStyle>
              <a:p>
                <a:pPr algn="ctr" eaLnBrk="1" hangingPunct="1">
                  <a:lnSpc>
                    <a:spcPct val="100000"/>
                  </a:lnSpc>
                  <a:spcBef>
                    <a:spcPct val="0"/>
                  </a:spcBef>
                  <a:buFont typeface="Arial" pitchFamily="34" charset="0"/>
                  <a:buNone/>
                </a:pPr>
                <a:r>
                  <a:rPr lang="zh-CN" altLang="en-US" sz="1100" b="1" dirty="0">
                    <a:solidFill>
                      <a:schemeClr val="accent1">
                        <a:lumMod val="50000"/>
                      </a:schemeClr>
                    </a:solidFill>
                    <a:latin typeface="微软雅黑" pitchFamily="34" charset="-122"/>
                    <a:ea typeface="微软雅黑" pitchFamily="34" charset="-122"/>
                  </a:rPr>
                  <a:t>解</a:t>
                </a:r>
                <a:r>
                  <a:rPr lang="en-US" altLang="zh-CN" sz="1100" b="1" dirty="0">
                    <a:solidFill>
                      <a:schemeClr val="accent1">
                        <a:lumMod val="50000"/>
                      </a:schemeClr>
                    </a:solidFill>
                    <a:latin typeface="微软雅黑" pitchFamily="34" charset="-122"/>
                    <a:ea typeface="微软雅黑" pitchFamily="34" charset="-122"/>
                  </a:rPr>
                  <a:t>2</a:t>
                </a:r>
                <a:endParaRPr lang="zh-CN" altLang="en-US" sz="1100" b="1" dirty="0">
                  <a:solidFill>
                    <a:schemeClr val="accent1">
                      <a:lumMod val="50000"/>
                    </a:schemeClr>
                  </a:solidFill>
                  <a:latin typeface="微软雅黑" pitchFamily="34" charset="-122"/>
                  <a:ea typeface="微软雅黑" pitchFamily="34" charset="-122"/>
                </a:endParaRPr>
              </a:p>
            </p:txBody>
          </p:sp>
        </p:grpSp>
        <p:sp>
          <p:nvSpPr>
            <p:cNvPr id="29" name="圆角淘宝网chenying0907出品 28"/>
            <p:cNvSpPr/>
            <p:nvPr/>
          </p:nvSpPr>
          <p:spPr>
            <a:xfrm>
              <a:off x="10950" y="4169"/>
              <a:ext cx="7454" cy="5168"/>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淘宝网chenying0907出品 29"/>
            <p:cNvSpPr txBox="1"/>
            <p:nvPr/>
          </p:nvSpPr>
          <p:spPr>
            <a:xfrm>
              <a:off x="11474" y="4499"/>
              <a:ext cx="6604" cy="4508"/>
            </a:xfrm>
            <a:prstGeom prst="rect">
              <a:avLst/>
            </a:prstGeom>
            <a:noFill/>
          </p:spPr>
          <p:txBody>
            <a:bodyPr wrap="square" rtlCol="0">
              <a:spAutoFit/>
            </a:bodyPr>
            <a:lstStyle/>
            <a:p>
              <a:r>
                <a:rPr lang="en-US" altLang="zh-CN" dirty="0"/>
                <a:t>        My flower is ephemeral, and she has only four thorns to defend herself against the world. And I have left on my planet, all alone! His flower had told him that she was only one of her kind in all universe. And here were five thousand of them, all alike, in one single garden! I thought that I was rich, with a flower that was unique in all the world; and all I had was a common rose. A common rose… </a:t>
              </a:r>
              <a:endParaRPr lang="zh-CN" altLang="en-US" dirty="0"/>
            </a:p>
          </p:txBody>
        </p:sp>
      </p:grpSp>
      <p:pic>
        <p:nvPicPr>
          <p:cNvPr id="33" name="图片 3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711588" y="3637936"/>
            <a:ext cx="762012" cy="101601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par>
                          <p:cTn id="12" fill="hold">
                            <p:stCondLst>
                              <p:cond delay="800"/>
                            </p:stCondLst>
                            <p:childTnLst>
                              <p:par>
                                <p:cTn id="13" presetID="42" presetClass="entr" presetSubtype="0"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1000"/>
                                        <p:tgtEl>
                                          <p:spTgt spid="33"/>
                                        </p:tgtEl>
                                      </p:cBhvr>
                                    </p:animEffect>
                                    <p:anim calcmode="lin" valueType="num">
                                      <p:cBhvr>
                                        <p:cTn id="16" dur="1000" fill="hold"/>
                                        <p:tgtEl>
                                          <p:spTgt spid="33"/>
                                        </p:tgtEl>
                                        <p:attrNameLst>
                                          <p:attrName>ppt_x</p:attrName>
                                        </p:attrNameLst>
                                      </p:cBhvr>
                                      <p:tavLst>
                                        <p:tav tm="0">
                                          <p:val>
                                            <p:strVal val="#ppt_x"/>
                                          </p:val>
                                        </p:tav>
                                        <p:tav tm="100000">
                                          <p:val>
                                            <p:strVal val="#ppt_x"/>
                                          </p:val>
                                        </p:tav>
                                      </p:tavLst>
                                    </p:anim>
                                    <p:anim calcmode="lin" valueType="num">
                                      <p:cBhvr>
                                        <p:cTn id="17" dur="1000" fill="hold"/>
                                        <p:tgtEl>
                                          <p:spTgt spid="33"/>
                                        </p:tgtEl>
                                        <p:attrNameLst>
                                          <p:attrName>ppt_y</p:attrName>
                                        </p:attrNameLst>
                                      </p:cBhvr>
                                      <p:tavLst>
                                        <p:tav tm="0">
                                          <p:val>
                                            <p:strVal val="#ppt_y+.1"/>
                                          </p:val>
                                        </p:tav>
                                        <p:tav tm="100000">
                                          <p:val>
                                            <p:strVal val="#ppt_y"/>
                                          </p:val>
                                        </p:tav>
                                      </p:tavLst>
                                    </p:anim>
                                  </p:childTnLst>
                                </p:cTn>
                              </p:par>
                            </p:childTnLst>
                          </p:cTn>
                        </p:par>
                        <p:par>
                          <p:cTn id="18" fill="hold">
                            <p:stCondLst>
                              <p:cond delay="1800"/>
                            </p:stCondLst>
                            <p:childTnLst>
                              <p:par>
                                <p:cTn id="19" presetID="3"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par>
                          <p:cTn id="22" fill="hold">
                            <p:stCondLst>
                              <p:cond delay="2300"/>
                            </p:stCondLst>
                            <p:childTnLst>
                              <p:par>
                                <p:cTn id="23" presetID="3" presetClass="entr" presetSubtype="1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linds(horizontal)">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点击输入小标题</a:t>
            </a:r>
          </a:p>
        </p:txBody>
      </p:sp>
      <p:pic>
        <p:nvPicPr>
          <p:cNvPr id="6" name="图片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3244" y="0"/>
            <a:ext cx="1789251" cy="1051863"/>
          </a:xfrm>
          <a:prstGeom prst="rect">
            <a:avLst/>
          </a:prstGeom>
        </p:spPr>
      </p:pic>
      <p:sp>
        <p:nvSpPr>
          <p:cNvPr id="8" name="MH_SubTitle_1"/>
          <p:cNvSpPr>
            <a:spLocks noChangeArrowheads="1"/>
          </p:cNvSpPr>
          <p:nvPr/>
        </p:nvSpPr>
        <p:spPr bwMode="auto">
          <a:xfrm>
            <a:off x="966379" y="2234824"/>
            <a:ext cx="3209925" cy="804862"/>
          </a:xfrm>
          <a:custGeom>
            <a:avLst/>
            <a:gdLst>
              <a:gd name="T0" fmla="*/ 1177019 w 5009091"/>
              <a:gd name="T1" fmla="*/ 61271 h 1255217"/>
              <a:gd name="T2" fmla="*/ 1159978 w 5009091"/>
              <a:gd name="T3" fmla="*/ 68339 h 1255217"/>
              <a:gd name="T4" fmla="*/ 1159666 w 5009091"/>
              <a:gd name="T5" fmla="*/ 68650 h 1255217"/>
              <a:gd name="T6" fmla="*/ 1155434 w 5009091"/>
              <a:gd name="T7" fmla="*/ 75724 h 1255217"/>
              <a:gd name="T8" fmla="*/ 1227449 w 5009091"/>
              <a:gd name="T9" fmla="*/ 147834 h 1255217"/>
              <a:gd name="T10" fmla="*/ 1234508 w 5009091"/>
              <a:gd name="T11" fmla="*/ 164898 h 1255217"/>
              <a:gd name="T12" fmla="*/ 1234461 w 5009091"/>
              <a:gd name="T13" fmla="*/ 165384 h 1255217"/>
              <a:gd name="T14" fmla="*/ 1227449 w 5009091"/>
              <a:gd name="T15" fmla="*/ 182934 h 1255217"/>
              <a:gd name="T16" fmla="*/ 1155435 w 5009091"/>
              <a:gd name="T17" fmla="*/ 255044 h 1255217"/>
              <a:gd name="T18" fmla="*/ 1159667 w 5009091"/>
              <a:gd name="T19" fmla="*/ 262117 h 1255217"/>
              <a:gd name="T20" fmla="*/ 1159978 w 5009091"/>
              <a:gd name="T21" fmla="*/ 262429 h 1255217"/>
              <a:gd name="T22" fmla="*/ 1194061 w 5009091"/>
              <a:gd name="T23" fmla="*/ 262429 h 1255217"/>
              <a:gd name="T24" fmla="*/ 1273451 w 5009091"/>
              <a:gd name="T25" fmla="*/ 182934 h 1255217"/>
              <a:gd name="T26" fmla="*/ 1280464 w 5009091"/>
              <a:gd name="T27" fmla="*/ 165384 h 1255217"/>
              <a:gd name="T28" fmla="*/ 1280511 w 5009091"/>
              <a:gd name="T29" fmla="*/ 164898 h 1255217"/>
              <a:gd name="T30" fmla="*/ 1273451 w 5009091"/>
              <a:gd name="T31" fmla="*/ 147834 h 1255217"/>
              <a:gd name="T32" fmla="*/ 1194061 w 5009091"/>
              <a:gd name="T33" fmla="*/ 68339 h 1255217"/>
              <a:gd name="T34" fmla="*/ 1177019 w 5009091"/>
              <a:gd name="T35" fmla="*/ 61271 h 1255217"/>
              <a:gd name="T36" fmla="*/ 1153953 w 5009091"/>
              <a:gd name="T37" fmla="*/ 0 h 1255217"/>
              <a:gd name="T38" fmla="*/ 1181023 w 5009091"/>
              <a:gd name="T39" fmla="*/ 11228 h 1255217"/>
              <a:gd name="T40" fmla="*/ 1307135 w 5009091"/>
              <a:gd name="T41" fmla="*/ 137506 h 1255217"/>
              <a:gd name="T42" fmla="*/ 1318347 w 5009091"/>
              <a:gd name="T43" fmla="*/ 164613 h 1255217"/>
              <a:gd name="T44" fmla="*/ 1318274 w 5009091"/>
              <a:gd name="T45" fmla="*/ 165384 h 1255217"/>
              <a:gd name="T46" fmla="*/ 1307135 w 5009091"/>
              <a:gd name="T47" fmla="*/ 193262 h 1255217"/>
              <a:gd name="T48" fmla="*/ 1181023 w 5009091"/>
              <a:gd name="T49" fmla="*/ 319540 h 1255217"/>
              <a:gd name="T50" fmla="*/ 1126882 w 5009091"/>
              <a:gd name="T51" fmla="*/ 319540 h 1255217"/>
              <a:gd name="T52" fmla="*/ 1126443 w 5009091"/>
              <a:gd name="T53" fmla="*/ 319101 h 1255217"/>
              <a:gd name="T54" fmla="*/ 1125315 w 5009091"/>
              <a:gd name="T55" fmla="*/ 319329 h 1255217"/>
              <a:gd name="T56" fmla="*/ 33426 w 5009091"/>
              <a:gd name="T57" fmla="*/ 319329 h 1255217"/>
              <a:gd name="T58" fmla="*/ 0 w 5009091"/>
              <a:gd name="T59" fmla="*/ 285861 h 1255217"/>
              <a:gd name="T60" fmla="*/ 0 w 5009091"/>
              <a:gd name="T61" fmla="*/ 44906 h 1255217"/>
              <a:gd name="T62" fmla="*/ 33426 w 5009091"/>
              <a:gd name="T63" fmla="*/ 11439 h 1255217"/>
              <a:gd name="T64" fmla="*/ 1125315 w 5009091"/>
              <a:gd name="T65" fmla="*/ 11439 h 1255217"/>
              <a:gd name="T66" fmla="*/ 1126443 w 5009091"/>
              <a:gd name="T67" fmla="*/ 11666 h 1255217"/>
              <a:gd name="T68" fmla="*/ 1126881 w 5009091"/>
              <a:gd name="T69" fmla="*/ 11228 h 1255217"/>
              <a:gd name="T70" fmla="*/ 1153953 w 5009091"/>
              <a:gd name="T71" fmla="*/ 0 h 12552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09091"/>
              <a:gd name="T109" fmla="*/ 0 h 1255217"/>
              <a:gd name="T110" fmla="*/ 5009091 w 5009091"/>
              <a:gd name="T111" fmla="*/ 1255217 h 12552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09091" h="1255217">
                <a:moveTo>
                  <a:pt x="4472112" y="232513"/>
                </a:moveTo>
                <a:cubicBezTo>
                  <a:pt x="4448677" y="232513"/>
                  <a:pt x="4425242" y="241454"/>
                  <a:pt x="4407361" y="259336"/>
                </a:cubicBezTo>
                <a:lnTo>
                  <a:pt x="4406178" y="260519"/>
                </a:lnTo>
                <a:lnTo>
                  <a:pt x="4390099" y="287363"/>
                </a:lnTo>
                <a:lnTo>
                  <a:pt x="4663721" y="561011"/>
                </a:lnTo>
                <a:cubicBezTo>
                  <a:pt x="4681601" y="578892"/>
                  <a:pt x="4690542" y="602330"/>
                  <a:pt x="4690542" y="625767"/>
                </a:cubicBezTo>
                <a:cubicBezTo>
                  <a:pt x="4690542" y="626383"/>
                  <a:pt x="4690535" y="626998"/>
                  <a:pt x="4690365" y="627610"/>
                </a:cubicBezTo>
                <a:cubicBezTo>
                  <a:pt x="4691004" y="651655"/>
                  <a:pt x="4682071" y="675856"/>
                  <a:pt x="4663721" y="694208"/>
                </a:cubicBezTo>
                <a:lnTo>
                  <a:pt x="4390100" y="967855"/>
                </a:lnTo>
                <a:lnTo>
                  <a:pt x="4406179" y="994698"/>
                </a:lnTo>
                <a:lnTo>
                  <a:pt x="4407362" y="995881"/>
                </a:lnTo>
                <a:cubicBezTo>
                  <a:pt x="4443122" y="1031646"/>
                  <a:pt x="4501103" y="1031646"/>
                  <a:pt x="4536863" y="995881"/>
                </a:cubicBezTo>
                <a:lnTo>
                  <a:pt x="4838508" y="694208"/>
                </a:lnTo>
                <a:cubicBezTo>
                  <a:pt x="4856858" y="675856"/>
                  <a:pt x="4865792" y="651655"/>
                  <a:pt x="4865152" y="627610"/>
                </a:cubicBezTo>
                <a:cubicBezTo>
                  <a:pt x="4865322" y="626998"/>
                  <a:pt x="4865329" y="626383"/>
                  <a:pt x="4865329" y="625767"/>
                </a:cubicBezTo>
                <a:cubicBezTo>
                  <a:pt x="4865329" y="602330"/>
                  <a:pt x="4856388" y="578892"/>
                  <a:pt x="4838508" y="561011"/>
                </a:cubicBezTo>
                <a:lnTo>
                  <a:pt x="4536862" y="259336"/>
                </a:lnTo>
                <a:cubicBezTo>
                  <a:pt x="4518982" y="241454"/>
                  <a:pt x="4495547" y="232513"/>
                  <a:pt x="4472112" y="232513"/>
                </a:cubicBezTo>
                <a:close/>
                <a:moveTo>
                  <a:pt x="4384468" y="0"/>
                </a:moveTo>
                <a:cubicBezTo>
                  <a:pt x="4421694" y="0"/>
                  <a:pt x="4458920" y="14203"/>
                  <a:pt x="4487323" y="42608"/>
                </a:cubicBezTo>
                <a:lnTo>
                  <a:pt x="4966487" y="521818"/>
                </a:lnTo>
                <a:cubicBezTo>
                  <a:pt x="4994889" y="550223"/>
                  <a:pt x="5009091" y="587454"/>
                  <a:pt x="5009091" y="624683"/>
                </a:cubicBezTo>
                <a:cubicBezTo>
                  <a:pt x="5009091" y="625661"/>
                  <a:pt x="5009080" y="626638"/>
                  <a:pt x="5008811" y="627610"/>
                </a:cubicBezTo>
                <a:cubicBezTo>
                  <a:pt x="5009826" y="665805"/>
                  <a:pt x="4995635" y="704250"/>
                  <a:pt x="4966487" y="733401"/>
                </a:cubicBezTo>
                <a:lnTo>
                  <a:pt x="4487324" y="1212608"/>
                </a:lnTo>
                <a:cubicBezTo>
                  <a:pt x="4430520" y="1269420"/>
                  <a:pt x="4338418" y="1269420"/>
                  <a:pt x="4281613" y="1212608"/>
                </a:cubicBezTo>
                <a:lnTo>
                  <a:pt x="4279948" y="1210943"/>
                </a:lnTo>
                <a:lnTo>
                  <a:pt x="4275661" y="1211808"/>
                </a:lnTo>
                <a:lnTo>
                  <a:pt x="127005" y="1211808"/>
                </a:lnTo>
                <a:cubicBezTo>
                  <a:pt x="56862" y="1211808"/>
                  <a:pt x="0" y="1154946"/>
                  <a:pt x="0" y="1084803"/>
                </a:cubicBezTo>
                <a:lnTo>
                  <a:pt x="0" y="170413"/>
                </a:lnTo>
                <a:cubicBezTo>
                  <a:pt x="0" y="100270"/>
                  <a:pt x="56862" y="43408"/>
                  <a:pt x="127005" y="43408"/>
                </a:cubicBezTo>
                <a:lnTo>
                  <a:pt x="4275661" y="43408"/>
                </a:lnTo>
                <a:lnTo>
                  <a:pt x="4279946" y="44273"/>
                </a:lnTo>
                <a:lnTo>
                  <a:pt x="4281611" y="42608"/>
                </a:lnTo>
                <a:cubicBezTo>
                  <a:pt x="4310014" y="14203"/>
                  <a:pt x="4347241" y="0"/>
                  <a:pt x="4384468" y="0"/>
                </a:cubicBezTo>
                <a:close/>
              </a:path>
            </a:pathLst>
          </a:custGeom>
          <a:solidFill>
            <a:schemeClr val="accent1">
              <a:lumMod val="50000"/>
              <a:alpha val="50000"/>
            </a:schemeClr>
          </a:solidFill>
          <a:ln>
            <a:noFill/>
          </a:ln>
        </p:spPr>
        <p:txBody>
          <a:bodyPr rIns="54000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buFont typeface="Arial" pitchFamily="34" charset="0"/>
              <a:defRPr>
                <a:solidFill>
                  <a:schemeClr val="tx1"/>
                </a:solidFill>
                <a:latin typeface="Arial" pitchFamily="34" charset="0"/>
              </a:defRPr>
            </a:lvl6pPr>
            <a:lvl7pPr marL="2971800" indent="-228600" fontAlgn="base">
              <a:spcBef>
                <a:spcPct val="0"/>
              </a:spcBef>
              <a:spcAft>
                <a:spcPct val="0"/>
              </a:spcAft>
              <a:buFont typeface="Arial" pitchFamily="34" charset="0"/>
              <a:defRPr>
                <a:solidFill>
                  <a:schemeClr val="tx1"/>
                </a:solidFill>
                <a:latin typeface="Arial" pitchFamily="34" charset="0"/>
              </a:defRPr>
            </a:lvl7pPr>
            <a:lvl8pPr marL="3429000" indent="-228600" fontAlgn="base">
              <a:spcBef>
                <a:spcPct val="0"/>
              </a:spcBef>
              <a:spcAft>
                <a:spcPct val="0"/>
              </a:spcAft>
              <a:buFont typeface="Arial" pitchFamily="34" charset="0"/>
              <a:defRPr>
                <a:solidFill>
                  <a:schemeClr val="tx1"/>
                </a:solidFill>
                <a:latin typeface="Arial" pitchFamily="34" charset="0"/>
              </a:defRPr>
            </a:lvl8pPr>
            <a:lvl9pPr marL="3886200" indent="-228600" fontAlgn="base">
              <a:spcBef>
                <a:spcPct val="0"/>
              </a:spcBef>
              <a:spcAft>
                <a:spcPct val="0"/>
              </a:spcAft>
              <a:buFont typeface="Arial" pitchFamily="34" charset="0"/>
              <a:defRPr>
                <a:solidFill>
                  <a:schemeClr val="tx1"/>
                </a:solidFill>
                <a:latin typeface="Arial" pitchFamily="34" charset="0"/>
              </a:defRPr>
            </a:lvl9pPr>
          </a:lstStyle>
          <a:p>
            <a:pPr algn="ctr"/>
            <a:r>
              <a:rPr lang="zh-CN" altLang="en-US" sz="1600" b="1" dirty="0">
                <a:solidFill>
                  <a:schemeClr val="bg1"/>
                </a:solidFill>
                <a:latin typeface="微软雅黑" pitchFamily="34" charset="-122"/>
                <a:ea typeface="微软雅黑" pitchFamily="34" charset="-122"/>
                <a:sym typeface="微软雅黑" pitchFamily="34" charset="-122"/>
              </a:rPr>
              <a:t>此处输入标题</a:t>
            </a:r>
            <a:endParaRPr lang="zh-CN" altLang="en-US" dirty="0">
              <a:solidFill>
                <a:schemeClr val="bg1"/>
              </a:solidFill>
            </a:endParaRPr>
          </a:p>
        </p:txBody>
      </p:sp>
      <p:sp>
        <p:nvSpPr>
          <p:cNvPr id="9" name="MH_SubTitle_2"/>
          <p:cNvSpPr>
            <a:spLocks noChangeArrowheads="1"/>
          </p:cNvSpPr>
          <p:nvPr/>
        </p:nvSpPr>
        <p:spPr bwMode="auto">
          <a:xfrm flipH="1">
            <a:off x="966379" y="3511174"/>
            <a:ext cx="3209925" cy="803275"/>
          </a:xfrm>
          <a:custGeom>
            <a:avLst/>
            <a:gdLst>
              <a:gd name="T0" fmla="*/ 1177019 w 5009091"/>
              <a:gd name="T1" fmla="*/ 61029 h 1255217"/>
              <a:gd name="T2" fmla="*/ 1159978 w 5009091"/>
              <a:gd name="T3" fmla="*/ 68069 h 1255217"/>
              <a:gd name="T4" fmla="*/ 1159666 w 5009091"/>
              <a:gd name="T5" fmla="*/ 68380 h 1255217"/>
              <a:gd name="T6" fmla="*/ 1155434 w 5009091"/>
              <a:gd name="T7" fmla="*/ 75426 h 1255217"/>
              <a:gd name="T8" fmla="*/ 1227449 w 5009091"/>
              <a:gd name="T9" fmla="*/ 147252 h 1255217"/>
              <a:gd name="T10" fmla="*/ 1234508 w 5009091"/>
              <a:gd name="T11" fmla="*/ 164249 h 1255217"/>
              <a:gd name="T12" fmla="*/ 1234461 w 5009091"/>
              <a:gd name="T13" fmla="*/ 164732 h 1255217"/>
              <a:gd name="T14" fmla="*/ 1227449 w 5009091"/>
              <a:gd name="T15" fmla="*/ 182213 h 1255217"/>
              <a:gd name="T16" fmla="*/ 1155435 w 5009091"/>
              <a:gd name="T17" fmla="*/ 254039 h 1255217"/>
              <a:gd name="T18" fmla="*/ 1159667 w 5009091"/>
              <a:gd name="T19" fmla="*/ 261085 h 1255217"/>
              <a:gd name="T20" fmla="*/ 1159978 w 5009091"/>
              <a:gd name="T21" fmla="*/ 261395 h 1255217"/>
              <a:gd name="T22" fmla="*/ 1194061 w 5009091"/>
              <a:gd name="T23" fmla="*/ 261395 h 1255217"/>
              <a:gd name="T24" fmla="*/ 1273451 w 5009091"/>
              <a:gd name="T25" fmla="*/ 182213 h 1255217"/>
              <a:gd name="T26" fmla="*/ 1280464 w 5009091"/>
              <a:gd name="T27" fmla="*/ 164732 h 1255217"/>
              <a:gd name="T28" fmla="*/ 1280511 w 5009091"/>
              <a:gd name="T29" fmla="*/ 164249 h 1255217"/>
              <a:gd name="T30" fmla="*/ 1273451 w 5009091"/>
              <a:gd name="T31" fmla="*/ 147252 h 1255217"/>
              <a:gd name="T32" fmla="*/ 1194061 w 5009091"/>
              <a:gd name="T33" fmla="*/ 68069 h 1255217"/>
              <a:gd name="T34" fmla="*/ 1177019 w 5009091"/>
              <a:gd name="T35" fmla="*/ 61029 h 1255217"/>
              <a:gd name="T36" fmla="*/ 1153953 w 5009091"/>
              <a:gd name="T37" fmla="*/ 0 h 1255217"/>
              <a:gd name="T38" fmla="*/ 1181023 w 5009091"/>
              <a:gd name="T39" fmla="*/ 11184 h 1255217"/>
              <a:gd name="T40" fmla="*/ 1307135 w 5009091"/>
              <a:gd name="T41" fmla="*/ 136965 h 1255217"/>
              <a:gd name="T42" fmla="*/ 1318347 w 5009091"/>
              <a:gd name="T43" fmla="*/ 163965 h 1255217"/>
              <a:gd name="T44" fmla="*/ 1318274 w 5009091"/>
              <a:gd name="T45" fmla="*/ 164732 h 1255217"/>
              <a:gd name="T46" fmla="*/ 1307135 w 5009091"/>
              <a:gd name="T47" fmla="*/ 192501 h 1255217"/>
              <a:gd name="T48" fmla="*/ 1181023 w 5009091"/>
              <a:gd name="T49" fmla="*/ 318281 h 1255217"/>
              <a:gd name="T50" fmla="*/ 1126882 w 5009091"/>
              <a:gd name="T51" fmla="*/ 318281 h 1255217"/>
              <a:gd name="T52" fmla="*/ 1126443 w 5009091"/>
              <a:gd name="T53" fmla="*/ 317844 h 1255217"/>
              <a:gd name="T54" fmla="*/ 1125315 w 5009091"/>
              <a:gd name="T55" fmla="*/ 318071 h 1255217"/>
              <a:gd name="T56" fmla="*/ 33426 w 5009091"/>
              <a:gd name="T57" fmla="*/ 318071 h 1255217"/>
              <a:gd name="T58" fmla="*/ 0 w 5009091"/>
              <a:gd name="T59" fmla="*/ 284735 h 1255217"/>
              <a:gd name="T60" fmla="*/ 0 w 5009091"/>
              <a:gd name="T61" fmla="*/ 44729 h 1255217"/>
              <a:gd name="T62" fmla="*/ 33426 w 5009091"/>
              <a:gd name="T63" fmla="*/ 11394 h 1255217"/>
              <a:gd name="T64" fmla="*/ 1125315 w 5009091"/>
              <a:gd name="T65" fmla="*/ 11394 h 1255217"/>
              <a:gd name="T66" fmla="*/ 1126443 w 5009091"/>
              <a:gd name="T67" fmla="*/ 11621 h 1255217"/>
              <a:gd name="T68" fmla="*/ 1126881 w 5009091"/>
              <a:gd name="T69" fmla="*/ 11184 h 1255217"/>
              <a:gd name="T70" fmla="*/ 1153953 w 5009091"/>
              <a:gd name="T71" fmla="*/ 0 h 12552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09091"/>
              <a:gd name="T109" fmla="*/ 0 h 1255217"/>
              <a:gd name="T110" fmla="*/ 5009091 w 5009091"/>
              <a:gd name="T111" fmla="*/ 1255217 h 12552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09091" h="1255217">
                <a:moveTo>
                  <a:pt x="4472112" y="232513"/>
                </a:moveTo>
                <a:cubicBezTo>
                  <a:pt x="4448677" y="232513"/>
                  <a:pt x="4425242" y="241454"/>
                  <a:pt x="4407361" y="259336"/>
                </a:cubicBezTo>
                <a:lnTo>
                  <a:pt x="4406178" y="260519"/>
                </a:lnTo>
                <a:lnTo>
                  <a:pt x="4390099" y="287363"/>
                </a:lnTo>
                <a:lnTo>
                  <a:pt x="4663721" y="561011"/>
                </a:lnTo>
                <a:cubicBezTo>
                  <a:pt x="4681601" y="578892"/>
                  <a:pt x="4690542" y="602330"/>
                  <a:pt x="4690542" y="625767"/>
                </a:cubicBezTo>
                <a:cubicBezTo>
                  <a:pt x="4690542" y="626383"/>
                  <a:pt x="4690535" y="626998"/>
                  <a:pt x="4690365" y="627610"/>
                </a:cubicBezTo>
                <a:cubicBezTo>
                  <a:pt x="4691004" y="651655"/>
                  <a:pt x="4682071" y="675856"/>
                  <a:pt x="4663721" y="694208"/>
                </a:cubicBezTo>
                <a:lnTo>
                  <a:pt x="4390100" y="967855"/>
                </a:lnTo>
                <a:lnTo>
                  <a:pt x="4406179" y="994698"/>
                </a:lnTo>
                <a:lnTo>
                  <a:pt x="4407362" y="995881"/>
                </a:lnTo>
                <a:cubicBezTo>
                  <a:pt x="4443122" y="1031646"/>
                  <a:pt x="4501103" y="1031646"/>
                  <a:pt x="4536863" y="995881"/>
                </a:cubicBezTo>
                <a:lnTo>
                  <a:pt x="4838508" y="694208"/>
                </a:lnTo>
                <a:cubicBezTo>
                  <a:pt x="4856858" y="675856"/>
                  <a:pt x="4865792" y="651655"/>
                  <a:pt x="4865152" y="627610"/>
                </a:cubicBezTo>
                <a:cubicBezTo>
                  <a:pt x="4865322" y="626998"/>
                  <a:pt x="4865329" y="626383"/>
                  <a:pt x="4865329" y="625767"/>
                </a:cubicBezTo>
                <a:cubicBezTo>
                  <a:pt x="4865329" y="602330"/>
                  <a:pt x="4856388" y="578892"/>
                  <a:pt x="4838508" y="561011"/>
                </a:cubicBezTo>
                <a:lnTo>
                  <a:pt x="4536862" y="259336"/>
                </a:lnTo>
                <a:cubicBezTo>
                  <a:pt x="4518982" y="241454"/>
                  <a:pt x="4495547" y="232513"/>
                  <a:pt x="4472112" y="232513"/>
                </a:cubicBezTo>
                <a:close/>
                <a:moveTo>
                  <a:pt x="4384468" y="0"/>
                </a:moveTo>
                <a:cubicBezTo>
                  <a:pt x="4421694" y="0"/>
                  <a:pt x="4458920" y="14203"/>
                  <a:pt x="4487323" y="42608"/>
                </a:cubicBezTo>
                <a:lnTo>
                  <a:pt x="4966487" y="521818"/>
                </a:lnTo>
                <a:cubicBezTo>
                  <a:pt x="4994889" y="550223"/>
                  <a:pt x="5009091" y="587454"/>
                  <a:pt x="5009091" y="624683"/>
                </a:cubicBezTo>
                <a:cubicBezTo>
                  <a:pt x="5009091" y="625661"/>
                  <a:pt x="5009080" y="626638"/>
                  <a:pt x="5008811" y="627610"/>
                </a:cubicBezTo>
                <a:cubicBezTo>
                  <a:pt x="5009826" y="665805"/>
                  <a:pt x="4995635" y="704250"/>
                  <a:pt x="4966487" y="733401"/>
                </a:cubicBezTo>
                <a:lnTo>
                  <a:pt x="4487324" y="1212608"/>
                </a:lnTo>
                <a:cubicBezTo>
                  <a:pt x="4430520" y="1269420"/>
                  <a:pt x="4338418" y="1269420"/>
                  <a:pt x="4281613" y="1212608"/>
                </a:cubicBezTo>
                <a:lnTo>
                  <a:pt x="4279948" y="1210943"/>
                </a:lnTo>
                <a:lnTo>
                  <a:pt x="4275661" y="1211808"/>
                </a:lnTo>
                <a:lnTo>
                  <a:pt x="127005" y="1211808"/>
                </a:lnTo>
                <a:cubicBezTo>
                  <a:pt x="56862" y="1211808"/>
                  <a:pt x="0" y="1154946"/>
                  <a:pt x="0" y="1084803"/>
                </a:cubicBezTo>
                <a:lnTo>
                  <a:pt x="0" y="170413"/>
                </a:lnTo>
                <a:cubicBezTo>
                  <a:pt x="0" y="100270"/>
                  <a:pt x="56862" y="43408"/>
                  <a:pt x="127005" y="43408"/>
                </a:cubicBezTo>
                <a:lnTo>
                  <a:pt x="4275661" y="43408"/>
                </a:lnTo>
                <a:lnTo>
                  <a:pt x="4279946" y="44273"/>
                </a:lnTo>
                <a:lnTo>
                  <a:pt x="4281611" y="42608"/>
                </a:lnTo>
                <a:cubicBezTo>
                  <a:pt x="4310014" y="14203"/>
                  <a:pt x="4347241" y="0"/>
                  <a:pt x="4384468" y="0"/>
                </a:cubicBezTo>
                <a:close/>
              </a:path>
            </a:pathLst>
          </a:custGeom>
          <a:solidFill>
            <a:schemeClr val="accent1">
              <a:lumMod val="50000"/>
            </a:schemeClr>
          </a:solidFill>
          <a:ln>
            <a:noFill/>
          </a:ln>
        </p:spPr>
        <p:txBody>
          <a:bodyPr lIns="540000" rIns="9000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buFont typeface="Arial" pitchFamily="34" charset="0"/>
              <a:defRPr>
                <a:solidFill>
                  <a:schemeClr val="tx1"/>
                </a:solidFill>
                <a:latin typeface="Arial" pitchFamily="34" charset="0"/>
              </a:defRPr>
            </a:lvl6pPr>
            <a:lvl7pPr marL="2971800" indent="-228600" fontAlgn="base">
              <a:spcBef>
                <a:spcPct val="0"/>
              </a:spcBef>
              <a:spcAft>
                <a:spcPct val="0"/>
              </a:spcAft>
              <a:buFont typeface="Arial" pitchFamily="34" charset="0"/>
              <a:defRPr>
                <a:solidFill>
                  <a:schemeClr val="tx1"/>
                </a:solidFill>
                <a:latin typeface="Arial" pitchFamily="34" charset="0"/>
              </a:defRPr>
            </a:lvl7pPr>
            <a:lvl8pPr marL="3429000" indent="-228600" fontAlgn="base">
              <a:spcBef>
                <a:spcPct val="0"/>
              </a:spcBef>
              <a:spcAft>
                <a:spcPct val="0"/>
              </a:spcAft>
              <a:buFont typeface="Arial" pitchFamily="34" charset="0"/>
              <a:defRPr>
                <a:solidFill>
                  <a:schemeClr val="tx1"/>
                </a:solidFill>
                <a:latin typeface="Arial" pitchFamily="34" charset="0"/>
              </a:defRPr>
            </a:lvl8pPr>
            <a:lvl9pPr marL="3886200" indent="-228600" fontAlgn="base">
              <a:spcBef>
                <a:spcPct val="0"/>
              </a:spcBef>
              <a:spcAft>
                <a:spcPct val="0"/>
              </a:spcAft>
              <a:buFont typeface="Arial" pitchFamily="34" charset="0"/>
              <a:defRPr>
                <a:solidFill>
                  <a:schemeClr val="tx1"/>
                </a:solidFill>
                <a:latin typeface="Arial" pitchFamily="34" charset="0"/>
              </a:defRPr>
            </a:lvl9pPr>
          </a:lstStyle>
          <a:p>
            <a:pPr algn="ctr"/>
            <a:r>
              <a:rPr lang="zh-CN" altLang="en-US" sz="1600" b="1" dirty="0">
                <a:solidFill>
                  <a:schemeClr val="bg1"/>
                </a:solidFill>
                <a:latin typeface="微软雅黑" pitchFamily="34" charset="-122"/>
                <a:ea typeface="微软雅黑" pitchFamily="34" charset="-122"/>
                <a:sym typeface="微软雅黑" pitchFamily="34" charset="-122"/>
              </a:rPr>
              <a:t>此处输入标题</a:t>
            </a:r>
            <a:endParaRPr lang="zh-CN" altLang="en-US" dirty="0">
              <a:solidFill>
                <a:schemeClr val="bg1"/>
              </a:solidFill>
            </a:endParaRPr>
          </a:p>
        </p:txBody>
      </p:sp>
      <p:sp>
        <p:nvSpPr>
          <p:cNvPr id="10" name="MH_SubTitle_3"/>
          <p:cNvSpPr>
            <a:spLocks noChangeArrowheads="1"/>
          </p:cNvSpPr>
          <p:nvPr/>
        </p:nvSpPr>
        <p:spPr bwMode="auto">
          <a:xfrm>
            <a:off x="966379" y="4785936"/>
            <a:ext cx="3209925" cy="804863"/>
          </a:xfrm>
          <a:custGeom>
            <a:avLst/>
            <a:gdLst>
              <a:gd name="T0" fmla="*/ 1177019 w 5009091"/>
              <a:gd name="T1" fmla="*/ 61271 h 1255217"/>
              <a:gd name="T2" fmla="*/ 1159978 w 5009091"/>
              <a:gd name="T3" fmla="*/ 68339 h 1255217"/>
              <a:gd name="T4" fmla="*/ 1159666 w 5009091"/>
              <a:gd name="T5" fmla="*/ 68651 h 1255217"/>
              <a:gd name="T6" fmla="*/ 1155434 w 5009091"/>
              <a:gd name="T7" fmla="*/ 75725 h 1255217"/>
              <a:gd name="T8" fmla="*/ 1227449 w 5009091"/>
              <a:gd name="T9" fmla="*/ 147835 h 1255217"/>
              <a:gd name="T10" fmla="*/ 1234508 w 5009091"/>
              <a:gd name="T11" fmla="*/ 164899 h 1255217"/>
              <a:gd name="T12" fmla="*/ 1234461 w 5009091"/>
              <a:gd name="T13" fmla="*/ 165385 h 1255217"/>
              <a:gd name="T14" fmla="*/ 1227449 w 5009091"/>
              <a:gd name="T15" fmla="*/ 182935 h 1255217"/>
              <a:gd name="T16" fmla="*/ 1155435 w 5009091"/>
              <a:gd name="T17" fmla="*/ 255044 h 1255217"/>
              <a:gd name="T18" fmla="*/ 1159667 w 5009091"/>
              <a:gd name="T19" fmla="*/ 262118 h 1255217"/>
              <a:gd name="T20" fmla="*/ 1159978 w 5009091"/>
              <a:gd name="T21" fmla="*/ 262430 h 1255217"/>
              <a:gd name="T22" fmla="*/ 1194061 w 5009091"/>
              <a:gd name="T23" fmla="*/ 262430 h 1255217"/>
              <a:gd name="T24" fmla="*/ 1273451 w 5009091"/>
              <a:gd name="T25" fmla="*/ 182935 h 1255217"/>
              <a:gd name="T26" fmla="*/ 1280464 w 5009091"/>
              <a:gd name="T27" fmla="*/ 165385 h 1255217"/>
              <a:gd name="T28" fmla="*/ 1280511 w 5009091"/>
              <a:gd name="T29" fmla="*/ 164899 h 1255217"/>
              <a:gd name="T30" fmla="*/ 1273451 w 5009091"/>
              <a:gd name="T31" fmla="*/ 147835 h 1255217"/>
              <a:gd name="T32" fmla="*/ 1194061 w 5009091"/>
              <a:gd name="T33" fmla="*/ 68339 h 1255217"/>
              <a:gd name="T34" fmla="*/ 1177019 w 5009091"/>
              <a:gd name="T35" fmla="*/ 61271 h 1255217"/>
              <a:gd name="T36" fmla="*/ 1153953 w 5009091"/>
              <a:gd name="T37" fmla="*/ 0 h 1255217"/>
              <a:gd name="T38" fmla="*/ 1181023 w 5009091"/>
              <a:gd name="T39" fmla="*/ 11228 h 1255217"/>
              <a:gd name="T40" fmla="*/ 1307135 w 5009091"/>
              <a:gd name="T41" fmla="*/ 137507 h 1255217"/>
              <a:gd name="T42" fmla="*/ 1318347 w 5009091"/>
              <a:gd name="T43" fmla="*/ 164614 h 1255217"/>
              <a:gd name="T44" fmla="*/ 1318274 w 5009091"/>
              <a:gd name="T45" fmla="*/ 165385 h 1255217"/>
              <a:gd name="T46" fmla="*/ 1307135 w 5009091"/>
              <a:gd name="T47" fmla="*/ 193262 h 1255217"/>
              <a:gd name="T48" fmla="*/ 1181023 w 5009091"/>
              <a:gd name="T49" fmla="*/ 319540 h 1255217"/>
              <a:gd name="T50" fmla="*/ 1126882 w 5009091"/>
              <a:gd name="T51" fmla="*/ 319540 h 1255217"/>
              <a:gd name="T52" fmla="*/ 1126443 w 5009091"/>
              <a:gd name="T53" fmla="*/ 319102 h 1255217"/>
              <a:gd name="T54" fmla="*/ 1125315 w 5009091"/>
              <a:gd name="T55" fmla="*/ 319330 h 1255217"/>
              <a:gd name="T56" fmla="*/ 33426 w 5009091"/>
              <a:gd name="T57" fmla="*/ 319330 h 1255217"/>
              <a:gd name="T58" fmla="*/ 0 w 5009091"/>
              <a:gd name="T59" fmla="*/ 285862 h 1255217"/>
              <a:gd name="T60" fmla="*/ 0 w 5009091"/>
              <a:gd name="T61" fmla="*/ 44906 h 1255217"/>
              <a:gd name="T62" fmla="*/ 33426 w 5009091"/>
              <a:gd name="T63" fmla="*/ 11439 h 1255217"/>
              <a:gd name="T64" fmla="*/ 1125315 w 5009091"/>
              <a:gd name="T65" fmla="*/ 11439 h 1255217"/>
              <a:gd name="T66" fmla="*/ 1126443 w 5009091"/>
              <a:gd name="T67" fmla="*/ 11666 h 1255217"/>
              <a:gd name="T68" fmla="*/ 1126881 w 5009091"/>
              <a:gd name="T69" fmla="*/ 11228 h 1255217"/>
              <a:gd name="T70" fmla="*/ 1153953 w 5009091"/>
              <a:gd name="T71" fmla="*/ 0 h 12552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09091"/>
              <a:gd name="T109" fmla="*/ 0 h 1255217"/>
              <a:gd name="T110" fmla="*/ 5009091 w 5009091"/>
              <a:gd name="T111" fmla="*/ 1255217 h 12552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09091" h="1255217">
                <a:moveTo>
                  <a:pt x="4472112" y="232513"/>
                </a:moveTo>
                <a:cubicBezTo>
                  <a:pt x="4448677" y="232513"/>
                  <a:pt x="4425242" y="241454"/>
                  <a:pt x="4407361" y="259336"/>
                </a:cubicBezTo>
                <a:lnTo>
                  <a:pt x="4406178" y="260519"/>
                </a:lnTo>
                <a:lnTo>
                  <a:pt x="4390099" y="287363"/>
                </a:lnTo>
                <a:lnTo>
                  <a:pt x="4663721" y="561011"/>
                </a:lnTo>
                <a:cubicBezTo>
                  <a:pt x="4681601" y="578892"/>
                  <a:pt x="4690542" y="602330"/>
                  <a:pt x="4690542" y="625767"/>
                </a:cubicBezTo>
                <a:cubicBezTo>
                  <a:pt x="4690542" y="626383"/>
                  <a:pt x="4690535" y="626998"/>
                  <a:pt x="4690365" y="627610"/>
                </a:cubicBezTo>
                <a:cubicBezTo>
                  <a:pt x="4691004" y="651655"/>
                  <a:pt x="4682071" y="675856"/>
                  <a:pt x="4663721" y="694208"/>
                </a:cubicBezTo>
                <a:lnTo>
                  <a:pt x="4390100" y="967855"/>
                </a:lnTo>
                <a:lnTo>
                  <a:pt x="4406179" y="994698"/>
                </a:lnTo>
                <a:lnTo>
                  <a:pt x="4407362" y="995881"/>
                </a:lnTo>
                <a:cubicBezTo>
                  <a:pt x="4443122" y="1031646"/>
                  <a:pt x="4501103" y="1031646"/>
                  <a:pt x="4536863" y="995881"/>
                </a:cubicBezTo>
                <a:lnTo>
                  <a:pt x="4838508" y="694208"/>
                </a:lnTo>
                <a:cubicBezTo>
                  <a:pt x="4856858" y="675856"/>
                  <a:pt x="4865792" y="651655"/>
                  <a:pt x="4865152" y="627610"/>
                </a:cubicBezTo>
                <a:cubicBezTo>
                  <a:pt x="4865322" y="626998"/>
                  <a:pt x="4865329" y="626383"/>
                  <a:pt x="4865329" y="625767"/>
                </a:cubicBezTo>
                <a:cubicBezTo>
                  <a:pt x="4865329" y="602330"/>
                  <a:pt x="4856388" y="578892"/>
                  <a:pt x="4838508" y="561011"/>
                </a:cubicBezTo>
                <a:lnTo>
                  <a:pt x="4536862" y="259336"/>
                </a:lnTo>
                <a:cubicBezTo>
                  <a:pt x="4518982" y="241454"/>
                  <a:pt x="4495547" y="232513"/>
                  <a:pt x="4472112" y="232513"/>
                </a:cubicBezTo>
                <a:close/>
                <a:moveTo>
                  <a:pt x="4384468" y="0"/>
                </a:moveTo>
                <a:cubicBezTo>
                  <a:pt x="4421694" y="0"/>
                  <a:pt x="4458920" y="14203"/>
                  <a:pt x="4487323" y="42608"/>
                </a:cubicBezTo>
                <a:lnTo>
                  <a:pt x="4966487" y="521818"/>
                </a:lnTo>
                <a:cubicBezTo>
                  <a:pt x="4994889" y="550223"/>
                  <a:pt x="5009091" y="587454"/>
                  <a:pt x="5009091" y="624683"/>
                </a:cubicBezTo>
                <a:cubicBezTo>
                  <a:pt x="5009091" y="625661"/>
                  <a:pt x="5009080" y="626638"/>
                  <a:pt x="5008811" y="627610"/>
                </a:cubicBezTo>
                <a:cubicBezTo>
                  <a:pt x="5009826" y="665805"/>
                  <a:pt x="4995635" y="704250"/>
                  <a:pt x="4966487" y="733401"/>
                </a:cubicBezTo>
                <a:lnTo>
                  <a:pt x="4487324" y="1212608"/>
                </a:lnTo>
                <a:cubicBezTo>
                  <a:pt x="4430520" y="1269420"/>
                  <a:pt x="4338418" y="1269420"/>
                  <a:pt x="4281613" y="1212608"/>
                </a:cubicBezTo>
                <a:lnTo>
                  <a:pt x="4279948" y="1210943"/>
                </a:lnTo>
                <a:lnTo>
                  <a:pt x="4275661" y="1211808"/>
                </a:lnTo>
                <a:lnTo>
                  <a:pt x="127005" y="1211808"/>
                </a:lnTo>
                <a:cubicBezTo>
                  <a:pt x="56862" y="1211808"/>
                  <a:pt x="0" y="1154946"/>
                  <a:pt x="0" y="1084803"/>
                </a:cubicBezTo>
                <a:lnTo>
                  <a:pt x="0" y="170413"/>
                </a:lnTo>
                <a:cubicBezTo>
                  <a:pt x="0" y="100270"/>
                  <a:pt x="56862" y="43408"/>
                  <a:pt x="127005" y="43408"/>
                </a:cubicBezTo>
                <a:lnTo>
                  <a:pt x="4275661" y="43408"/>
                </a:lnTo>
                <a:lnTo>
                  <a:pt x="4279946" y="44273"/>
                </a:lnTo>
                <a:lnTo>
                  <a:pt x="4281611" y="42608"/>
                </a:lnTo>
                <a:cubicBezTo>
                  <a:pt x="4310014" y="14203"/>
                  <a:pt x="4347241" y="0"/>
                  <a:pt x="4384468" y="0"/>
                </a:cubicBezTo>
                <a:close/>
              </a:path>
            </a:pathLst>
          </a:custGeom>
          <a:solidFill>
            <a:srgbClr val="3D74A7"/>
          </a:solidFill>
          <a:ln>
            <a:noFill/>
          </a:ln>
        </p:spPr>
        <p:txBody>
          <a:bodyPr rIns="54000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buFont typeface="Arial" pitchFamily="34" charset="0"/>
              <a:defRPr>
                <a:solidFill>
                  <a:schemeClr val="tx1"/>
                </a:solidFill>
                <a:latin typeface="Arial" pitchFamily="34" charset="0"/>
              </a:defRPr>
            </a:lvl6pPr>
            <a:lvl7pPr marL="2971800" indent="-228600" fontAlgn="base">
              <a:spcBef>
                <a:spcPct val="0"/>
              </a:spcBef>
              <a:spcAft>
                <a:spcPct val="0"/>
              </a:spcAft>
              <a:buFont typeface="Arial" pitchFamily="34" charset="0"/>
              <a:defRPr>
                <a:solidFill>
                  <a:schemeClr val="tx1"/>
                </a:solidFill>
                <a:latin typeface="Arial" pitchFamily="34" charset="0"/>
              </a:defRPr>
            </a:lvl7pPr>
            <a:lvl8pPr marL="3429000" indent="-228600" fontAlgn="base">
              <a:spcBef>
                <a:spcPct val="0"/>
              </a:spcBef>
              <a:spcAft>
                <a:spcPct val="0"/>
              </a:spcAft>
              <a:buFont typeface="Arial" pitchFamily="34" charset="0"/>
              <a:defRPr>
                <a:solidFill>
                  <a:schemeClr val="tx1"/>
                </a:solidFill>
                <a:latin typeface="Arial" pitchFamily="34" charset="0"/>
              </a:defRPr>
            </a:lvl8pPr>
            <a:lvl9pPr marL="3886200" indent="-228600" fontAlgn="base">
              <a:spcBef>
                <a:spcPct val="0"/>
              </a:spcBef>
              <a:spcAft>
                <a:spcPct val="0"/>
              </a:spcAft>
              <a:buFont typeface="Arial" pitchFamily="34" charset="0"/>
              <a:defRPr>
                <a:solidFill>
                  <a:schemeClr val="tx1"/>
                </a:solidFill>
                <a:latin typeface="Arial" pitchFamily="34" charset="0"/>
              </a:defRPr>
            </a:lvl9pPr>
          </a:lstStyle>
          <a:p>
            <a:pPr algn="ctr"/>
            <a:r>
              <a:rPr lang="zh-CN" altLang="en-US" sz="1600" b="1" dirty="0">
                <a:solidFill>
                  <a:schemeClr val="bg1"/>
                </a:solidFill>
                <a:latin typeface="微软雅黑" pitchFamily="34" charset="-122"/>
                <a:ea typeface="微软雅黑" pitchFamily="34" charset="-122"/>
                <a:sym typeface="微软雅黑" pitchFamily="34" charset="-122"/>
              </a:rPr>
              <a:t>此处输入标题</a:t>
            </a:r>
            <a:endParaRPr lang="zh-CN" altLang="en-US" dirty="0">
              <a:solidFill>
                <a:schemeClr val="bg1"/>
              </a:solidFill>
            </a:endParaRPr>
          </a:p>
        </p:txBody>
      </p:sp>
      <p:grpSp>
        <p:nvGrpSpPr>
          <p:cNvPr id="2" name="淘宝网chenying0907出品 1"/>
          <p:cNvGrpSpPr/>
          <p:nvPr/>
        </p:nvGrpSpPr>
        <p:grpSpPr>
          <a:xfrm>
            <a:off x="4806315" y="1788795"/>
            <a:ext cx="6711950" cy="4015740"/>
            <a:chOff x="7569" y="2817"/>
            <a:chExt cx="10570" cy="6324"/>
          </a:xfrm>
        </p:grpSpPr>
        <p:sp>
          <p:nvSpPr>
            <p:cNvPr id="11" name="圆角淘宝网chenying0907出品 10"/>
            <p:cNvSpPr/>
            <p:nvPr/>
          </p:nvSpPr>
          <p:spPr>
            <a:xfrm>
              <a:off x="7569" y="2817"/>
              <a:ext cx="10570" cy="6324"/>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淘宝网chenying0907出品 11"/>
            <p:cNvSpPr txBox="1"/>
            <p:nvPr/>
          </p:nvSpPr>
          <p:spPr>
            <a:xfrm>
              <a:off x="8661" y="4756"/>
              <a:ext cx="8634" cy="3635"/>
            </a:xfrm>
            <a:prstGeom prst="rect">
              <a:avLst/>
            </a:prstGeom>
            <a:noFill/>
          </p:spPr>
          <p:txBody>
            <a:bodyPr wrap="square" rtlCol="0">
              <a:spAutoFit/>
            </a:bodyPr>
            <a:lstStyle/>
            <a:p>
              <a:r>
                <a:rPr lang="en-US" altLang="zh-CN" dirty="0"/>
                <a:t>        My flower is ephemeral, and she has only four thorns to defend herself against the world. And I have left on my planet, all alone! His flower had told him that she was only one of her kind in all universe. And here were five thousand of them, all alike, in one single garden! I thought that I was rich, with a flower that was unique in all the world; and all I had was a common rose. A common rose… </a:t>
              </a:r>
              <a:endParaRPr lang="zh-CN" altLang="en-US" dirty="0"/>
            </a:p>
          </p:txBody>
        </p:sp>
        <p:sp>
          <p:nvSpPr>
            <p:cNvPr id="13" name="淘宝网chenying0907出品 12"/>
            <p:cNvSpPr txBox="1"/>
            <p:nvPr/>
          </p:nvSpPr>
          <p:spPr>
            <a:xfrm>
              <a:off x="8845" y="3731"/>
              <a:ext cx="3398" cy="727"/>
            </a:xfrm>
            <a:prstGeom prst="rect">
              <a:avLst/>
            </a:prstGeom>
            <a:noFill/>
          </p:spPr>
          <p:txBody>
            <a:bodyPr wrap="square" rtlCol="0">
              <a:spAutoFit/>
            </a:bodyPr>
            <a:lstStyle/>
            <a:p>
              <a:r>
                <a:rPr lang="zh-CN" altLang="en-US" sz="2400" b="1" dirty="0">
                  <a:solidFill>
                    <a:schemeClr val="accent1">
                      <a:lumMod val="75000"/>
                    </a:schemeClr>
                  </a:solidFill>
                  <a:latin typeface="微软雅黑" pitchFamily="34" charset="-122"/>
                  <a:ea typeface="微软雅黑" pitchFamily="34" charset="-122"/>
                </a:rPr>
                <a:t>小标题</a:t>
              </a: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par>
                          <p:cTn id="12" fill="hold">
                            <p:stCondLst>
                              <p:cond delay="800"/>
                            </p:stCondLst>
                            <p:childTnLst>
                              <p:par>
                                <p:cTn id="13" presetID="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1300"/>
                            </p:stCondLst>
                            <p:childTnLst>
                              <p:par>
                                <p:cTn id="18" presetID="2" presetClass="entr" presetSubtype="2"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1+#ppt_w/2"/>
                                          </p:val>
                                        </p:tav>
                                        <p:tav tm="100000">
                                          <p:val>
                                            <p:strVal val="#ppt_x"/>
                                          </p:val>
                                        </p:tav>
                                      </p:tavLst>
                                    </p:anim>
                                    <p:anim calcmode="lin" valueType="num">
                                      <p:cBhvr additive="base">
                                        <p:cTn id="21" dur="500" fill="hold"/>
                                        <p:tgtEl>
                                          <p:spTgt spid="9"/>
                                        </p:tgtEl>
                                        <p:attrNameLst>
                                          <p:attrName>ppt_y</p:attrName>
                                        </p:attrNameLst>
                                      </p:cBhvr>
                                      <p:tavLst>
                                        <p:tav tm="0">
                                          <p:val>
                                            <p:strVal val="#ppt_y"/>
                                          </p:val>
                                        </p:tav>
                                        <p:tav tm="100000">
                                          <p:val>
                                            <p:strVal val="#ppt_y"/>
                                          </p:val>
                                        </p:tav>
                                      </p:tavLst>
                                    </p:anim>
                                  </p:childTnLst>
                                </p:cTn>
                              </p:par>
                            </p:childTnLst>
                          </p:cTn>
                        </p:par>
                        <p:par>
                          <p:cTn id="22" fill="hold">
                            <p:stCondLst>
                              <p:cond delay="1800"/>
                            </p:stCondLst>
                            <p:childTnLst>
                              <p:par>
                                <p:cTn id="23" presetID="2" presetClass="entr" presetSubtype="8"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par>
                          <p:cTn id="27" fill="hold">
                            <p:stCondLst>
                              <p:cond delay="2300"/>
                            </p:stCondLst>
                            <p:childTnLst>
                              <p:par>
                                <p:cTn id="28" presetID="3" presetClass="entr" presetSubtype="10"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linds(horizontal)">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淘宝网chenying0907出品 9"/>
          <p:cNvSpPr/>
          <p:nvPr/>
        </p:nvSpPr>
        <p:spPr>
          <a:xfrm>
            <a:off x="1696822" y="2866937"/>
            <a:ext cx="1080000" cy="1080000"/>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chemeClr val="accent1">
                    <a:lumMod val="50000"/>
                  </a:schemeClr>
                </a:solidFill>
              </a:rPr>
              <a:t>1</a:t>
            </a:r>
            <a:endParaRPr lang="zh-CN" altLang="en-US" sz="5400" b="1" dirty="0">
              <a:solidFill>
                <a:schemeClr val="accent1">
                  <a:lumMod val="50000"/>
                </a:schemeClr>
              </a:solidFill>
            </a:endParaRPr>
          </a:p>
        </p:txBody>
      </p:sp>
      <p:sp>
        <p:nvSpPr>
          <p:cNvPr id="11" name="淘宝网chenying0907出品 10"/>
          <p:cNvSpPr txBox="1"/>
          <p:nvPr/>
        </p:nvSpPr>
        <p:spPr>
          <a:xfrm>
            <a:off x="2894028" y="2962052"/>
            <a:ext cx="3205113" cy="984885"/>
          </a:xfrm>
          <a:prstGeom prst="rect">
            <a:avLst/>
          </a:prstGeom>
          <a:noFill/>
        </p:spPr>
        <p:txBody>
          <a:bodyPr wrap="square" rtlCol="0">
            <a:spAutoFit/>
          </a:bodyPr>
          <a:lstStyle/>
          <a:p>
            <a:r>
              <a:rPr lang="zh-CN" altLang="en-US" sz="4000" b="1" dirty="0">
                <a:solidFill>
                  <a:schemeClr val="accent1">
                    <a:lumMod val="50000"/>
                  </a:schemeClr>
                </a:solidFill>
                <a:latin typeface="微软雅黑" pitchFamily="34" charset="-122"/>
                <a:ea typeface="微软雅黑" pitchFamily="34" charset="-122"/>
              </a:rPr>
              <a:t>项目简介</a:t>
            </a:r>
            <a:endParaRPr lang="en-US" altLang="zh-CN" sz="4000" b="1" dirty="0">
              <a:solidFill>
                <a:schemeClr val="accent1">
                  <a:lumMod val="50000"/>
                </a:schemeClr>
              </a:solidFill>
              <a:latin typeface="微软雅黑" pitchFamily="34" charset="-122"/>
              <a:ea typeface="微软雅黑" pitchFamily="34" charset="-122"/>
            </a:endParaRPr>
          </a:p>
          <a:p>
            <a:r>
              <a:rPr lang="en-US" altLang="zh-CN" dirty="0">
                <a:solidFill>
                  <a:srgbClr val="1F4E79"/>
                </a:solidFill>
              </a:rPr>
              <a:t>project brief</a:t>
            </a:r>
            <a:endParaRPr lang="en-US" altLang="zh-CN" b="1" dirty="0">
              <a:solidFill>
                <a:srgbClr val="1F4E79"/>
              </a:solidFill>
            </a:endParaRPr>
          </a:p>
        </p:txBody>
      </p:sp>
      <p:sp>
        <p:nvSpPr>
          <p:cNvPr id="12" name="淘宝网chenying0907出品 11"/>
          <p:cNvSpPr/>
          <p:nvPr/>
        </p:nvSpPr>
        <p:spPr>
          <a:xfrm>
            <a:off x="6900421" y="0"/>
            <a:ext cx="5291579"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淘宝网chenying0907出品 12"/>
          <p:cNvSpPr/>
          <p:nvPr/>
        </p:nvSpPr>
        <p:spPr>
          <a:xfrm>
            <a:off x="8523550" y="2426137"/>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flipH="1">
            <a:off x="6810167" y="-246669"/>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0120546" y="5516252"/>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淘宝网chenying0907出品 20"/>
          <p:cNvSpPr txBox="1"/>
          <p:nvPr/>
        </p:nvSpPr>
        <p:spPr>
          <a:xfrm>
            <a:off x="8991637" y="2249304"/>
            <a:ext cx="1789376" cy="461665"/>
          </a:xfrm>
          <a:prstGeom prst="rect">
            <a:avLst/>
          </a:prstGeom>
          <a:noFill/>
        </p:spPr>
        <p:txBody>
          <a:bodyPr wrap="square" rtlCol="0">
            <a:spAutoFit/>
          </a:bodyPr>
          <a:lstStyle/>
          <a:p>
            <a:r>
              <a:rPr lang="zh-CN" altLang="en-US" sz="2400" b="1" dirty="0">
                <a:solidFill>
                  <a:schemeClr val="bg1"/>
                </a:solidFill>
                <a:latin typeface="微软雅黑" pitchFamily="34" charset="-122"/>
                <a:ea typeface="微软雅黑" pitchFamily="34" charset="-122"/>
              </a:rPr>
              <a:t>产品简介</a:t>
            </a:r>
          </a:p>
        </p:txBody>
      </p:sp>
      <p:cxnSp>
        <p:nvCxnSpPr>
          <p:cNvPr id="23" name="直接连接符 22"/>
          <p:cNvCxnSpPr/>
          <p:nvPr/>
        </p:nvCxnSpPr>
        <p:spPr>
          <a:xfrm>
            <a:off x="8577549" y="2507285"/>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淘宝网chenying0907出品 24"/>
          <p:cNvSpPr/>
          <p:nvPr/>
        </p:nvSpPr>
        <p:spPr>
          <a:xfrm>
            <a:off x="8538186" y="3433712"/>
            <a:ext cx="78729" cy="87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淘宝网chenying0907出品 25"/>
          <p:cNvSpPr txBox="1"/>
          <p:nvPr/>
        </p:nvSpPr>
        <p:spPr>
          <a:xfrm>
            <a:off x="8991637" y="3246769"/>
            <a:ext cx="1789376" cy="461665"/>
          </a:xfrm>
          <a:prstGeom prst="rect">
            <a:avLst/>
          </a:prstGeom>
          <a:noFill/>
        </p:spPr>
        <p:txBody>
          <a:bodyPr wrap="square" rtlCol="0">
            <a:spAutoFit/>
          </a:bodyPr>
          <a:lstStyle/>
          <a:p>
            <a:r>
              <a:rPr lang="zh-CN" altLang="en-US" sz="2400" b="1" dirty="0">
                <a:solidFill>
                  <a:schemeClr val="bg1"/>
                </a:solidFill>
                <a:latin typeface="微软雅黑" pitchFamily="34" charset="-122"/>
                <a:ea typeface="微软雅黑" pitchFamily="34" charset="-122"/>
              </a:rPr>
              <a:t>项目背景</a:t>
            </a:r>
          </a:p>
        </p:txBody>
      </p:sp>
      <p:cxnSp>
        <p:nvCxnSpPr>
          <p:cNvPr id="27" name="直接连接符 26"/>
          <p:cNvCxnSpPr/>
          <p:nvPr/>
        </p:nvCxnSpPr>
        <p:spPr>
          <a:xfrm>
            <a:off x="8577549" y="3508747"/>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淘宝网chenying0907出品 27"/>
          <p:cNvSpPr/>
          <p:nvPr/>
        </p:nvSpPr>
        <p:spPr>
          <a:xfrm>
            <a:off x="8523550" y="4394359"/>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淘宝网chenying0907出品 29"/>
          <p:cNvSpPr txBox="1"/>
          <p:nvPr/>
        </p:nvSpPr>
        <p:spPr>
          <a:xfrm>
            <a:off x="8991637" y="4191158"/>
            <a:ext cx="1789376" cy="461665"/>
          </a:xfrm>
          <a:prstGeom prst="rect">
            <a:avLst/>
          </a:prstGeom>
          <a:noFill/>
        </p:spPr>
        <p:txBody>
          <a:bodyPr wrap="square" rtlCol="0">
            <a:spAutoFit/>
          </a:bodyPr>
          <a:lstStyle/>
          <a:p>
            <a:r>
              <a:rPr lang="zh-CN" altLang="en-US" sz="2400" b="1" dirty="0">
                <a:solidFill>
                  <a:schemeClr val="bg1"/>
                </a:solidFill>
                <a:latin typeface="微软雅黑" pitchFamily="34" charset="-122"/>
                <a:ea typeface="微软雅黑" pitchFamily="34" charset="-122"/>
              </a:rPr>
              <a:t>项目意义</a:t>
            </a:r>
          </a:p>
        </p:txBody>
      </p:sp>
    </p:spTree>
    <p:extLst>
      <p:ext uri="{BB962C8B-B14F-4D97-AF65-F5344CB8AC3E}">
        <p14:creationId xmlns:p14="http://schemas.microsoft.com/office/powerpoint/2010/main" val="28055250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anim calcmode="lin" valueType="num">
                                      <p:cBhvr>
                                        <p:cTn id="8" dur="250" fill="hold"/>
                                        <p:tgtEl>
                                          <p:spTgt spid="10"/>
                                        </p:tgtEl>
                                        <p:attrNameLst>
                                          <p:attrName>ppt_x</p:attrName>
                                        </p:attrNameLst>
                                      </p:cBhvr>
                                      <p:tavLst>
                                        <p:tav tm="0">
                                          <p:val>
                                            <p:strVal val="#ppt_x"/>
                                          </p:val>
                                        </p:tav>
                                        <p:tav tm="100000">
                                          <p:val>
                                            <p:strVal val="#ppt_x"/>
                                          </p:val>
                                        </p:tav>
                                      </p:tavLst>
                                    </p:anim>
                                    <p:anim calcmode="lin" valueType="num">
                                      <p:cBhvr>
                                        <p:cTn id="9" dur="25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16" presetClass="entr" presetSubtype="21" fill="hold" grpId="1"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250"/>
                                        <p:tgtEl>
                                          <p:spTgt spid="11"/>
                                        </p:tgtEl>
                                      </p:cBhvr>
                                    </p:animEffect>
                                  </p:childTnLst>
                                </p:cTn>
                              </p:par>
                            </p:childTnLst>
                          </p:cTn>
                        </p:par>
                        <p:par>
                          <p:cTn id="14" fill="hold">
                            <p:stCondLst>
                              <p:cond delay="500"/>
                            </p:stCondLst>
                            <p:childTnLst>
                              <p:par>
                                <p:cTn id="15" presetID="23" presetClass="entr" presetSubtype="16" fill="hold" grpId="1"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250" fill="hold"/>
                                        <p:tgtEl>
                                          <p:spTgt spid="13"/>
                                        </p:tgtEl>
                                        <p:attrNameLst>
                                          <p:attrName>ppt_w</p:attrName>
                                        </p:attrNameLst>
                                      </p:cBhvr>
                                      <p:tavLst>
                                        <p:tav tm="0">
                                          <p:val>
                                            <p:fltVal val="0"/>
                                          </p:val>
                                        </p:tav>
                                        <p:tav tm="100000">
                                          <p:val>
                                            <p:strVal val="#ppt_w"/>
                                          </p:val>
                                        </p:tav>
                                      </p:tavLst>
                                    </p:anim>
                                    <p:anim calcmode="lin" valueType="num">
                                      <p:cBhvr>
                                        <p:cTn id="18" dur="250" fill="hold"/>
                                        <p:tgtEl>
                                          <p:spTgt spid="13"/>
                                        </p:tgtEl>
                                        <p:attrNameLst>
                                          <p:attrName>ppt_h</p:attrName>
                                        </p:attrNameLst>
                                      </p:cBhvr>
                                      <p:tavLst>
                                        <p:tav tm="0">
                                          <p:val>
                                            <p:fltVal val="0"/>
                                          </p:val>
                                        </p:tav>
                                        <p:tav tm="100000">
                                          <p:val>
                                            <p:strVal val="#ppt_h"/>
                                          </p:val>
                                        </p:tav>
                                      </p:tavLst>
                                    </p:anim>
                                  </p:childTnLst>
                                </p:cTn>
                              </p:par>
                            </p:childTnLst>
                          </p:cTn>
                        </p:par>
                        <p:par>
                          <p:cTn id="19" fill="hold">
                            <p:stCondLst>
                              <p:cond delay="750"/>
                            </p:stCondLst>
                            <p:childTnLst>
                              <p:par>
                                <p:cTn id="20" presetID="3" presetClass="entr" presetSubtype="10"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250"/>
                                        <p:tgtEl>
                                          <p:spTgt spid="21"/>
                                        </p:tgtEl>
                                      </p:cBhvr>
                                    </p:animEffec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up)">
                                      <p:cBhvr>
                                        <p:cTn id="26" dur="250"/>
                                        <p:tgtEl>
                                          <p:spTgt spid="23"/>
                                        </p:tgtEl>
                                      </p:cBhvr>
                                    </p:animEffect>
                                  </p:childTnLst>
                                </p:cTn>
                              </p:par>
                            </p:childTnLst>
                          </p:cTn>
                        </p:par>
                        <p:par>
                          <p:cTn id="27" fill="hold">
                            <p:stCondLst>
                              <p:cond delay="1250"/>
                            </p:stCondLst>
                            <p:childTnLst>
                              <p:par>
                                <p:cTn id="28" presetID="23" presetClass="entr" presetSubtype="16"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p:cTn id="30" dur="250" fill="hold"/>
                                        <p:tgtEl>
                                          <p:spTgt spid="25"/>
                                        </p:tgtEl>
                                        <p:attrNameLst>
                                          <p:attrName>ppt_w</p:attrName>
                                        </p:attrNameLst>
                                      </p:cBhvr>
                                      <p:tavLst>
                                        <p:tav tm="0">
                                          <p:val>
                                            <p:fltVal val="0"/>
                                          </p:val>
                                        </p:tav>
                                        <p:tav tm="100000">
                                          <p:val>
                                            <p:strVal val="#ppt_w"/>
                                          </p:val>
                                        </p:tav>
                                      </p:tavLst>
                                    </p:anim>
                                    <p:anim calcmode="lin" valueType="num">
                                      <p:cBhvr>
                                        <p:cTn id="31" dur="250" fill="hold"/>
                                        <p:tgtEl>
                                          <p:spTgt spid="25"/>
                                        </p:tgtEl>
                                        <p:attrNameLst>
                                          <p:attrName>ppt_h</p:attrName>
                                        </p:attrNameLst>
                                      </p:cBhvr>
                                      <p:tavLst>
                                        <p:tav tm="0">
                                          <p:val>
                                            <p:fltVal val="0"/>
                                          </p:val>
                                        </p:tav>
                                        <p:tav tm="100000">
                                          <p:val>
                                            <p:strVal val="#ppt_h"/>
                                          </p:val>
                                        </p:tav>
                                      </p:tavLst>
                                    </p:anim>
                                  </p:childTnLst>
                                </p:cTn>
                              </p:par>
                            </p:childTnLst>
                          </p:cTn>
                        </p:par>
                        <p:par>
                          <p:cTn id="32" fill="hold">
                            <p:stCondLst>
                              <p:cond delay="1500"/>
                            </p:stCondLst>
                            <p:childTnLst>
                              <p:par>
                                <p:cTn id="33" presetID="3" presetClass="entr" presetSubtype="10"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blinds(horizontal)">
                                      <p:cBhvr>
                                        <p:cTn id="35" dur="250"/>
                                        <p:tgtEl>
                                          <p:spTgt spid="26"/>
                                        </p:tgtEl>
                                      </p:cBhvr>
                                    </p:animEffect>
                                  </p:childTnLst>
                                </p:cTn>
                              </p:par>
                            </p:childTnLst>
                          </p:cTn>
                        </p:par>
                        <p:par>
                          <p:cTn id="36" fill="hold">
                            <p:stCondLst>
                              <p:cond delay="1750"/>
                            </p:stCondLst>
                            <p:childTnLst>
                              <p:par>
                                <p:cTn id="37" presetID="22" presetClass="entr" presetSubtype="1"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up)">
                                      <p:cBhvr>
                                        <p:cTn id="39" dur="250"/>
                                        <p:tgtEl>
                                          <p:spTgt spid="27"/>
                                        </p:tgtEl>
                                      </p:cBhvr>
                                    </p:animEffect>
                                  </p:childTnLst>
                                </p:cTn>
                              </p:par>
                            </p:childTnLst>
                          </p:cTn>
                        </p:par>
                        <p:par>
                          <p:cTn id="40" fill="hold">
                            <p:stCondLst>
                              <p:cond delay="2000"/>
                            </p:stCondLst>
                            <p:childTnLst>
                              <p:par>
                                <p:cTn id="41" presetID="23" presetClass="entr" presetSubtype="16"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p:cTn id="43" dur="250" fill="hold"/>
                                        <p:tgtEl>
                                          <p:spTgt spid="28"/>
                                        </p:tgtEl>
                                        <p:attrNameLst>
                                          <p:attrName>ppt_w</p:attrName>
                                        </p:attrNameLst>
                                      </p:cBhvr>
                                      <p:tavLst>
                                        <p:tav tm="0">
                                          <p:val>
                                            <p:fltVal val="0"/>
                                          </p:val>
                                        </p:tav>
                                        <p:tav tm="100000">
                                          <p:val>
                                            <p:strVal val="#ppt_w"/>
                                          </p:val>
                                        </p:tav>
                                      </p:tavLst>
                                    </p:anim>
                                    <p:anim calcmode="lin" valueType="num">
                                      <p:cBhvr>
                                        <p:cTn id="44" dur="250" fill="hold"/>
                                        <p:tgtEl>
                                          <p:spTgt spid="28"/>
                                        </p:tgtEl>
                                        <p:attrNameLst>
                                          <p:attrName>ppt_h</p:attrName>
                                        </p:attrNameLst>
                                      </p:cBhvr>
                                      <p:tavLst>
                                        <p:tav tm="0">
                                          <p:val>
                                            <p:fltVal val="0"/>
                                          </p:val>
                                        </p:tav>
                                        <p:tav tm="100000">
                                          <p:val>
                                            <p:strVal val="#ppt_h"/>
                                          </p:val>
                                        </p:tav>
                                      </p:tavLst>
                                    </p:anim>
                                  </p:childTnLst>
                                </p:cTn>
                              </p:par>
                            </p:childTnLst>
                          </p:cTn>
                        </p:par>
                        <p:par>
                          <p:cTn id="45" fill="hold">
                            <p:stCondLst>
                              <p:cond delay="2250"/>
                            </p:stCondLst>
                            <p:childTnLst>
                              <p:par>
                                <p:cTn id="46" presetID="3" presetClass="entr" presetSubtype="10" fill="hold" grpId="0" nodeType="after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blinds(horizontal)">
                                      <p:cBhvr>
                                        <p:cTn id="48"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1" grpId="1"/>
      <p:bldP spid="13" grpId="0" animBg="1"/>
      <p:bldP spid="13" grpId="1" animBg="1"/>
      <p:bldP spid="21" grpId="0"/>
      <p:bldP spid="25" grpId="0" animBg="1"/>
      <p:bldP spid="26" grpId="0"/>
      <p:bldP spid="28" grpId="0" animBg="1"/>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en-US" altLang="zh-CN" sz="2800" b="1" dirty="0">
                <a:solidFill>
                  <a:schemeClr val="accent5">
                    <a:lumMod val="75000"/>
                  </a:schemeClr>
                </a:solidFill>
                <a:latin typeface="微软雅黑" pitchFamily="34" charset="-122"/>
                <a:ea typeface="微软雅黑" pitchFamily="34" charset="-122"/>
              </a:rPr>
              <a:t> </a:t>
            </a:r>
            <a:endParaRPr lang="zh-CN" altLang="en-US" sz="2800" b="1" dirty="0">
              <a:solidFill>
                <a:schemeClr val="accent5">
                  <a:lumMod val="7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3244" y="0"/>
            <a:ext cx="1789251" cy="1051863"/>
          </a:xfrm>
          <a:prstGeom prst="rect">
            <a:avLst/>
          </a:prstGeom>
        </p:spPr>
      </p:pic>
      <p:sp>
        <p:nvSpPr>
          <p:cNvPr id="7" name="淘宝网chenying0907出品 6"/>
          <p:cNvSpPr/>
          <p:nvPr/>
        </p:nvSpPr>
        <p:spPr>
          <a:xfrm>
            <a:off x="1159497" y="2667785"/>
            <a:ext cx="2880000" cy="2880000"/>
          </a:xfrm>
          <a:prstGeom prst="ellipse">
            <a:avLst/>
          </a:prstGeom>
          <a:noFill/>
          <a:ln w="1016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淘宝网chenying0907出品 1"/>
          <p:cNvGrpSpPr/>
          <p:nvPr/>
        </p:nvGrpSpPr>
        <p:grpSpPr>
          <a:xfrm>
            <a:off x="1014129" y="2697861"/>
            <a:ext cx="899160" cy="899160"/>
            <a:chOff x="4235" y="3680"/>
            <a:chExt cx="1416" cy="1416"/>
          </a:xfrm>
        </p:grpSpPr>
        <p:sp>
          <p:nvSpPr>
            <p:cNvPr id="11" name="淘宝网chenying0907出品 10"/>
            <p:cNvSpPr/>
            <p:nvPr/>
          </p:nvSpPr>
          <p:spPr>
            <a:xfrm>
              <a:off x="4235" y="3680"/>
              <a:ext cx="1417" cy="1417"/>
            </a:xfrm>
            <a:prstGeom prst="ellipse">
              <a:avLst/>
            </a:prstGeom>
            <a:solidFill>
              <a:schemeClr val="accent1"/>
            </a:solidFill>
            <a:ln w="1016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淘宝网chenying0907出品 222"/>
            <p:cNvSpPr>
              <a:spLocks noEditPoints="1"/>
            </p:cNvSpPr>
            <p:nvPr/>
          </p:nvSpPr>
          <p:spPr bwMode="auto">
            <a:xfrm>
              <a:off x="4598" y="3962"/>
              <a:ext cx="692" cy="792"/>
            </a:xfrm>
            <a:custGeom>
              <a:avLst/>
              <a:gdLst>
                <a:gd name="T0" fmla="*/ 157 w 195"/>
                <a:gd name="T1" fmla="*/ 173 h 223"/>
                <a:gd name="T2" fmla="*/ 136 w 195"/>
                <a:gd name="T3" fmla="*/ 148 h 223"/>
                <a:gd name="T4" fmla="*/ 148 w 195"/>
                <a:gd name="T5" fmla="*/ 111 h 223"/>
                <a:gd name="T6" fmla="*/ 101 w 195"/>
                <a:gd name="T7" fmla="*/ 107 h 223"/>
                <a:gd name="T8" fmla="*/ 90 w 195"/>
                <a:gd name="T9" fmla="*/ 79 h 223"/>
                <a:gd name="T10" fmla="*/ 117 w 195"/>
                <a:gd name="T11" fmla="*/ 68 h 223"/>
                <a:gd name="T12" fmla="*/ 154 w 195"/>
                <a:gd name="T13" fmla="*/ 61 h 223"/>
                <a:gd name="T14" fmla="*/ 143 w 195"/>
                <a:gd name="T15" fmla="*/ 55 h 223"/>
                <a:gd name="T16" fmla="*/ 147 w 195"/>
                <a:gd name="T17" fmla="*/ 46 h 223"/>
                <a:gd name="T18" fmla="*/ 135 w 195"/>
                <a:gd name="T19" fmla="*/ 39 h 223"/>
                <a:gd name="T20" fmla="*/ 121 w 195"/>
                <a:gd name="T21" fmla="*/ 41 h 223"/>
                <a:gd name="T22" fmla="*/ 133 w 195"/>
                <a:gd name="T23" fmla="*/ 23 h 223"/>
                <a:gd name="T24" fmla="*/ 107 w 195"/>
                <a:gd name="T25" fmla="*/ 46 h 223"/>
                <a:gd name="T26" fmla="*/ 109 w 195"/>
                <a:gd name="T27" fmla="*/ 27 h 223"/>
                <a:gd name="T28" fmla="*/ 97 w 195"/>
                <a:gd name="T29" fmla="*/ 34 h 223"/>
                <a:gd name="T30" fmla="*/ 113 w 195"/>
                <a:gd name="T31" fmla="*/ 12 h 223"/>
                <a:gd name="T32" fmla="*/ 89 w 195"/>
                <a:gd name="T33" fmla="*/ 33 h 223"/>
                <a:gd name="T34" fmla="*/ 94 w 195"/>
                <a:gd name="T35" fmla="*/ 5 h 223"/>
                <a:gd name="T36" fmla="*/ 84 w 195"/>
                <a:gd name="T37" fmla="*/ 42 h 223"/>
                <a:gd name="T38" fmla="*/ 71 w 195"/>
                <a:gd name="T39" fmla="*/ 50 h 223"/>
                <a:gd name="T40" fmla="*/ 67 w 195"/>
                <a:gd name="T41" fmla="*/ 45 h 223"/>
                <a:gd name="T42" fmla="*/ 54 w 195"/>
                <a:gd name="T43" fmla="*/ 45 h 223"/>
                <a:gd name="T44" fmla="*/ 63 w 195"/>
                <a:gd name="T45" fmla="*/ 51 h 223"/>
                <a:gd name="T46" fmla="*/ 70 w 195"/>
                <a:gd name="T47" fmla="*/ 63 h 223"/>
                <a:gd name="T48" fmla="*/ 48 w 195"/>
                <a:gd name="T49" fmla="*/ 85 h 223"/>
                <a:gd name="T50" fmla="*/ 32 w 195"/>
                <a:gd name="T51" fmla="*/ 102 h 223"/>
                <a:gd name="T52" fmla="*/ 10 w 195"/>
                <a:gd name="T53" fmla="*/ 97 h 223"/>
                <a:gd name="T54" fmla="*/ 2 w 195"/>
                <a:gd name="T55" fmla="*/ 111 h 223"/>
                <a:gd name="T56" fmla="*/ 30 w 195"/>
                <a:gd name="T57" fmla="*/ 162 h 223"/>
                <a:gd name="T58" fmla="*/ 33 w 195"/>
                <a:gd name="T59" fmla="*/ 144 h 223"/>
                <a:gd name="T60" fmla="*/ 15 w 195"/>
                <a:gd name="T61" fmla="*/ 117 h 223"/>
                <a:gd name="T62" fmla="*/ 97 w 195"/>
                <a:gd name="T63" fmla="*/ 149 h 223"/>
                <a:gd name="T64" fmla="*/ 146 w 195"/>
                <a:gd name="T65" fmla="*/ 181 h 223"/>
                <a:gd name="T66" fmla="*/ 191 w 195"/>
                <a:gd name="T67" fmla="*/ 223 h 223"/>
                <a:gd name="T68" fmla="*/ 120 w 195"/>
                <a:gd name="T69" fmla="*/ 51 h 223"/>
                <a:gd name="T70" fmla="*/ 130 w 195"/>
                <a:gd name="T71" fmla="*/ 48 h 223"/>
                <a:gd name="T72" fmla="*/ 128 w 195"/>
                <a:gd name="T73" fmla="*/ 62 h 223"/>
                <a:gd name="T74" fmla="*/ 120 w 195"/>
                <a:gd name="T75" fmla="*/ 51 h 223"/>
                <a:gd name="T76" fmla="*/ 114 w 195"/>
                <a:gd name="T77" fmla="*/ 53 h 223"/>
                <a:gd name="T78" fmla="*/ 106 w 195"/>
                <a:gd name="T79" fmla="*/ 5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5" h="223">
                  <a:moveTo>
                    <a:pt x="192" y="212"/>
                  </a:moveTo>
                  <a:cubicBezTo>
                    <a:pt x="192" y="212"/>
                    <a:pt x="164" y="194"/>
                    <a:pt x="157" y="173"/>
                  </a:cubicBezTo>
                  <a:cubicBezTo>
                    <a:pt x="157" y="173"/>
                    <a:pt x="155" y="166"/>
                    <a:pt x="148" y="165"/>
                  </a:cubicBezTo>
                  <a:cubicBezTo>
                    <a:pt x="142" y="163"/>
                    <a:pt x="135" y="154"/>
                    <a:pt x="136" y="148"/>
                  </a:cubicBezTo>
                  <a:cubicBezTo>
                    <a:pt x="137" y="141"/>
                    <a:pt x="144" y="139"/>
                    <a:pt x="141" y="127"/>
                  </a:cubicBezTo>
                  <a:cubicBezTo>
                    <a:pt x="141" y="127"/>
                    <a:pt x="154" y="119"/>
                    <a:pt x="148" y="111"/>
                  </a:cubicBezTo>
                  <a:cubicBezTo>
                    <a:pt x="148" y="111"/>
                    <a:pt x="139" y="119"/>
                    <a:pt x="132" y="114"/>
                  </a:cubicBezTo>
                  <a:cubicBezTo>
                    <a:pt x="125" y="110"/>
                    <a:pt x="115" y="106"/>
                    <a:pt x="101" y="107"/>
                  </a:cubicBezTo>
                  <a:cubicBezTo>
                    <a:pt x="86" y="108"/>
                    <a:pt x="72" y="102"/>
                    <a:pt x="77" y="93"/>
                  </a:cubicBezTo>
                  <a:cubicBezTo>
                    <a:pt x="83" y="84"/>
                    <a:pt x="90" y="79"/>
                    <a:pt x="90" y="79"/>
                  </a:cubicBezTo>
                  <a:cubicBezTo>
                    <a:pt x="90" y="79"/>
                    <a:pt x="97" y="73"/>
                    <a:pt x="99" y="71"/>
                  </a:cubicBezTo>
                  <a:cubicBezTo>
                    <a:pt x="101" y="69"/>
                    <a:pt x="112" y="74"/>
                    <a:pt x="117" y="68"/>
                  </a:cubicBezTo>
                  <a:cubicBezTo>
                    <a:pt x="117" y="68"/>
                    <a:pt x="118" y="66"/>
                    <a:pt x="121" y="67"/>
                  </a:cubicBezTo>
                  <a:cubicBezTo>
                    <a:pt x="124" y="68"/>
                    <a:pt x="141" y="68"/>
                    <a:pt x="154" y="61"/>
                  </a:cubicBezTo>
                  <a:cubicBezTo>
                    <a:pt x="154" y="61"/>
                    <a:pt x="155" y="56"/>
                    <a:pt x="152" y="57"/>
                  </a:cubicBezTo>
                  <a:cubicBezTo>
                    <a:pt x="149" y="58"/>
                    <a:pt x="138" y="61"/>
                    <a:pt x="143" y="55"/>
                  </a:cubicBezTo>
                  <a:cubicBezTo>
                    <a:pt x="148" y="49"/>
                    <a:pt x="150" y="49"/>
                    <a:pt x="150" y="49"/>
                  </a:cubicBezTo>
                  <a:cubicBezTo>
                    <a:pt x="150" y="49"/>
                    <a:pt x="150" y="44"/>
                    <a:pt x="147" y="46"/>
                  </a:cubicBezTo>
                  <a:cubicBezTo>
                    <a:pt x="144" y="49"/>
                    <a:pt x="134" y="56"/>
                    <a:pt x="134" y="51"/>
                  </a:cubicBezTo>
                  <a:cubicBezTo>
                    <a:pt x="134" y="46"/>
                    <a:pt x="135" y="39"/>
                    <a:pt x="135" y="39"/>
                  </a:cubicBezTo>
                  <a:cubicBezTo>
                    <a:pt x="135" y="39"/>
                    <a:pt x="133" y="39"/>
                    <a:pt x="130" y="40"/>
                  </a:cubicBezTo>
                  <a:cubicBezTo>
                    <a:pt x="127" y="42"/>
                    <a:pt x="117" y="47"/>
                    <a:pt x="121" y="41"/>
                  </a:cubicBezTo>
                  <a:cubicBezTo>
                    <a:pt x="124" y="35"/>
                    <a:pt x="126" y="28"/>
                    <a:pt x="135" y="26"/>
                  </a:cubicBezTo>
                  <a:cubicBezTo>
                    <a:pt x="135" y="26"/>
                    <a:pt x="138" y="21"/>
                    <a:pt x="133" y="23"/>
                  </a:cubicBezTo>
                  <a:cubicBezTo>
                    <a:pt x="127" y="25"/>
                    <a:pt x="116" y="31"/>
                    <a:pt x="114" y="41"/>
                  </a:cubicBezTo>
                  <a:cubicBezTo>
                    <a:pt x="112" y="51"/>
                    <a:pt x="109" y="46"/>
                    <a:pt x="107" y="46"/>
                  </a:cubicBezTo>
                  <a:cubicBezTo>
                    <a:pt x="105" y="47"/>
                    <a:pt x="97" y="45"/>
                    <a:pt x="101" y="36"/>
                  </a:cubicBezTo>
                  <a:cubicBezTo>
                    <a:pt x="106" y="28"/>
                    <a:pt x="109" y="27"/>
                    <a:pt x="109" y="27"/>
                  </a:cubicBezTo>
                  <a:cubicBezTo>
                    <a:pt x="109" y="27"/>
                    <a:pt x="113" y="23"/>
                    <a:pt x="109" y="24"/>
                  </a:cubicBezTo>
                  <a:cubicBezTo>
                    <a:pt x="106" y="24"/>
                    <a:pt x="99" y="29"/>
                    <a:pt x="97" y="34"/>
                  </a:cubicBezTo>
                  <a:cubicBezTo>
                    <a:pt x="97" y="34"/>
                    <a:pt x="93" y="38"/>
                    <a:pt x="94" y="32"/>
                  </a:cubicBezTo>
                  <a:cubicBezTo>
                    <a:pt x="95" y="27"/>
                    <a:pt x="97" y="16"/>
                    <a:pt x="113" y="12"/>
                  </a:cubicBezTo>
                  <a:cubicBezTo>
                    <a:pt x="113" y="12"/>
                    <a:pt x="114" y="8"/>
                    <a:pt x="111" y="9"/>
                  </a:cubicBezTo>
                  <a:cubicBezTo>
                    <a:pt x="109" y="10"/>
                    <a:pt x="93" y="12"/>
                    <a:pt x="89" y="33"/>
                  </a:cubicBezTo>
                  <a:cubicBezTo>
                    <a:pt x="89" y="33"/>
                    <a:pt x="87" y="38"/>
                    <a:pt x="85" y="32"/>
                  </a:cubicBezTo>
                  <a:cubicBezTo>
                    <a:pt x="83" y="26"/>
                    <a:pt x="80" y="13"/>
                    <a:pt x="94" y="5"/>
                  </a:cubicBezTo>
                  <a:cubicBezTo>
                    <a:pt x="94" y="5"/>
                    <a:pt x="96" y="0"/>
                    <a:pt x="93" y="1"/>
                  </a:cubicBezTo>
                  <a:cubicBezTo>
                    <a:pt x="90" y="2"/>
                    <a:pt x="69" y="13"/>
                    <a:pt x="84" y="42"/>
                  </a:cubicBezTo>
                  <a:cubicBezTo>
                    <a:pt x="84" y="42"/>
                    <a:pt x="88" y="48"/>
                    <a:pt x="85" y="48"/>
                  </a:cubicBezTo>
                  <a:cubicBezTo>
                    <a:pt x="85" y="48"/>
                    <a:pt x="77" y="50"/>
                    <a:pt x="71" y="50"/>
                  </a:cubicBezTo>
                  <a:cubicBezTo>
                    <a:pt x="71" y="50"/>
                    <a:pt x="67" y="49"/>
                    <a:pt x="64" y="50"/>
                  </a:cubicBezTo>
                  <a:cubicBezTo>
                    <a:pt x="66" y="49"/>
                    <a:pt x="67" y="47"/>
                    <a:pt x="67" y="45"/>
                  </a:cubicBezTo>
                  <a:cubicBezTo>
                    <a:pt x="67" y="42"/>
                    <a:pt x="64" y="39"/>
                    <a:pt x="60" y="39"/>
                  </a:cubicBezTo>
                  <a:cubicBezTo>
                    <a:pt x="56" y="39"/>
                    <a:pt x="54" y="42"/>
                    <a:pt x="54" y="45"/>
                  </a:cubicBezTo>
                  <a:cubicBezTo>
                    <a:pt x="54" y="49"/>
                    <a:pt x="56" y="52"/>
                    <a:pt x="60" y="52"/>
                  </a:cubicBezTo>
                  <a:cubicBezTo>
                    <a:pt x="61" y="52"/>
                    <a:pt x="62" y="52"/>
                    <a:pt x="63" y="51"/>
                  </a:cubicBezTo>
                  <a:cubicBezTo>
                    <a:pt x="62" y="52"/>
                    <a:pt x="62" y="53"/>
                    <a:pt x="62" y="54"/>
                  </a:cubicBezTo>
                  <a:cubicBezTo>
                    <a:pt x="62" y="54"/>
                    <a:pt x="64" y="59"/>
                    <a:pt x="70" y="63"/>
                  </a:cubicBezTo>
                  <a:cubicBezTo>
                    <a:pt x="75" y="67"/>
                    <a:pt x="76" y="68"/>
                    <a:pt x="72" y="71"/>
                  </a:cubicBezTo>
                  <a:cubicBezTo>
                    <a:pt x="67" y="74"/>
                    <a:pt x="48" y="85"/>
                    <a:pt x="48" y="85"/>
                  </a:cubicBezTo>
                  <a:cubicBezTo>
                    <a:pt x="48" y="85"/>
                    <a:pt x="37" y="91"/>
                    <a:pt x="40" y="104"/>
                  </a:cubicBezTo>
                  <a:cubicBezTo>
                    <a:pt x="40" y="104"/>
                    <a:pt x="41" y="107"/>
                    <a:pt x="32" y="102"/>
                  </a:cubicBezTo>
                  <a:cubicBezTo>
                    <a:pt x="18" y="97"/>
                    <a:pt x="18" y="97"/>
                    <a:pt x="18" y="97"/>
                  </a:cubicBezTo>
                  <a:cubicBezTo>
                    <a:pt x="18" y="97"/>
                    <a:pt x="13" y="93"/>
                    <a:pt x="10" y="97"/>
                  </a:cubicBezTo>
                  <a:cubicBezTo>
                    <a:pt x="7" y="101"/>
                    <a:pt x="4" y="103"/>
                    <a:pt x="4" y="103"/>
                  </a:cubicBezTo>
                  <a:cubicBezTo>
                    <a:pt x="4" y="103"/>
                    <a:pt x="0" y="105"/>
                    <a:pt x="2" y="111"/>
                  </a:cubicBezTo>
                  <a:cubicBezTo>
                    <a:pt x="3" y="117"/>
                    <a:pt x="7" y="136"/>
                    <a:pt x="21" y="151"/>
                  </a:cubicBezTo>
                  <a:cubicBezTo>
                    <a:pt x="21" y="151"/>
                    <a:pt x="24" y="158"/>
                    <a:pt x="30" y="162"/>
                  </a:cubicBezTo>
                  <a:cubicBezTo>
                    <a:pt x="30" y="162"/>
                    <a:pt x="33" y="156"/>
                    <a:pt x="32" y="151"/>
                  </a:cubicBezTo>
                  <a:cubicBezTo>
                    <a:pt x="32" y="151"/>
                    <a:pt x="36" y="149"/>
                    <a:pt x="33" y="144"/>
                  </a:cubicBezTo>
                  <a:cubicBezTo>
                    <a:pt x="28" y="140"/>
                    <a:pt x="28" y="140"/>
                    <a:pt x="28" y="140"/>
                  </a:cubicBezTo>
                  <a:cubicBezTo>
                    <a:pt x="28" y="140"/>
                    <a:pt x="15" y="125"/>
                    <a:pt x="15" y="117"/>
                  </a:cubicBezTo>
                  <a:cubicBezTo>
                    <a:pt x="15" y="117"/>
                    <a:pt x="20" y="114"/>
                    <a:pt x="37" y="131"/>
                  </a:cubicBezTo>
                  <a:cubicBezTo>
                    <a:pt x="54" y="147"/>
                    <a:pt x="71" y="154"/>
                    <a:pt x="97" y="149"/>
                  </a:cubicBezTo>
                  <a:cubicBezTo>
                    <a:pt x="97" y="149"/>
                    <a:pt x="111" y="166"/>
                    <a:pt x="140" y="177"/>
                  </a:cubicBezTo>
                  <a:cubicBezTo>
                    <a:pt x="140" y="177"/>
                    <a:pt x="143" y="178"/>
                    <a:pt x="146" y="181"/>
                  </a:cubicBezTo>
                  <a:cubicBezTo>
                    <a:pt x="148" y="184"/>
                    <a:pt x="167" y="206"/>
                    <a:pt x="183" y="215"/>
                  </a:cubicBezTo>
                  <a:cubicBezTo>
                    <a:pt x="183" y="215"/>
                    <a:pt x="187" y="221"/>
                    <a:pt x="191" y="223"/>
                  </a:cubicBezTo>
                  <a:cubicBezTo>
                    <a:pt x="191" y="223"/>
                    <a:pt x="195" y="216"/>
                    <a:pt x="192" y="212"/>
                  </a:cubicBezTo>
                  <a:close/>
                  <a:moveTo>
                    <a:pt x="120" y="51"/>
                  </a:moveTo>
                  <a:cubicBezTo>
                    <a:pt x="120" y="51"/>
                    <a:pt x="126" y="47"/>
                    <a:pt x="128" y="46"/>
                  </a:cubicBezTo>
                  <a:cubicBezTo>
                    <a:pt x="130" y="46"/>
                    <a:pt x="130" y="48"/>
                    <a:pt x="130" y="48"/>
                  </a:cubicBezTo>
                  <a:cubicBezTo>
                    <a:pt x="132" y="58"/>
                    <a:pt x="132" y="58"/>
                    <a:pt x="132" y="58"/>
                  </a:cubicBezTo>
                  <a:cubicBezTo>
                    <a:pt x="132" y="58"/>
                    <a:pt x="134" y="62"/>
                    <a:pt x="128" y="62"/>
                  </a:cubicBezTo>
                  <a:cubicBezTo>
                    <a:pt x="122" y="62"/>
                    <a:pt x="120" y="57"/>
                    <a:pt x="119" y="54"/>
                  </a:cubicBezTo>
                  <a:cubicBezTo>
                    <a:pt x="118" y="51"/>
                    <a:pt x="120" y="51"/>
                    <a:pt x="120" y="51"/>
                  </a:cubicBezTo>
                  <a:close/>
                  <a:moveTo>
                    <a:pt x="111" y="51"/>
                  </a:moveTo>
                  <a:cubicBezTo>
                    <a:pt x="114" y="51"/>
                    <a:pt x="114" y="53"/>
                    <a:pt x="114" y="53"/>
                  </a:cubicBezTo>
                  <a:cubicBezTo>
                    <a:pt x="114" y="53"/>
                    <a:pt x="114" y="55"/>
                    <a:pt x="116" y="58"/>
                  </a:cubicBezTo>
                  <a:cubicBezTo>
                    <a:pt x="117" y="61"/>
                    <a:pt x="111" y="60"/>
                    <a:pt x="106" y="56"/>
                  </a:cubicBezTo>
                  <a:cubicBezTo>
                    <a:pt x="101" y="53"/>
                    <a:pt x="109" y="51"/>
                    <a:pt x="111" y="51"/>
                  </a:cubicBezTo>
                  <a:close/>
                </a:path>
              </a:pathLst>
            </a:custGeom>
            <a:solidFill>
              <a:schemeClr val="bg1"/>
            </a:solidFill>
            <a:ln>
              <a:noFill/>
            </a:ln>
          </p:spPr>
          <p:txBody>
            <a:bodyPr/>
            <a:lstStyle/>
            <a:p>
              <a:pPr defTabSz="685165" eaLnBrk="1" fontAlgn="auto" hangingPunct="1">
                <a:spcBef>
                  <a:spcPts val="0"/>
                </a:spcBef>
                <a:spcAft>
                  <a:spcPts val="0"/>
                </a:spcAft>
                <a:defRPr/>
              </a:pPr>
              <a:endParaRPr lang="zh-CN" altLang="en-US" sz="1350">
                <a:latin typeface="+mn-lt"/>
                <a:ea typeface="+mn-ea"/>
              </a:endParaRPr>
            </a:p>
          </p:txBody>
        </p:sp>
      </p:grpSp>
      <p:grpSp>
        <p:nvGrpSpPr>
          <p:cNvPr id="3" name="淘宝网chenying0907出品 2"/>
          <p:cNvGrpSpPr/>
          <p:nvPr/>
        </p:nvGrpSpPr>
        <p:grpSpPr>
          <a:xfrm>
            <a:off x="1754005" y="4994557"/>
            <a:ext cx="899160" cy="899160"/>
            <a:chOff x="4944" y="7319"/>
            <a:chExt cx="1416" cy="1416"/>
          </a:xfrm>
        </p:grpSpPr>
        <p:sp>
          <p:nvSpPr>
            <p:cNvPr id="10" name="淘宝网chenying0907出品 9"/>
            <p:cNvSpPr/>
            <p:nvPr/>
          </p:nvSpPr>
          <p:spPr>
            <a:xfrm>
              <a:off x="4944" y="7319"/>
              <a:ext cx="1417" cy="1417"/>
            </a:xfrm>
            <a:prstGeom prst="ellipse">
              <a:avLst/>
            </a:prstGeom>
            <a:solidFill>
              <a:schemeClr val="accent1"/>
            </a:solidFill>
            <a:ln w="1016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淘宝网chenying0907出品 32"/>
            <p:cNvSpPr>
              <a:spLocks noEditPoints="1"/>
            </p:cNvSpPr>
            <p:nvPr/>
          </p:nvSpPr>
          <p:spPr bwMode="auto">
            <a:xfrm>
              <a:off x="5524" y="7749"/>
              <a:ext cx="258" cy="557"/>
            </a:xfrm>
            <a:custGeom>
              <a:avLst/>
              <a:gdLst>
                <a:gd name="T0" fmla="*/ 72 w 72"/>
                <a:gd name="T1" fmla="*/ 108 h 156"/>
                <a:gd name="T2" fmla="*/ 72 w 72"/>
                <a:gd name="T3" fmla="*/ 96 h 156"/>
                <a:gd name="T4" fmla="*/ 54 w 72"/>
                <a:gd name="T5" fmla="*/ 96 h 156"/>
                <a:gd name="T6" fmla="*/ 48 w 72"/>
                <a:gd name="T7" fmla="*/ 102 h 156"/>
                <a:gd name="T8" fmla="*/ 36 w 72"/>
                <a:gd name="T9" fmla="*/ 102 h 156"/>
                <a:gd name="T10" fmla="*/ 36 w 72"/>
                <a:gd name="T11" fmla="*/ 52 h 156"/>
                <a:gd name="T12" fmla="*/ 54 w 72"/>
                <a:gd name="T13" fmla="*/ 27 h 156"/>
                <a:gd name="T14" fmla="*/ 27 w 72"/>
                <a:gd name="T15" fmla="*/ 0 h 156"/>
                <a:gd name="T16" fmla="*/ 0 w 72"/>
                <a:gd name="T17" fmla="*/ 27 h 156"/>
                <a:gd name="T18" fmla="*/ 18 w 72"/>
                <a:gd name="T19" fmla="*/ 52 h 156"/>
                <a:gd name="T20" fmla="*/ 18 w 72"/>
                <a:gd name="T21" fmla="*/ 147 h 156"/>
                <a:gd name="T22" fmla="*/ 27 w 72"/>
                <a:gd name="T23" fmla="*/ 156 h 156"/>
                <a:gd name="T24" fmla="*/ 36 w 72"/>
                <a:gd name="T25" fmla="*/ 147 h 156"/>
                <a:gd name="T26" fmla="*/ 36 w 72"/>
                <a:gd name="T27" fmla="*/ 132 h 156"/>
                <a:gd name="T28" fmla="*/ 48 w 72"/>
                <a:gd name="T29" fmla="*/ 132 h 156"/>
                <a:gd name="T30" fmla="*/ 54 w 72"/>
                <a:gd name="T31" fmla="*/ 138 h 156"/>
                <a:gd name="T32" fmla="*/ 72 w 72"/>
                <a:gd name="T33" fmla="*/ 138 h 156"/>
                <a:gd name="T34" fmla="*/ 72 w 72"/>
                <a:gd name="T35" fmla="*/ 126 h 156"/>
                <a:gd name="T36" fmla="*/ 60 w 72"/>
                <a:gd name="T37" fmla="*/ 126 h 156"/>
                <a:gd name="T38" fmla="*/ 60 w 72"/>
                <a:gd name="T39" fmla="*/ 108 h 156"/>
                <a:gd name="T40" fmla="*/ 72 w 72"/>
                <a:gd name="T41" fmla="*/ 108 h 156"/>
                <a:gd name="T42" fmla="*/ 27 w 72"/>
                <a:gd name="T43" fmla="*/ 18 h 156"/>
                <a:gd name="T44" fmla="*/ 36 w 72"/>
                <a:gd name="T45" fmla="*/ 27 h 156"/>
                <a:gd name="T46" fmla="*/ 27 w 72"/>
                <a:gd name="T47" fmla="*/ 36 h 156"/>
                <a:gd name="T48" fmla="*/ 18 w 72"/>
                <a:gd name="T49" fmla="*/ 27 h 156"/>
                <a:gd name="T50" fmla="*/ 27 w 72"/>
                <a:gd name="T51" fmla="*/ 1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156">
                  <a:moveTo>
                    <a:pt x="72" y="108"/>
                  </a:moveTo>
                  <a:cubicBezTo>
                    <a:pt x="72" y="96"/>
                    <a:pt x="72" y="96"/>
                    <a:pt x="72" y="96"/>
                  </a:cubicBezTo>
                  <a:cubicBezTo>
                    <a:pt x="54" y="96"/>
                    <a:pt x="54" y="96"/>
                    <a:pt x="54" y="96"/>
                  </a:cubicBezTo>
                  <a:cubicBezTo>
                    <a:pt x="48" y="96"/>
                    <a:pt x="48" y="102"/>
                    <a:pt x="48" y="102"/>
                  </a:cubicBezTo>
                  <a:cubicBezTo>
                    <a:pt x="36" y="102"/>
                    <a:pt x="36" y="102"/>
                    <a:pt x="36" y="102"/>
                  </a:cubicBezTo>
                  <a:cubicBezTo>
                    <a:pt x="36" y="52"/>
                    <a:pt x="36" y="52"/>
                    <a:pt x="36" y="52"/>
                  </a:cubicBezTo>
                  <a:cubicBezTo>
                    <a:pt x="46" y="49"/>
                    <a:pt x="54" y="39"/>
                    <a:pt x="54" y="27"/>
                  </a:cubicBezTo>
                  <a:cubicBezTo>
                    <a:pt x="54" y="12"/>
                    <a:pt x="42" y="0"/>
                    <a:pt x="27" y="0"/>
                  </a:cubicBezTo>
                  <a:cubicBezTo>
                    <a:pt x="12" y="0"/>
                    <a:pt x="0" y="12"/>
                    <a:pt x="0" y="27"/>
                  </a:cubicBezTo>
                  <a:cubicBezTo>
                    <a:pt x="0" y="39"/>
                    <a:pt x="8" y="49"/>
                    <a:pt x="18" y="52"/>
                  </a:cubicBezTo>
                  <a:cubicBezTo>
                    <a:pt x="18" y="147"/>
                    <a:pt x="18" y="147"/>
                    <a:pt x="18" y="147"/>
                  </a:cubicBezTo>
                  <a:cubicBezTo>
                    <a:pt x="18" y="152"/>
                    <a:pt x="22" y="156"/>
                    <a:pt x="27" y="156"/>
                  </a:cubicBezTo>
                  <a:cubicBezTo>
                    <a:pt x="32" y="156"/>
                    <a:pt x="36" y="152"/>
                    <a:pt x="36" y="147"/>
                  </a:cubicBezTo>
                  <a:cubicBezTo>
                    <a:pt x="36" y="132"/>
                    <a:pt x="36" y="132"/>
                    <a:pt x="36" y="132"/>
                  </a:cubicBezTo>
                  <a:cubicBezTo>
                    <a:pt x="48" y="132"/>
                    <a:pt x="48" y="132"/>
                    <a:pt x="48" y="132"/>
                  </a:cubicBezTo>
                  <a:cubicBezTo>
                    <a:pt x="48" y="132"/>
                    <a:pt x="48" y="138"/>
                    <a:pt x="54" y="138"/>
                  </a:cubicBezTo>
                  <a:cubicBezTo>
                    <a:pt x="72" y="138"/>
                    <a:pt x="72" y="138"/>
                    <a:pt x="72" y="138"/>
                  </a:cubicBezTo>
                  <a:cubicBezTo>
                    <a:pt x="72" y="126"/>
                    <a:pt x="72" y="126"/>
                    <a:pt x="72" y="126"/>
                  </a:cubicBezTo>
                  <a:cubicBezTo>
                    <a:pt x="60" y="126"/>
                    <a:pt x="60" y="126"/>
                    <a:pt x="60" y="126"/>
                  </a:cubicBezTo>
                  <a:cubicBezTo>
                    <a:pt x="60" y="108"/>
                    <a:pt x="60" y="108"/>
                    <a:pt x="60" y="108"/>
                  </a:cubicBezTo>
                  <a:lnTo>
                    <a:pt x="72" y="108"/>
                  </a:lnTo>
                  <a:close/>
                  <a:moveTo>
                    <a:pt x="27" y="18"/>
                  </a:moveTo>
                  <a:cubicBezTo>
                    <a:pt x="32" y="18"/>
                    <a:pt x="36" y="22"/>
                    <a:pt x="36" y="27"/>
                  </a:cubicBezTo>
                  <a:cubicBezTo>
                    <a:pt x="36" y="32"/>
                    <a:pt x="32" y="36"/>
                    <a:pt x="27" y="36"/>
                  </a:cubicBezTo>
                  <a:cubicBezTo>
                    <a:pt x="22" y="36"/>
                    <a:pt x="18" y="32"/>
                    <a:pt x="18" y="27"/>
                  </a:cubicBezTo>
                  <a:cubicBezTo>
                    <a:pt x="18" y="22"/>
                    <a:pt x="22" y="18"/>
                    <a:pt x="27" y="18"/>
                  </a:cubicBezTo>
                </a:path>
              </a:pathLst>
            </a:custGeom>
            <a:solidFill>
              <a:schemeClr val="bg1"/>
            </a:solidFill>
            <a:ln>
              <a:noFill/>
            </a:ln>
          </p:spPr>
          <p:txBody>
            <a:bodyPr/>
            <a:lstStyle/>
            <a:p>
              <a:pPr defTabSz="685165" eaLnBrk="1" fontAlgn="auto" hangingPunct="1">
                <a:spcBef>
                  <a:spcPts val="0"/>
                </a:spcBef>
                <a:spcAft>
                  <a:spcPts val="0"/>
                </a:spcAft>
                <a:defRPr/>
              </a:pPr>
              <a:endParaRPr lang="zh-CN" altLang="en-US" sz="1350">
                <a:latin typeface="+mn-lt"/>
                <a:ea typeface="+mn-ea"/>
              </a:endParaRPr>
            </a:p>
          </p:txBody>
        </p:sp>
      </p:grpSp>
      <p:grpSp>
        <p:nvGrpSpPr>
          <p:cNvPr id="9" name="淘宝网chenying0907出品 8"/>
          <p:cNvGrpSpPr/>
          <p:nvPr/>
        </p:nvGrpSpPr>
        <p:grpSpPr>
          <a:xfrm>
            <a:off x="3500251" y="3658205"/>
            <a:ext cx="899160" cy="899160"/>
            <a:chOff x="926" y="6276"/>
            <a:chExt cx="1416" cy="1416"/>
          </a:xfrm>
        </p:grpSpPr>
        <p:sp>
          <p:nvSpPr>
            <p:cNvPr id="8" name="淘宝网chenying0907出品 7"/>
            <p:cNvSpPr/>
            <p:nvPr/>
          </p:nvSpPr>
          <p:spPr>
            <a:xfrm>
              <a:off x="926" y="6276"/>
              <a:ext cx="1417" cy="1417"/>
            </a:xfrm>
            <a:prstGeom prst="ellipse">
              <a:avLst/>
            </a:prstGeom>
            <a:solidFill>
              <a:schemeClr val="accent1"/>
            </a:solidFill>
            <a:ln w="1016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淘宝网chenying0907出品 19"/>
            <p:cNvGrpSpPr/>
            <p:nvPr/>
          </p:nvGrpSpPr>
          <p:grpSpPr>
            <a:xfrm>
              <a:off x="1278" y="6693"/>
              <a:ext cx="712" cy="582"/>
              <a:chOff x="5913438" y="1760538"/>
              <a:chExt cx="452437" cy="369887"/>
            </a:xfrm>
          </p:grpSpPr>
          <p:sp>
            <p:nvSpPr>
              <p:cNvPr id="14" name="淘宝网chenying0907出品 117"/>
              <p:cNvSpPr>
                <a:spLocks noEditPoints="1"/>
              </p:cNvSpPr>
              <p:nvPr/>
            </p:nvSpPr>
            <p:spPr bwMode="auto">
              <a:xfrm>
                <a:off x="6108700" y="2025650"/>
                <a:ext cx="257175" cy="101600"/>
              </a:xfrm>
              <a:custGeom>
                <a:avLst/>
                <a:gdLst>
                  <a:gd name="T0" fmla="*/ 105 w 114"/>
                  <a:gd name="T1" fmla="*/ 4 h 45"/>
                  <a:gd name="T2" fmla="*/ 85 w 114"/>
                  <a:gd name="T3" fmla="*/ 4 h 45"/>
                  <a:gd name="T4" fmla="*/ 69 w 114"/>
                  <a:gd name="T5" fmla="*/ 11 h 45"/>
                  <a:gd name="T6" fmla="*/ 64 w 114"/>
                  <a:gd name="T7" fmla="*/ 12 h 45"/>
                  <a:gd name="T8" fmla="*/ 69 w 114"/>
                  <a:gd name="T9" fmla="*/ 20 h 45"/>
                  <a:gd name="T10" fmla="*/ 65 w 114"/>
                  <a:gd name="T11" fmla="*/ 27 h 45"/>
                  <a:gd name="T12" fmla="*/ 58 w 114"/>
                  <a:gd name="T13" fmla="*/ 8 h 45"/>
                  <a:gd name="T14" fmla="*/ 63 w 114"/>
                  <a:gd name="T15" fmla="*/ 15 h 45"/>
                  <a:gd name="T16" fmla="*/ 58 w 114"/>
                  <a:gd name="T17" fmla="*/ 16 h 45"/>
                  <a:gd name="T18" fmla="*/ 63 w 114"/>
                  <a:gd name="T19" fmla="*/ 24 h 45"/>
                  <a:gd name="T20" fmla="*/ 58 w 114"/>
                  <a:gd name="T21" fmla="*/ 30 h 45"/>
                  <a:gd name="T22" fmla="*/ 52 w 114"/>
                  <a:gd name="T23" fmla="*/ 12 h 45"/>
                  <a:gd name="T24" fmla="*/ 56 w 114"/>
                  <a:gd name="T25" fmla="*/ 19 h 45"/>
                  <a:gd name="T26" fmla="*/ 52 w 114"/>
                  <a:gd name="T27" fmla="*/ 20 h 45"/>
                  <a:gd name="T28" fmla="*/ 56 w 114"/>
                  <a:gd name="T29" fmla="*/ 28 h 45"/>
                  <a:gd name="T30" fmla="*/ 46 w 114"/>
                  <a:gd name="T31" fmla="*/ 11 h 45"/>
                  <a:gd name="T32" fmla="*/ 45 w 114"/>
                  <a:gd name="T33" fmla="*/ 16 h 45"/>
                  <a:gd name="T34" fmla="*/ 50 w 114"/>
                  <a:gd name="T35" fmla="*/ 23 h 45"/>
                  <a:gd name="T36" fmla="*/ 45 w 114"/>
                  <a:gd name="T37" fmla="*/ 24 h 45"/>
                  <a:gd name="T38" fmla="*/ 17 w 114"/>
                  <a:gd name="T39" fmla="*/ 30 h 45"/>
                  <a:gd name="T40" fmla="*/ 23 w 114"/>
                  <a:gd name="T41" fmla="*/ 24 h 45"/>
                  <a:gd name="T42" fmla="*/ 24 w 114"/>
                  <a:gd name="T43" fmla="*/ 19 h 45"/>
                  <a:gd name="T44" fmla="*/ 21 w 114"/>
                  <a:gd name="T45" fmla="*/ 12 h 45"/>
                  <a:gd name="T46" fmla="*/ 25 w 114"/>
                  <a:gd name="T47" fmla="*/ 11 h 45"/>
                  <a:gd name="T48" fmla="*/ 25 w 114"/>
                  <a:gd name="T49" fmla="*/ 26 h 45"/>
                  <a:gd name="T50" fmla="*/ 30 w 114"/>
                  <a:gd name="T51" fmla="*/ 20 h 45"/>
                  <a:gd name="T52" fmla="*/ 31 w 114"/>
                  <a:gd name="T53" fmla="*/ 15 h 45"/>
                  <a:gd name="T54" fmla="*/ 28 w 114"/>
                  <a:gd name="T55" fmla="*/ 8 h 45"/>
                  <a:gd name="T56" fmla="*/ 36 w 114"/>
                  <a:gd name="T57" fmla="*/ 30 h 45"/>
                  <a:gd name="T58" fmla="*/ 32 w 114"/>
                  <a:gd name="T59" fmla="*/ 22 h 45"/>
                  <a:gd name="T60" fmla="*/ 37 w 114"/>
                  <a:gd name="T61" fmla="*/ 16 h 45"/>
                  <a:gd name="T62" fmla="*/ 38 w 114"/>
                  <a:gd name="T63" fmla="*/ 11 h 45"/>
                  <a:gd name="T64" fmla="*/ 38 w 114"/>
                  <a:gd name="T65" fmla="*/ 28 h 45"/>
                  <a:gd name="T66" fmla="*/ 43 w 114"/>
                  <a:gd name="T67" fmla="*/ 26 h 45"/>
                  <a:gd name="T68" fmla="*/ 39 w 114"/>
                  <a:gd name="T69" fmla="*/ 19 h 45"/>
                  <a:gd name="T70" fmla="*/ 44 w 114"/>
                  <a:gd name="T71" fmla="*/ 12 h 45"/>
                  <a:gd name="T72" fmla="*/ 71 w 114"/>
                  <a:gd name="T73" fmla="*/ 43 h 45"/>
                  <a:gd name="T74" fmla="*/ 71 w 114"/>
                  <a:gd name="T75" fmla="*/ 33 h 45"/>
                  <a:gd name="T76" fmla="*/ 76 w 114"/>
                  <a:gd name="T77" fmla="*/ 27 h 45"/>
                  <a:gd name="T78" fmla="*/ 71 w 114"/>
                  <a:gd name="T79" fmla="*/ 20 h 45"/>
                  <a:gd name="T80" fmla="*/ 76 w 114"/>
                  <a:gd name="T81" fmla="*/ 19 h 45"/>
                  <a:gd name="T82" fmla="*/ 71 w 114"/>
                  <a:gd name="T83" fmla="*/ 11 h 45"/>
                  <a:gd name="T84" fmla="*/ 71 w 114"/>
                  <a:gd name="T85" fmla="*/ 3 h 45"/>
                  <a:gd name="T86" fmla="*/ 79 w 114"/>
                  <a:gd name="T87" fmla="*/ 31 h 45"/>
                  <a:gd name="T88" fmla="*/ 83 w 114"/>
                  <a:gd name="T89" fmla="*/ 24 h 45"/>
                  <a:gd name="T90" fmla="*/ 82 w 114"/>
                  <a:gd name="T91" fmla="*/ 19 h 45"/>
                  <a:gd name="T92" fmla="*/ 77 w 114"/>
                  <a:gd name="T93" fmla="*/ 12 h 45"/>
                  <a:gd name="T94" fmla="*/ 81 w 114"/>
                  <a:gd name="T95" fmla="*/ 11 h 45"/>
                  <a:gd name="T96" fmla="*/ 85 w 114"/>
                  <a:gd name="T97" fmla="*/ 27 h 45"/>
                  <a:gd name="T98" fmla="*/ 89 w 114"/>
                  <a:gd name="T99" fmla="*/ 20 h 45"/>
                  <a:gd name="T100" fmla="*/ 88 w 114"/>
                  <a:gd name="T101" fmla="*/ 15 h 45"/>
                  <a:gd name="T102" fmla="*/ 83 w 114"/>
                  <a:gd name="T103" fmla="*/ 8 h 45"/>
                  <a:gd name="T104" fmla="*/ 97 w 114"/>
                  <a:gd name="T105" fmla="*/ 31 h 45"/>
                  <a:gd name="T106" fmla="*/ 91 w 114"/>
                  <a:gd name="T107" fmla="*/ 23 h 45"/>
                  <a:gd name="T108" fmla="*/ 95 w 114"/>
                  <a:gd name="T109" fmla="*/ 16 h 45"/>
                  <a:gd name="T110" fmla="*/ 94 w 114"/>
                  <a:gd name="T111" fmla="*/ 11 h 45"/>
                  <a:gd name="T112" fmla="*/ 89 w 114"/>
                  <a:gd name="T113" fmla="*/ 5 h 45"/>
                  <a:gd name="T114" fmla="*/ 101 w 114"/>
                  <a:gd name="T115" fmla="*/ 4 h 45"/>
                  <a:gd name="T116" fmla="*/ 101 w 114"/>
                  <a:gd name="T1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 h="45">
                    <a:moveTo>
                      <a:pt x="16" y="0"/>
                    </a:moveTo>
                    <a:cubicBezTo>
                      <a:pt x="13" y="0"/>
                      <a:pt x="11" y="2"/>
                      <a:pt x="10" y="4"/>
                    </a:cubicBezTo>
                    <a:cubicBezTo>
                      <a:pt x="1" y="41"/>
                      <a:pt x="1" y="41"/>
                      <a:pt x="1" y="41"/>
                    </a:cubicBezTo>
                    <a:cubicBezTo>
                      <a:pt x="0" y="43"/>
                      <a:pt x="3" y="45"/>
                      <a:pt x="6" y="45"/>
                    </a:cubicBezTo>
                    <a:cubicBezTo>
                      <a:pt x="108" y="45"/>
                      <a:pt x="108" y="45"/>
                      <a:pt x="108" y="45"/>
                    </a:cubicBezTo>
                    <a:cubicBezTo>
                      <a:pt x="112" y="45"/>
                      <a:pt x="114" y="43"/>
                      <a:pt x="113" y="41"/>
                    </a:cubicBezTo>
                    <a:cubicBezTo>
                      <a:pt x="105" y="4"/>
                      <a:pt x="105" y="4"/>
                      <a:pt x="105" y="4"/>
                    </a:cubicBezTo>
                    <a:cubicBezTo>
                      <a:pt x="104" y="2"/>
                      <a:pt x="101" y="0"/>
                      <a:pt x="99" y="0"/>
                    </a:cubicBezTo>
                    <a:lnTo>
                      <a:pt x="16" y="0"/>
                    </a:lnTo>
                    <a:close/>
                    <a:moveTo>
                      <a:pt x="79" y="3"/>
                    </a:moveTo>
                    <a:cubicBezTo>
                      <a:pt x="79" y="3"/>
                      <a:pt x="79" y="2"/>
                      <a:pt x="80" y="2"/>
                    </a:cubicBezTo>
                    <a:cubicBezTo>
                      <a:pt x="83" y="2"/>
                      <a:pt x="83" y="2"/>
                      <a:pt x="83" y="2"/>
                    </a:cubicBezTo>
                    <a:cubicBezTo>
                      <a:pt x="84" y="2"/>
                      <a:pt x="84" y="3"/>
                      <a:pt x="85" y="3"/>
                    </a:cubicBezTo>
                    <a:cubicBezTo>
                      <a:pt x="85" y="4"/>
                      <a:pt x="85" y="4"/>
                      <a:pt x="85" y="4"/>
                    </a:cubicBezTo>
                    <a:cubicBezTo>
                      <a:pt x="85" y="5"/>
                      <a:pt x="84" y="5"/>
                      <a:pt x="83" y="5"/>
                    </a:cubicBezTo>
                    <a:cubicBezTo>
                      <a:pt x="81" y="5"/>
                      <a:pt x="81" y="5"/>
                      <a:pt x="81" y="5"/>
                    </a:cubicBezTo>
                    <a:cubicBezTo>
                      <a:pt x="80" y="5"/>
                      <a:pt x="79" y="5"/>
                      <a:pt x="79" y="4"/>
                    </a:cubicBezTo>
                    <a:lnTo>
                      <a:pt x="79" y="3"/>
                    </a:lnTo>
                    <a:close/>
                    <a:moveTo>
                      <a:pt x="64" y="8"/>
                    </a:moveTo>
                    <a:cubicBezTo>
                      <a:pt x="69" y="8"/>
                      <a:pt x="69" y="8"/>
                      <a:pt x="69" y="8"/>
                    </a:cubicBezTo>
                    <a:cubicBezTo>
                      <a:pt x="69" y="11"/>
                      <a:pt x="69" y="11"/>
                      <a:pt x="69" y="11"/>
                    </a:cubicBezTo>
                    <a:cubicBezTo>
                      <a:pt x="64" y="11"/>
                      <a:pt x="64" y="11"/>
                      <a:pt x="64" y="11"/>
                    </a:cubicBezTo>
                    <a:lnTo>
                      <a:pt x="64" y="8"/>
                    </a:lnTo>
                    <a:close/>
                    <a:moveTo>
                      <a:pt x="64" y="12"/>
                    </a:moveTo>
                    <a:cubicBezTo>
                      <a:pt x="69" y="12"/>
                      <a:pt x="69" y="12"/>
                      <a:pt x="69" y="12"/>
                    </a:cubicBezTo>
                    <a:cubicBezTo>
                      <a:pt x="69" y="15"/>
                      <a:pt x="69" y="15"/>
                      <a:pt x="69" y="15"/>
                    </a:cubicBezTo>
                    <a:cubicBezTo>
                      <a:pt x="65" y="15"/>
                      <a:pt x="65" y="15"/>
                      <a:pt x="65" y="15"/>
                    </a:cubicBezTo>
                    <a:lnTo>
                      <a:pt x="64" y="12"/>
                    </a:lnTo>
                    <a:close/>
                    <a:moveTo>
                      <a:pt x="65" y="16"/>
                    </a:moveTo>
                    <a:cubicBezTo>
                      <a:pt x="69" y="16"/>
                      <a:pt x="69" y="16"/>
                      <a:pt x="69" y="16"/>
                    </a:cubicBezTo>
                    <a:cubicBezTo>
                      <a:pt x="69" y="19"/>
                      <a:pt x="69" y="19"/>
                      <a:pt x="69" y="19"/>
                    </a:cubicBezTo>
                    <a:cubicBezTo>
                      <a:pt x="65" y="19"/>
                      <a:pt x="65" y="19"/>
                      <a:pt x="65" y="19"/>
                    </a:cubicBezTo>
                    <a:lnTo>
                      <a:pt x="65" y="16"/>
                    </a:lnTo>
                    <a:close/>
                    <a:moveTo>
                      <a:pt x="65" y="20"/>
                    </a:moveTo>
                    <a:cubicBezTo>
                      <a:pt x="69" y="20"/>
                      <a:pt x="69" y="20"/>
                      <a:pt x="69" y="20"/>
                    </a:cubicBezTo>
                    <a:cubicBezTo>
                      <a:pt x="70" y="23"/>
                      <a:pt x="70" y="23"/>
                      <a:pt x="70" y="23"/>
                    </a:cubicBezTo>
                    <a:cubicBezTo>
                      <a:pt x="65" y="23"/>
                      <a:pt x="65" y="23"/>
                      <a:pt x="65" y="23"/>
                    </a:cubicBezTo>
                    <a:lnTo>
                      <a:pt x="65" y="20"/>
                    </a:lnTo>
                    <a:close/>
                    <a:moveTo>
                      <a:pt x="65" y="24"/>
                    </a:moveTo>
                    <a:cubicBezTo>
                      <a:pt x="70" y="24"/>
                      <a:pt x="70" y="24"/>
                      <a:pt x="70" y="24"/>
                    </a:cubicBezTo>
                    <a:cubicBezTo>
                      <a:pt x="70" y="27"/>
                      <a:pt x="70" y="27"/>
                      <a:pt x="70" y="27"/>
                    </a:cubicBezTo>
                    <a:cubicBezTo>
                      <a:pt x="65" y="27"/>
                      <a:pt x="65" y="27"/>
                      <a:pt x="65" y="27"/>
                    </a:cubicBezTo>
                    <a:lnTo>
                      <a:pt x="65" y="24"/>
                    </a:lnTo>
                    <a:close/>
                    <a:moveTo>
                      <a:pt x="65" y="28"/>
                    </a:moveTo>
                    <a:cubicBezTo>
                      <a:pt x="70" y="28"/>
                      <a:pt x="70" y="28"/>
                      <a:pt x="70" y="28"/>
                    </a:cubicBezTo>
                    <a:cubicBezTo>
                      <a:pt x="70" y="31"/>
                      <a:pt x="70" y="31"/>
                      <a:pt x="70" y="31"/>
                    </a:cubicBezTo>
                    <a:cubicBezTo>
                      <a:pt x="65" y="31"/>
                      <a:pt x="65" y="31"/>
                      <a:pt x="65" y="31"/>
                    </a:cubicBezTo>
                    <a:lnTo>
                      <a:pt x="65" y="28"/>
                    </a:lnTo>
                    <a:close/>
                    <a:moveTo>
                      <a:pt x="58" y="8"/>
                    </a:moveTo>
                    <a:cubicBezTo>
                      <a:pt x="63" y="8"/>
                      <a:pt x="63" y="8"/>
                      <a:pt x="63" y="8"/>
                    </a:cubicBezTo>
                    <a:cubicBezTo>
                      <a:pt x="63" y="11"/>
                      <a:pt x="63" y="11"/>
                      <a:pt x="63" y="11"/>
                    </a:cubicBezTo>
                    <a:cubicBezTo>
                      <a:pt x="58" y="11"/>
                      <a:pt x="58" y="11"/>
                      <a:pt x="58" y="11"/>
                    </a:cubicBezTo>
                    <a:lnTo>
                      <a:pt x="58" y="8"/>
                    </a:lnTo>
                    <a:close/>
                    <a:moveTo>
                      <a:pt x="58" y="12"/>
                    </a:moveTo>
                    <a:cubicBezTo>
                      <a:pt x="63" y="12"/>
                      <a:pt x="63" y="12"/>
                      <a:pt x="63" y="12"/>
                    </a:cubicBezTo>
                    <a:cubicBezTo>
                      <a:pt x="63" y="15"/>
                      <a:pt x="63" y="15"/>
                      <a:pt x="63" y="15"/>
                    </a:cubicBezTo>
                    <a:cubicBezTo>
                      <a:pt x="58" y="15"/>
                      <a:pt x="58" y="15"/>
                      <a:pt x="58" y="15"/>
                    </a:cubicBezTo>
                    <a:lnTo>
                      <a:pt x="58" y="12"/>
                    </a:lnTo>
                    <a:close/>
                    <a:moveTo>
                      <a:pt x="58" y="16"/>
                    </a:moveTo>
                    <a:cubicBezTo>
                      <a:pt x="63" y="16"/>
                      <a:pt x="63" y="16"/>
                      <a:pt x="63" y="16"/>
                    </a:cubicBezTo>
                    <a:cubicBezTo>
                      <a:pt x="63" y="19"/>
                      <a:pt x="63" y="19"/>
                      <a:pt x="63" y="19"/>
                    </a:cubicBezTo>
                    <a:cubicBezTo>
                      <a:pt x="58" y="19"/>
                      <a:pt x="58" y="19"/>
                      <a:pt x="58" y="19"/>
                    </a:cubicBezTo>
                    <a:lnTo>
                      <a:pt x="58" y="16"/>
                    </a:lnTo>
                    <a:close/>
                    <a:moveTo>
                      <a:pt x="58" y="20"/>
                    </a:moveTo>
                    <a:cubicBezTo>
                      <a:pt x="63" y="20"/>
                      <a:pt x="63" y="20"/>
                      <a:pt x="63" y="20"/>
                    </a:cubicBezTo>
                    <a:cubicBezTo>
                      <a:pt x="63" y="23"/>
                      <a:pt x="63" y="23"/>
                      <a:pt x="63" y="23"/>
                    </a:cubicBezTo>
                    <a:cubicBezTo>
                      <a:pt x="58" y="23"/>
                      <a:pt x="58" y="23"/>
                      <a:pt x="58" y="23"/>
                    </a:cubicBezTo>
                    <a:lnTo>
                      <a:pt x="58" y="20"/>
                    </a:lnTo>
                    <a:close/>
                    <a:moveTo>
                      <a:pt x="58" y="24"/>
                    </a:moveTo>
                    <a:cubicBezTo>
                      <a:pt x="63" y="24"/>
                      <a:pt x="63" y="24"/>
                      <a:pt x="63" y="24"/>
                    </a:cubicBezTo>
                    <a:cubicBezTo>
                      <a:pt x="63" y="27"/>
                      <a:pt x="63" y="27"/>
                      <a:pt x="63" y="27"/>
                    </a:cubicBezTo>
                    <a:cubicBezTo>
                      <a:pt x="58" y="27"/>
                      <a:pt x="58" y="27"/>
                      <a:pt x="58" y="27"/>
                    </a:cubicBezTo>
                    <a:lnTo>
                      <a:pt x="58" y="24"/>
                    </a:lnTo>
                    <a:close/>
                    <a:moveTo>
                      <a:pt x="58" y="28"/>
                    </a:moveTo>
                    <a:cubicBezTo>
                      <a:pt x="63" y="28"/>
                      <a:pt x="63" y="28"/>
                      <a:pt x="63" y="28"/>
                    </a:cubicBezTo>
                    <a:cubicBezTo>
                      <a:pt x="63" y="31"/>
                      <a:pt x="63" y="31"/>
                      <a:pt x="63" y="31"/>
                    </a:cubicBezTo>
                    <a:cubicBezTo>
                      <a:pt x="58" y="30"/>
                      <a:pt x="58" y="30"/>
                      <a:pt x="58" y="30"/>
                    </a:cubicBezTo>
                    <a:lnTo>
                      <a:pt x="58" y="28"/>
                    </a:lnTo>
                    <a:close/>
                    <a:moveTo>
                      <a:pt x="52" y="8"/>
                    </a:moveTo>
                    <a:cubicBezTo>
                      <a:pt x="57" y="8"/>
                      <a:pt x="57" y="8"/>
                      <a:pt x="57" y="8"/>
                    </a:cubicBezTo>
                    <a:cubicBezTo>
                      <a:pt x="57" y="11"/>
                      <a:pt x="57" y="11"/>
                      <a:pt x="57" y="11"/>
                    </a:cubicBezTo>
                    <a:cubicBezTo>
                      <a:pt x="52" y="11"/>
                      <a:pt x="52" y="11"/>
                      <a:pt x="52" y="11"/>
                    </a:cubicBezTo>
                    <a:lnTo>
                      <a:pt x="52" y="8"/>
                    </a:lnTo>
                    <a:close/>
                    <a:moveTo>
                      <a:pt x="52" y="12"/>
                    </a:moveTo>
                    <a:cubicBezTo>
                      <a:pt x="56" y="12"/>
                      <a:pt x="56" y="12"/>
                      <a:pt x="56" y="12"/>
                    </a:cubicBezTo>
                    <a:cubicBezTo>
                      <a:pt x="56" y="15"/>
                      <a:pt x="56" y="15"/>
                      <a:pt x="56" y="15"/>
                    </a:cubicBezTo>
                    <a:cubicBezTo>
                      <a:pt x="52" y="15"/>
                      <a:pt x="52" y="15"/>
                      <a:pt x="52" y="15"/>
                    </a:cubicBezTo>
                    <a:lnTo>
                      <a:pt x="52" y="12"/>
                    </a:lnTo>
                    <a:close/>
                    <a:moveTo>
                      <a:pt x="52" y="16"/>
                    </a:moveTo>
                    <a:cubicBezTo>
                      <a:pt x="56" y="16"/>
                      <a:pt x="56" y="16"/>
                      <a:pt x="56" y="16"/>
                    </a:cubicBezTo>
                    <a:cubicBezTo>
                      <a:pt x="56" y="19"/>
                      <a:pt x="56" y="19"/>
                      <a:pt x="56" y="19"/>
                    </a:cubicBezTo>
                    <a:cubicBezTo>
                      <a:pt x="52" y="19"/>
                      <a:pt x="52" y="19"/>
                      <a:pt x="52" y="19"/>
                    </a:cubicBezTo>
                    <a:lnTo>
                      <a:pt x="52" y="16"/>
                    </a:lnTo>
                    <a:close/>
                    <a:moveTo>
                      <a:pt x="52" y="20"/>
                    </a:moveTo>
                    <a:cubicBezTo>
                      <a:pt x="56" y="20"/>
                      <a:pt x="56" y="20"/>
                      <a:pt x="56" y="20"/>
                    </a:cubicBezTo>
                    <a:cubicBezTo>
                      <a:pt x="56" y="23"/>
                      <a:pt x="56" y="23"/>
                      <a:pt x="56" y="23"/>
                    </a:cubicBezTo>
                    <a:cubicBezTo>
                      <a:pt x="52" y="23"/>
                      <a:pt x="52" y="23"/>
                      <a:pt x="52" y="23"/>
                    </a:cubicBezTo>
                    <a:lnTo>
                      <a:pt x="52" y="20"/>
                    </a:lnTo>
                    <a:close/>
                    <a:moveTo>
                      <a:pt x="52" y="24"/>
                    </a:moveTo>
                    <a:cubicBezTo>
                      <a:pt x="56" y="24"/>
                      <a:pt x="56" y="24"/>
                      <a:pt x="56" y="24"/>
                    </a:cubicBezTo>
                    <a:cubicBezTo>
                      <a:pt x="56" y="27"/>
                      <a:pt x="56" y="27"/>
                      <a:pt x="56" y="27"/>
                    </a:cubicBezTo>
                    <a:cubicBezTo>
                      <a:pt x="51" y="26"/>
                      <a:pt x="51" y="26"/>
                      <a:pt x="51" y="26"/>
                    </a:cubicBezTo>
                    <a:lnTo>
                      <a:pt x="52" y="24"/>
                    </a:lnTo>
                    <a:close/>
                    <a:moveTo>
                      <a:pt x="51" y="28"/>
                    </a:moveTo>
                    <a:cubicBezTo>
                      <a:pt x="56" y="28"/>
                      <a:pt x="56" y="28"/>
                      <a:pt x="56" y="28"/>
                    </a:cubicBezTo>
                    <a:cubicBezTo>
                      <a:pt x="56" y="30"/>
                      <a:pt x="56" y="30"/>
                      <a:pt x="56" y="30"/>
                    </a:cubicBezTo>
                    <a:cubicBezTo>
                      <a:pt x="51" y="30"/>
                      <a:pt x="51" y="30"/>
                      <a:pt x="51" y="30"/>
                    </a:cubicBezTo>
                    <a:lnTo>
                      <a:pt x="51" y="28"/>
                    </a:lnTo>
                    <a:close/>
                    <a:moveTo>
                      <a:pt x="46" y="8"/>
                    </a:moveTo>
                    <a:cubicBezTo>
                      <a:pt x="50" y="8"/>
                      <a:pt x="50" y="8"/>
                      <a:pt x="50" y="8"/>
                    </a:cubicBezTo>
                    <a:cubicBezTo>
                      <a:pt x="50" y="11"/>
                      <a:pt x="50" y="11"/>
                      <a:pt x="50" y="11"/>
                    </a:cubicBezTo>
                    <a:cubicBezTo>
                      <a:pt x="46" y="11"/>
                      <a:pt x="46" y="11"/>
                      <a:pt x="46" y="11"/>
                    </a:cubicBezTo>
                    <a:lnTo>
                      <a:pt x="46" y="8"/>
                    </a:lnTo>
                    <a:close/>
                    <a:moveTo>
                      <a:pt x="46" y="12"/>
                    </a:moveTo>
                    <a:cubicBezTo>
                      <a:pt x="50" y="12"/>
                      <a:pt x="50" y="12"/>
                      <a:pt x="50" y="12"/>
                    </a:cubicBezTo>
                    <a:cubicBezTo>
                      <a:pt x="50" y="15"/>
                      <a:pt x="50" y="15"/>
                      <a:pt x="50" y="15"/>
                    </a:cubicBezTo>
                    <a:cubicBezTo>
                      <a:pt x="46" y="15"/>
                      <a:pt x="46" y="15"/>
                      <a:pt x="46" y="15"/>
                    </a:cubicBezTo>
                    <a:lnTo>
                      <a:pt x="46" y="12"/>
                    </a:lnTo>
                    <a:close/>
                    <a:moveTo>
                      <a:pt x="45" y="16"/>
                    </a:moveTo>
                    <a:cubicBezTo>
                      <a:pt x="50" y="16"/>
                      <a:pt x="50" y="16"/>
                      <a:pt x="50" y="16"/>
                    </a:cubicBezTo>
                    <a:cubicBezTo>
                      <a:pt x="50" y="19"/>
                      <a:pt x="50" y="19"/>
                      <a:pt x="50" y="19"/>
                    </a:cubicBezTo>
                    <a:cubicBezTo>
                      <a:pt x="45" y="19"/>
                      <a:pt x="45" y="19"/>
                      <a:pt x="45" y="19"/>
                    </a:cubicBezTo>
                    <a:lnTo>
                      <a:pt x="45" y="16"/>
                    </a:lnTo>
                    <a:close/>
                    <a:moveTo>
                      <a:pt x="45" y="20"/>
                    </a:moveTo>
                    <a:cubicBezTo>
                      <a:pt x="50" y="20"/>
                      <a:pt x="50" y="20"/>
                      <a:pt x="50" y="20"/>
                    </a:cubicBezTo>
                    <a:cubicBezTo>
                      <a:pt x="50" y="23"/>
                      <a:pt x="50" y="23"/>
                      <a:pt x="50" y="23"/>
                    </a:cubicBezTo>
                    <a:cubicBezTo>
                      <a:pt x="45" y="23"/>
                      <a:pt x="45" y="23"/>
                      <a:pt x="45" y="23"/>
                    </a:cubicBezTo>
                    <a:lnTo>
                      <a:pt x="45" y="20"/>
                    </a:lnTo>
                    <a:close/>
                    <a:moveTo>
                      <a:pt x="45" y="24"/>
                    </a:moveTo>
                    <a:cubicBezTo>
                      <a:pt x="50" y="24"/>
                      <a:pt x="50" y="24"/>
                      <a:pt x="50" y="24"/>
                    </a:cubicBezTo>
                    <a:cubicBezTo>
                      <a:pt x="50" y="26"/>
                      <a:pt x="50" y="26"/>
                      <a:pt x="50" y="26"/>
                    </a:cubicBezTo>
                    <a:cubicBezTo>
                      <a:pt x="45" y="26"/>
                      <a:pt x="45" y="26"/>
                      <a:pt x="45" y="26"/>
                    </a:cubicBezTo>
                    <a:lnTo>
                      <a:pt x="45" y="24"/>
                    </a:lnTo>
                    <a:close/>
                    <a:moveTo>
                      <a:pt x="45" y="28"/>
                    </a:moveTo>
                    <a:cubicBezTo>
                      <a:pt x="50" y="28"/>
                      <a:pt x="50" y="28"/>
                      <a:pt x="50" y="28"/>
                    </a:cubicBezTo>
                    <a:cubicBezTo>
                      <a:pt x="49" y="30"/>
                      <a:pt x="49" y="30"/>
                      <a:pt x="49" y="30"/>
                    </a:cubicBezTo>
                    <a:cubicBezTo>
                      <a:pt x="44" y="30"/>
                      <a:pt x="44" y="30"/>
                      <a:pt x="44" y="30"/>
                    </a:cubicBezTo>
                    <a:lnTo>
                      <a:pt x="45" y="28"/>
                    </a:lnTo>
                    <a:close/>
                    <a:moveTo>
                      <a:pt x="22" y="30"/>
                    </a:moveTo>
                    <a:cubicBezTo>
                      <a:pt x="17" y="30"/>
                      <a:pt x="17" y="30"/>
                      <a:pt x="17" y="30"/>
                    </a:cubicBezTo>
                    <a:cubicBezTo>
                      <a:pt x="18" y="27"/>
                      <a:pt x="18" y="27"/>
                      <a:pt x="18" y="27"/>
                    </a:cubicBezTo>
                    <a:cubicBezTo>
                      <a:pt x="23" y="27"/>
                      <a:pt x="23" y="27"/>
                      <a:pt x="23" y="27"/>
                    </a:cubicBezTo>
                    <a:lnTo>
                      <a:pt x="22" y="30"/>
                    </a:lnTo>
                    <a:close/>
                    <a:moveTo>
                      <a:pt x="23" y="26"/>
                    </a:moveTo>
                    <a:cubicBezTo>
                      <a:pt x="18" y="26"/>
                      <a:pt x="18" y="26"/>
                      <a:pt x="18" y="26"/>
                    </a:cubicBezTo>
                    <a:cubicBezTo>
                      <a:pt x="18" y="24"/>
                      <a:pt x="18" y="24"/>
                      <a:pt x="18" y="24"/>
                    </a:cubicBezTo>
                    <a:cubicBezTo>
                      <a:pt x="23" y="24"/>
                      <a:pt x="23" y="24"/>
                      <a:pt x="23" y="24"/>
                    </a:cubicBezTo>
                    <a:lnTo>
                      <a:pt x="23" y="26"/>
                    </a:lnTo>
                    <a:close/>
                    <a:moveTo>
                      <a:pt x="23" y="22"/>
                    </a:moveTo>
                    <a:cubicBezTo>
                      <a:pt x="19" y="22"/>
                      <a:pt x="19" y="22"/>
                      <a:pt x="19" y="22"/>
                    </a:cubicBezTo>
                    <a:cubicBezTo>
                      <a:pt x="19" y="20"/>
                      <a:pt x="19" y="20"/>
                      <a:pt x="19" y="20"/>
                    </a:cubicBezTo>
                    <a:cubicBezTo>
                      <a:pt x="24" y="20"/>
                      <a:pt x="24" y="20"/>
                      <a:pt x="24" y="20"/>
                    </a:cubicBezTo>
                    <a:lnTo>
                      <a:pt x="23" y="22"/>
                    </a:lnTo>
                    <a:close/>
                    <a:moveTo>
                      <a:pt x="24" y="19"/>
                    </a:moveTo>
                    <a:cubicBezTo>
                      <a:pt x="19" y="18"/>
                      <a:pt x="19" y="18"/>
                      <a:pt x="19" y="18"/>
                    </a:cubicBezTo>
                    <a:cubicBezTo>
                      <a:pt x="20" y="16"/>
                      <a:pt x="20" y="16"/>
                      <a:pt x="20" y="16"/>
                    </a:cubicBezTo>
                    <a:cubicBezTo>
                      <a:pt x="25" y="16"/>
                      <a:pt x="25" y="16"/>
                      <a:pt x="25" y="16"/>
                    </a:cubicBezTo>
                    <a:lnTo>
                      <a:pt x="24" y="19"/>
                    </a:lnTo>
                    <a:close/>
                    <a:moveTo>
                      <a:pt x="25" y="15"/>
                    </a:moveTo>
                    <a:cubicBezTo>
                      <a:pt x="20" y="15"/>
                      <a:pt x="20" y="15"/>
                      <a:pt x="20" y="15"/>
                    </a:cubicBezTo>
                    <a:cubicBezTo>
                      <a:pt x="21" y="12"/>
                      <a:pt x="21" y="12"/>
                      <a:pt x="21" y="12"/>
                    </a:cubicBezTo>
                    <a:cubicBezTo>
                      <a:pt x="25" y="12"/>
                      <a:pt x="25" y="12"/>
                      <a:pt x="25" y="12"/>
                    </a:cubicBezTo>
                    <a:lnTo>
                      <a:pt x="25" y="15"/>
                    </a:lnTo>
                    <a:close/>
                    <a:moveTo>
                      <a:pt x="25" y="11"/>
                    </a:moveTo>
                    <a:cubicBezTo>
                      <a:pt x="21" y="11"/>
                      <a:pt x="21" y="11"/>
                      <a:pt x="21" y="11"/>
                    </a:cubicBezTo>
                    <a:cubicBezTo>
                      <a:pt x="21" y="8"/>
                      <a:pt x="21" y="8"/>
                      <a:pt x="21" y="8"/>
                    </a:cubicBezTo>
                    <a:cubicBezTo>
                      <a:pt x="26" y="8"/>
                      <a:pt x="26" y="8"/>
                      <a:pt x="26" y="8"/>
                    </a:cubicBezTo>
                    <a:lnTo>
                      <a:pt x="25" y="11"/>
                    </a:lnTo>
                    <a:close/>
                    <a:moveTo>
                      <a:pt x="29" y="30"/>
                    </a:moveTo>
                    <a:cubicBezTo>
                      <a:pt x="24" y="30"/>
                      <a:pt x="24" y="30"/>
                      <a:pt x="24" y="30"/>
                    </a:cubicBezTo>
                    <a:cubicBezTo>
                      <a:pt x="24" y="27"/>
                      <a:pt x="24" y="27"/>
                      <a:pt x="24" y="27"/>
                    </a:cubicBezTo>
                    <a:cubicBezTo>
                      <a:pt x="29" y="28"/>
                      <a:pt x="29" y="28"/>
                      <a:pt x="29" y="28"/>
                    </a:cubicBezTo>
                    <a:lnTo>
                      <a:pt x="29" y="30"/>
                    </a:lnTo>
                    <a:close/>
                    <a:moveTo>
                      <a:pt x="29" y="26"/>
                    </a:moveTo>
                    <a:cubicBezTo>
                      <a:pt x="25" y="26"/>
                      <a:pt x="25" y="26"/>
                      <a:pt x="25" y="26"/>
                    </a:cubicBezTo>
                    <a:cubicBezTo>
                      <a:pt x="25" y="24"/>
                      <a:pt x="25" y="24"/>
                      <a:pt x="25" y="24"/>
                    </a:cubicBezTo>
                    <a:cubicBezTo>
                      <a:pt x="30" y="24"/>
                      <a:pt x="30" y="24"/>
                      <a:pt x="30" y="24"/>
                    </a:cubicBezTo>
                    <a:lnTo>
                      <a:pt x="29" y="26"/>
                    </a:lnTo>
                    <a:close/>
                    <a:moveTo>
                      <a:pt x="30" y="22"/>
                    </a:moveTo>
                    <a:cubicBezTo>
                      <a:pt x="25" y="22"/>
                      <a:pt x="25" y="22"/>
                      <a:pt x="25" y="22"/>
                    </a:cubicBezTo>
                    <a:cubicBezTo>
                      <a:pt x="26" y="20"/>
                      <a:pt x="26" y="20"/>
                      <a:pt x="26" y="20"/>
                    </a:cubicBezTo>
                    <a:cubicBezTo>
                      <a:pt x="30" y="20"/>
                      <a:pt x="30" y="20"/>
                      <a:pt x="30" y="20"/>
                    </a:cubicBezTo>
                    <a:lnTo>
                      <a:pt x="30" y="22"/>
                    </a:lnTo>
                    <a:close/>
                    <a:moveTo>
                      <a:pt x="31" y="19"/>
                    </a:moveTo>
                    <a:cubicBezTo>
                      <a:pt x="26" y="19"/>
                      <a:pt x="26" y="19"/>
                      <a:pt x="26" y="19"/>
                    </a:cubicBezTo>
                    <a:cubicBezTo>
                      <a:pt x="26" y="16"/>
                      <a:pt x="26" y="16"/>
                      <a:pt x="26" y="16"/>
                    </a:cubicBezTo>
                    <a:cubicBezTo>
                      <a:pt x="31" y="16"/>
                      <a:pt x="31" y="16"/>
                      <a:pt x="31" y="16"/>
                    </a:cubicBezTo>
                    <a:lnTo>
                      <a:pt x="31" y="19"/>
                    </a:lnTo>
                    <a:close/>
                    <a:moveTo>
                      <a:pt x="31" y="15"/>
                    </a:moveTo>
                    <a:cubicBezTo>
                      <a:pt x="26" y="15"/>
                      <a:pt x="26" y="15"/>
                      <a:pt x="26" y="15"/>
                    </a:cubicBezTo>
                    <a:cubicBezTo>
                      <a:pt x="27" y="12"/>
                      <a:pt x="27" y="12"/>
                      <a:pt x="27" y="12"/>
                    </a:cubicBezTo>
                    <a:cubicBezTo>
                      <a:pt x="31" y="12"/>
                      <a:pt x="31" y="12"/>
                      <a:pt x="31" y="12"/>
                    </a:cubicBezTo>
                    <a:lnTo>
                      <a:pt x="31" y="15"/>
                    </a:lnTo>
                    <a:close/>
                    <a:moveTo>
                      <a:pt x="32" y="11"/>
                    </a:moveTo>
                    <a:cubicBezTo>
                      <a:pt x="27" y="11"/>
                      <a:pt x="27" y="11"/>
                      <a:pt x="27" y="11"/>
                    </a:cubicBezTo>
                    <a:cubicBezTo>
                      <a:pt x="28" y="8"/>
                      <a:pt x="28" y="8"/>
                      <a:pt x="28" y="8"/>
                    </a:cubicBezTo>
                    <a:cubicBezTo>
                      <a:pt x="32" y="8"/>
                      <a:pt x="32" y="8"/>
                      <a:pt x="32" y="8"/>
                    </a:cubicBezTo>
                    <a:lnTo>
                      <a:pt x="32" y="11"/>
                    </a:lnTo>
                    <a:close/>
                    <a:moveTo>
                      <a:pt x="36" y="30"/>
                    </a:moveTo>
                    <a:cubicBezTo>
                      <a:pt x="31" y="30"/>
                      <a:pt x="31" y="30"/>
                      <a:pt x="31" y="30"/>
                    </a:cubicBezTo>
                    <a:cubicBezTo>
                      <a:pt x="31" y="28"/>
                      <a:pt x="31" y="28"/>
                      <a:pt x="31" y="28"/>
                    </a:cubicBezTo>
                    <a:cubicBezTo>
                      <a:pt x="36" y="28"/>
                      <a:pt x="36" y="28"/>
                      <a:pt x="36" y="28"/>
                    </a:cubicBezTo>
                    <a:lnTo>
                      <a:pt x="36" y="30"/>
                    </a:lnTo>
                    <a:close/>
                    <a:moveTo>
                      <a:pt x="36" y="26"/>
                    </a:moveTo>
                    <a:cubicBezTo>
                      <a:pt x="31" y="26"/>
                      <a:pt x="31" y="26"/>
                      <a:pt x="31" y="26"/>
                    </a:cubicBezTo>
                    <a:cubicBezTo>
                      <a:pt x="32" y="24"/>
                      <a:pt x="32" y="24"/>
                      <a:pt x="32" y="24"/>
                    </a:cubicBezTo>
                    <a:cubicBezTo>
                      <a:pt x="36" y="24"/>
                      <a:pt x="36" y="24"/>
                      <a:pt x="36" y="24"/>
                    </a:cubicBezTo>
                    <a:lnTo>
                      <a:pt x="36" y="26"/>
                    </a:lnTo>
                    <a:close/>
                    <a:moveTo>
                      <a:pt x="37" y="22"/>
                    </a:moveTo>
                    <a:cubicBezTo>
                      <a:pt x="32" y="22"/>
                      <a:pt x="32" y="22"/>
                      <a:pt x="32" y="22"/>
                    </a:cubicBezTo>
                    <a:cubicBezTo>
                      <a:pt x="32" y="20"/>
                      <a:pt x="32" y="20"/>
                      <a:pt x="32" y="20"/>
                    </a:cubicBezTo>
                    <a:cubicBezTo>
                      <a:pt x="37" y="20"/>
                      <a:pt x="37" y="20"/>
                      <a:pt x="37" y="20"/>
                    </a:cubicBezTo>
                    <a:lnTo>
                      <a:pt x="37" y="22"/>
                    </a:lnTo>
                    <a:close/>
                    <a:moveTo>
                      <a:pt x="37" y="19"/>
                    </a:moveTo>
                    <a:cubicBezTo>
                      <a:pt x="32" y="19"/>
                      <a:pt x="32" y="19"/>
                      <a:pt x="32" y="19"/>
                    </a:cubicBezTo>
                    <a:cubicBezTo>
                      <a:pt x="33" y="16"/>
                      <a:pt x="33" y="16"/>
                      <a:pt x="33" y="16"/>
                    </a:cubicBezTo>
                    <a:cubicBezTo>
                      <a:pt x="37" y="16"/>
                      <a:pt x="37" y="16"/>
                      <a:pt x="37" y="16"/>
                    </a:cubicBezTo>
                    <a:lnTo>
                      <a:pt x="37" y="19"/>
                    </a:lnTo>
                    <a:close/>
                    <a:moveTo>
                      <a:pt x="37" y="15"/>
                    </a:moveTo>
                    <a:cubicBezTo>
                      <a:pt x="33" y="15"/>
                      <a:pt x="33" y="15"/>
                      <a:pt x="33" y="15"/>
                    </a:cubicBezTo>
                    <a:cubicBezTo>
                      <a:pt x="33" y="12"/>
                      <a:pt x="33" y="12"/>
                      <a:pt x="33" y="12"/>
                    </a:cubicBezTo>
                    <a:cubicBezTo>
                      <a:pt x="38" y="12"/>
                      <a:pt x="38" y="12"/>
                      <a:pt x="38" y="12"/>
                    </a:cubicBezTo>
                    <a:lnTo>
                      <a:pt x="37" y="15"/>
                    </a:lnTo>
                    <a:close/>
                    <a:moveTo>
                      <a:pt x="38" y="11"/>
                    </a:moveTo>
                    <a:cubicBezTo>
                      <a:pt x="33" y="11"/>
                      <a:pt x="33" y="11"/>
                      <a:pt x="33" y="11"/>
                    </a:cubicBezTo>
                    <a:cubicBezTo>
                      <a:pt x="34" y="8"/>
                      <a:pt x="34" y="8"/>
                      <a:pt x="34" y="8"/>
                    </a:cubicBezTo>
                    <a:cubicBezTo>
                      <a:pt x="38" y="8"/>
                      <a:pt x="38" y="8"/>
                      <a:pt x="38" y="8"/>
                    </a:cubicBezTo>
                    <a:lnTo>
                      <a:pt x="38" y="11"/>
                    </a:lnTo>
                    <a:close/>
                    <a:moveTo>
                      <a:pt x="43" y="30"/>
                    </a:moveTo>
                    <a:cubicBezTo>
                      <a:pt x="38" y="30"/>
                      <a:pt x="38" y="30"/>
                      <a:pt x="38" y="30"/>
                    </a:cubicBezTo>
                    <a:cubicBezTo>
                      <a:pt x="38" y="28"/>
                      <a:pt x="38" y="28"/>
                      <a:pt x="38" y="28"/>
                    </a:cubicBezTo>
                    <a:cubicBezTo>
                      <a:pt x="43" y="28"/>
                      <a:pt x="43" y="28"/>
                      <a:pt x="43" y="28"/>
                    </a:cubicBezTo>
                    <a:lnTo>
                      <a:pt x="43" y="30"/>
                    </a:lnTo>
                    <a:close/>
                    <a:moveTo>
                      <a:pt x="43" y="26"/>
                    </a:moveTo>
                    <a:cubicBezTo>
                      <a:pt x="38" y="26"/>
                      <a:pt x="38" y="26"/>
                      <a:pt x="38" y="26"/>
                    </a:cubicBezTo>
                    <a:cubicBezTo>
                      <a:pt x="38" y="24"/>
                      <a:pt x="38" y="24"/>
                      <a:pt x="38" y="24"/>
                    </a:cubicBezTo>
                    <a:cubicBezTo>
                      <a:pt x="43" y="24"/>
                      <a:pt x="43" y="24"/>
                      <a:pt x="43" y="24"/>
                    </a:cubicBezTo>
                    <a:lnTo>
                      <a:pt x="43" y="26"/>
                    </a:lnTo>
                    <a:close/>
                    <a:moveTo>
                      <a:pt x="43" y="23"/>
                    </a:moveTo>
                    <a:cubicBezTo>
                      <a:pt x="38" y="22"/>
                      <a:pt x="38" y="22"/>
                      <a:pt x="38" y="22"/>
                    </a:cubicBezTo>
                    <a:cubicBezTo>
                      <a:pt x="39" y="20"/>
                      <a:pt x="39" y="20"/>
                      <a:pt x="39" y="20"/>
                    </a:cubicBezTo>
                    <a:cubicBezTo>
                      <a:pt x="43" y="20"/>
                      <a:pt x="43" y="20"/>
                      <a:pt x="43" y="20"/>
                    </a:cubicBezTo>
                    <a:lnTo>
                      <a:pt x="43" y="23"/>
                    </a:lnTo>
                    <a:close/>
                    <a:moveTo>
                      <a:pt x="43" y="19"/>
                    </a:moveTo>
                    <a:cubicBezTo>
                      <a:pt x="39" y="19"/>
                      <a:pt x="39" y="19"/>
                      <a:pt x="39" y="19"/>
                    </a:cubicBezTo>
                    <a:cubicBezTo>
                      <a:pt x="39" y="16"/>
                      <a:pt x="39" y="16"/>
                      <a:pt x="39" y="16"/>
                    </a:cubicBezTo>
                    <a:cubicBezTo>
                      <a:pt x="44" y="16"/>
                      <a:pt x="44" y="16"/>
                      <a:pt x="44" y="16"/>
                    </a:cubicBezTo>
                    <a:lnTo>
                      <a:pt x="43" y="19"/>
                    </a:lnTo>
                    <a:close/>
                    <a:moveTo>
                      <a:pt x="44" y="15"/>
                    </a:moveTo>
                    <a:cubicBezTo>
                      <a:pt x="39" y="15"/>
                      <a:pt x="39" y="15"/>
                      <a:pt x="39" y="15"/>
                    </a:cubicBezTo>
                    <a:cubicBezTo>
                      <a:pt x="39" y="12"/>
                      <a:pt x="39" y="12"/>
                      <a:pt x="39" y="12"/>
                    </a:cubicBezTo>
                    <a:cubicBezTo>
                      <a:pt x="44" y="12"/>
                      <a:pt x="44" y="12"/>
                      <a:pt x="44" y="12"/>
                    </a:cubicBezTo>
                    <a:lnTo>
                      <a:pt x="44" y="15"/>
                    </a:lnTo>
                    <a:close/>
                    <a:moveTo>
                      <a:pt x="44" y="11"/>
                    </a:moveTo>
                    <a:cubicBezTo>
                      <a:pt x="40" y="11"/>
                      <a:pt x="40" y="11"/>
                      <a:pt x="40" y="11"/>
                    </a:cubicBezTo>
                    <a:cubicBezTo>
                      <a:pt x="40" y="8"/>
                      <a:pt x="40" y="8"/>
                      <a:pt x="40" y="8"/>
                    </a:cubicBezTo>
                    <a:cubicBezTo>
                      <a:pt x="44" y="8"/>
                      <a:pt x="44" y="8"/>
                      <a:pt x="44" y="8"/>
                    </a:cubicBezTo>
                    <a:lnTo>
                      <a:pt x="44" y="11"/>
                    </a:lnTo>
                    <a:close/>
                    <a:moveTo>
                      <a:pt x="71" y="43"/>
                    </a:moveTo>
                    <a:cubicBezTo>
                      <a:pt x="71" y="44"/>
                      <a:pt x="71" y="44"/>
                      <a:pt x="70" y="44"/>
                    </a:cubicBezTo>
                    <a:cubicBezTo>
                      <a:pt x="45" y="44"/>
                      <a:pt x="45" y="44"/>
                      <a:pt x="45" y="44"/>
                    </a:cubicBezTo>
                    <a:cubicBezTo>
                      <a:pt x="44" y="44"/>
                      <a:pt x="43" y="44"/>
                      <a:pt x="43" y="43"/>
                    </a:cubicBezTo>
                    <a:cubicBezTo>
                      <a:pt x="44" y="33"/>
                      <a:pt x="44" y="33"/>
                      <a:pt x="44" y="33"/>
                    </a:cubicBezTo>
                    <a:cubicBezTo>
                      <a:pt x="44" y="32"/>
                      <a:pt x="44" y="32"/>
                      <a:pt x="45" y="32"/>
                    </a:cubicBezTo>
                    <a:cubicBezTo>
                      <a:pt x="69" y="32"/>
                      <a:pt x="69" y="32"/>
                      <a:pt x="69" y="32"/>
                    </a:cubicBezTo>
                    <a:cubicBezTo>
                      <a:pt x="70" y="32"/>
                      <a:pt x="71" y="32"/>
                      <a:pt x="71" y="33"/>
                    </a:cubicBezTo>
                    <a:lnTo>
                      <a:pt x="71" y="43"/>
                    </a:lnTo>
                    <a:close/>
                    <a:moveTo>
                      <a:pt x="77" y="31"/>
                    </a:moveTo>
                    <a:cubicBezTo>
                      <a:pt x="72" y="31"/>
                      <a:pt x="72" y="31"/>
                      <a:pt x="72" y="31"/>
                    </a:cubicBezTo>
                    <a:cubicBezTo>
                      <a:pt x="72" y="28"/>
                      <a:pt x="72" y="28"/>
                      <a:pt x="72" y="28"/>
                    </a:cubicBezTo>
                    <a:cubicBezTo>
                      <a:pt x="77" y="28"/>
                      <a:pt x="77" y="28"/>
                      <a:pt x="77" y="28"/>
                    </a:cubicBezTo>
                    <a:lnTo>
                      <a:pt x="77" y="31"/>
                    </a:lnTo>
                    <a:close/>
                    <a:moveTo>
                      <a:pt x="76" y="27"/>
                    </a:moveTo>
                    <a:cubicBezTo>
                      <a:pt x="72" y="27"/>
                      <a:pt x="72" y="27"/>
                      <a:pt x="72" y="27"/>
                    </a:cubicBezTo>
                    <a:cubicBezTo>
                      <a:pt x="71" y="24"/>
                      <a:pt x="71" y="24"/>
                      <a:pt x="71" y="24"/>
                    </a:cubicBezTo>
                    <a:cubicBezTo>
                      <a:pt x="76" y="24"/>
                      <a:pt x="76" y="24"/>
                      <a:pt x="76" y="24"/>
                    </a:cubicBezTo>
                    <a:lnTo>
                      <a:pt x="76" y="27"/>
                    </a:lnTo>
                    <a:close/>
                    <a:moveTo>
                      <a:pt x="76" y="23"/>
                    </a:moveTo>
                    <a:cubicBezTo>
                      <a:pt x="71" y="23"/>
                      <a:pt x="71" y="23"/>
                      <a:pt x="71" y="23"/>
                    </a:cubicBezTo>
                    <a:cubicBezTo>
                      <a:pt x="71" y="20"/>
                      <a:pt x="71" y="20"/>
                      <a:pt x="71" y="20"/>
                    </a:cubicBezTo>
                    <a:cubicBezTo>
                      <a:pt x="76" y="20"/>
                      <a:pt x="76" y="20"/>
                      <a:pt x="76" y="20"/>
                    </a:cubicBezTo>
                    <a:lnTo>
                      <a:pt x="76" y="23"/>
                    </a:lnTo>
                    <a:close/>
                    <a:moveTo>
                      <a:pt x="76" y="19"/>
                    </a:moveTo>
                    <a:cubicBezTo>
                      <a:pt x="71" y="19"/>
                      <a:pt x="71" y="19"/>
                      <a:pt x="71" y="19"/>
                    </a:cubicBezTo>
                    <a:cubicBezTo>
                      <a:pt x="71" y="16"/>
                      <a:pt x="71" y="16"/>
                      <a:pt x="71" y="16"/>
                    </a:cubicBezTo>
                    <a:cubicBezTo>
                      <a:pt x="76" y="16"/>
                      <a:pt x="76" y="16"/>
                      <a:pt x="76" y="16"/>
                    </a:cubicBezTo>
                    <a:lnTo>
                      <a:pt x="76" y="19"/>
                    </a:lnTo>
                    <a:close/>
                    <a:moveTo>
                      <a:pt x="75" y="15"/>
                    </a:moveTo>
                    <a:cubicBezTo>
                      <a:pt x="71" y="15"/>
                      <a:pt x="71" y="15"/>
                      <a:pt x="71" y="15"/>
                    </a:cubicBezTo>
                    <a:cubicBezTo>
                      <a:pt x="71" y="12"/>
                      <a:pt x="71" y="12"/>
                      <a:pt x="71" y="12"/>
                    </a:cubicBezTo>
                    <a:cubicBezTo>
                      <a:pt x="75" y="12"/>
                      <a:pt x="75" y="12"/>
                      <a:pt x="75" y="12"/>
                    </a:cubicBezTo>
                    <a:lnTo>
                      <a:pt x="75" y="15"/>
                    </a:lnTo>
                    <a:close/>
                    <a:moveTo>
                      <a:pt x="75" y="11"/>
                    </a:moveTo>
                    <a:cubicBezTo>
                      <a:pt x="71" y="11"/>
                      <a:pt x="71" y="11"/>
                      <a:pt x="71" y="11"/>
                    </a:cubicBezTo>
                    <a:cubicBezTo>
                      <a:pt x="70" y="8"/>
                      <a:pt x="70" y="8"/>
                      <a:pt x="70" y="8"/>
                    </a:cubicBezTo>
                    <a:cubicBezTo>
                      <a:pt x="75" y="8"/>
                      <a:pt x="75" y="8"/>
                      <a:pt x="75" y="8"/>
                    </a:cubicBezTo>
                    <a:lnTo>
                      <a:pt x="75" y="11"/>
                    </a:lnTo>
                    <a:close/>
                    <a:moveTo>
                      <a:pt x="75" y="5"/>
                    </a:moveTo>
                    <a:cubicBezTo>
                      <a:pt x="72" y="5"/>
                      <a:pt x="72" y="5"/>
                      <a:pt x="72" y="5"/>
                    </a:cubicBezTo>
                    <a:cubicBezTo>
                      <a:pt x="72" y="5"/>
                      <a:pt x="71" y="5"/>
                      <a:pt x="71" y="4"/>
                    </a:cubicBezTo>
                    <a:cubicBezTo>
                      <a:pt x="71" y="3"/>
                      <a:pt x="71" y="3"/>
                      <a:pt x="71" y="3"/>
                    </a:cubicBezTo>
                    <a:cubicBezTo>
                      <a:pt x="71" y="3"/>
                      <a:pt x="71" y="2"/>
                      <a:pt x="72" y="2"/>
                    </a:cubicBezTo>
                    <a:cubicBezTo>
                      <a:pt x="75" y="2"/>
                      <a:pt x="75" y="2"/>
                      <a:pt x="75" y="2"/>
                    </a:cubicBezTo>
                    <a:cubicBezTo>
                      <a:pt x="76" y="2"/>
                      <a:pt x="76" y="3"/>
                      <a:pt x="76" y="3"/>
                    </a:cubicBezTo>
                    <a:cubicBezTo>
                      <a:pt x="77" y="4"/>
                      <a:pt x="77" y="4"/>
                      <a:pt x="77" y="4"/>
                    </a:cubicBezTo>
                    <a:cubicBezTo>
                      <a:pt x="77" y="5"/>
                      <a:pt x="76" y="5"/>
                      <a:pt x="75" y="5"/>
                    </a:cubicBezTo>
                    <a:close/>
                    <a:moveTo>
                      <a:pt x="84" y="31"/>
                    </a:moveTo>
                    <a:cubicBezTo>
                      <a:pt x="79" y="31"/>
                      <a:pt x="79" y="31"/>
                      <a:pt x="79" y="31"/>
                    </a:cubicBezTo>
                    <a:cubicBezTo>
                      <a:pt x="78" y="28"/>
                      <a:pt x="78" y="28"/>
                      <a:pt x="78" y="28"/>
                    </a:cubicBezTo>
                    <a:cubicBezTo>
                      <a:pt x="83" y="28"/>
                      <a:pt x="83" y="28"/>
                      <a:pt x="83" y="28"/>
                    </a:cubicBezTo>
                    <a:lnTo>
                      <a:pt x="84" y="31"/>
                    </a:lnTo>
                    <a:close/>
                    <a:moveTo>
                      <a:pt x="83" y="27"/>
                    </a:moveTo>
                    <a:cubicBezTo>
                      <a:pt x="78" y="27"/>
                      <a:pt x="78" y="27"/>
                      <a:pt x="78" y="27"/>
                    </a:cubicBezTo>
                    <a:cubicBezTo>
                      <a:pt x="78" y="24"/>
                      <a:pt x="78" y="24"/>
                      <a:pt x="78" y="24"/>
                    </a:cubicBezTo>
                    <a:cubicBezTo>
                      <a:pt x="83" y="24"/>
                      <a:pt x="83" y="24"/>
                      <a:pt x="83" y="24"/>
                    </a:cubicBezTo>
                    <a:lnTo>
                      <a:pt x="83" y="27"/>
                    </a:lnTo>
                    <a:close/>
                    <a:moveTo>
                      <a:pt x="83" y="23"/>
                    </a:moveTo>
                    <a:cubicBezTo>
                      <a:pt x="78" y="23"/>
                      <a:pt x="78" y="23"/>
                      <a:pt x="78" y="23"/>
                    </a:cubicBezTo>
                    <a:cubicBezTo>
                      <a:pt x="78" y="20"/>
                      <a:pt x="78" y="20"/>
                      <a:pt x="78" y="20"/>
                    </a:cubicBezTo>
                    <a:cubicBezTo>
                      <a:pt x="82" y="20"/>
                      <a:pt x="82" y="20"/>
                      <a:pt x="82" y="20"/>
                    </a:cubicBezTo>
                    <a:lnTo>
                      <a:pt x="83" y="23"/>
                    </a:lnTo>
                    <a:close/>
                    <a:moveTo>
                      <a:pt x="82" y="19"/>
                    </a:moveTo>
                    <a:cubicBezTo>
                      <a:pt x="78" y="19"/>
                      <a:pt x="78" y="19"/>
                      <a:pt x="78" y="19"/>
                    </a:cubicBezTo>
                    <a:cubicBezTo>
                      <a:pt x="77" y="16"/>
                      <a:pt x="77" y="16"/>
                      <a:pt x="77" y="16"/>
                    </a:cubicBezTo>
                    <a:cubicBezTo>
                      <a:pt x="82" y="16"/>
                      <a:pt x="82" y="16"/>
                      <a:pt x="82" y="16"/>
                    </a:cubicBezTo>
                    <a:lnTo>
                      <a:pt x="82" y="19"/>
                    </a:lnTo>
                    <a:close/>
                    <a:moveTo>
                      <a:pt x="82" y="15"/>
                    </a:moveTo>
                    <a:cubicBezTo>
                      <a:pt x="77" y="15"/>
                      <a:pt x="77" y="15"/>
                      <a:pt x="77" y="15"/>
                    </a:cubicBezTo>
                    <a:cubicBezTo>
                      <a:pt x="77" y="12"/>
                      <a:pt x="77" y="12"/>
                      <a:pt x="77" y="12"/>
                    </a:cubicBezTo>
                    <a:cubicBezTo>
                      <a:pt x="81" y="12"/>
                      <a:pt x="81" y="12"/>
                      <a:pt x="81" y="12"/>
                    </a:cubicBezTo>
                    <a:lnTo>
                      <a:pt x="82" y="15"/>
                    </a:lnTo>
                    <a:close/>
                    <a:moveTo>
                      <a:pt x="81" y="11"/>
                    </a:moveTo>
                    <a:cubicBezTo>
                      <a:pt x="77" y="11"/>
                      <a:pt x="77" y="11"/>
                      <a:pt x="77" y="11"/>
                    </a:cubicBezTo>
                    <a:cubicBezTo>
                      <a:pt x="77" y="8"/>
                      <a:pt x="77" y="8"/>
                      <a:pt x="77" y="8"/>
                    </a:cubicBezTo>
                    <a:cubicBezTo>
                      <a:pt x="81" y="8"/>
                      <a:pt x="81" y="8"/>
                      <a:pt x="81" y="8"/>
                    </a:cubicBezTo>
                    <a:lnTo>
                      <a:pt x="81" y="11"/>
                    </a:lnTo>
                    <a:close/>
                    <a:moveTo>
                      <a:pt x="90" y="31"/>
                    </a:moveTo>
                    <a:cubicBezTo>
                      <a:pt x="85" y="31"/>
                      <a:pt x="85" y="31"/>
                      <a:pt x="85" y="31"/>
                    </a:cubicBezTo>
                    <a:cubicBezTo>
                      <a:pt x="85" y="28"/>
                      <a:pt x="85" y="28"/>
                      <a:pt x="85" y="28"/>
                    </a:cubicBezTo>
                    <a:cubicBezTo>
                      <a:pt x="90" y="28"/>
                      <a:pt x="90" y="28"/>
                      <a:pt x="90" y="28"/>
                    </a:cubicBezTo>
                    <a:lnTo>
                      <a:pt x="90" y="31"/>
                    </a:lnTo>
                    <a:close/>
                    <a:moveTo>
                      <a:pt x="90" y="27"/>
                    </a:moveTo>
                    <a:cubicBezTo>
                      <a:pt x="85" y="27"/>
                      <a:pt x="85" y="27"/>
                      <a:pt x="85" y="27"/>
                    </a:cubicBezTo>
                    <a:cubicBezTo>
                      <a:pt x="85" y="24"/>
                      <a:pt x="85" y="24"/>
                      <a:pt x="85" y="24"/>
                    </a:cubicBezTo>
                    <a:cubicBezTo>
                      <a:pt x="89" y="24"/>
                      <a:pt x="89" y="24"/>
                      <a:pt x="89" y="24"/>
                    </a:cubicBezTo>
                    <a:lnTo>
                      <a:pt x="90" y="27"/>
                    </a:lnTo>
                    <a:close/>
                    <a:moveTo>
                      <a:pt x="89" y="23"/>
                    </a:moveTo>
                    <a:cubicBezTo>
                      <a:pt x="84" y="23"/>
                      <a:pt x="84" y="23"/>
                      <a:pt x="84" y="23"/>
                    </a:cubicBezTo>
                    <a:cubicBezTo>
                      <a:pt x="84" y="20"/>
                      <a:pt x="84" y="20"/>
                      <a:pt x="84" y="20"/>
                    </a:cubicBezTo>
                    <a:cubicBezTo>
                      <a:pt x="89" y="20"/>
                      <a:pt x="89" y="20"/>
                      <a:pt x="89" y="20"/>
                    </a:cubicBezTo>
                    <a:lnTo>
                      <a:pt x="89" y="23"/>
                    </a:lnTo>
                    <a:close/>
                    <a:moveTo>
                      <a:pt x="89" y="19"/>
                    </a:moveTo>
                    <a:cubicBezTo>
                      <a:pt x="84" y="19"/>
                      <a:pt x="84" y="19"/>
                      <a:pt x="84" y="19"/>
                    </a:cubicBezTo>
                    <a:cubicBezTo>
                      <a:pt x="84" y="16"/>
                      <a:pt x="84" y="16"/>
                      <a:pt x="84" y="16"/>
                    </a:cubicBezTo>
                    <a:cubicBezTo>
                      <a:pt x="88" y="16"/>
                      <a:pt x="88" y="16"/>
                      <a:pt x="88" y="16"/>
                    </a:cubicBezTo>
                    <a:lnTo>
                      <a:pt x="89" y="19"/>
                    </a:lnTo>
                    <a:close/>
                    <a:moveTo>
                      <a:pt x="88" y="15"/>
                    </a:moveTo>
                    <a:cubicBezTo>
                      <a:pt x="84" y="15"/>
                      <a:pt x="84" y="15"/>
                      <a:pt x="84" y="15"/>
                    </a:cubicBezTo>
                    <a:cubicBezTo>
                      <a:pt x="83" y="12"/>
                      <a:pt x="83" y="12"/>
                      <a:pt x="83" y="12"/>
                    </a:cubicBezTo>
                    <a:cubicBezTo>
                      <a:pt x="88" y="12"/>
                      <a:pt x="88" y="12"/>
                      <a:pt x="88" y="12"/>
                    </a:cubicBezTo>
                    <a:lnTo>
                      <a:pt x="88" y="15"/>
                    </a:lnTo>
                    <a:close/>
                    <a:moveTo>
                      <a:pt x="88" y="11"/>
                    </a:moveTo>
                    <a:cubicBezTo>
                      <a:pt x="83" y="11"/>
                      <a:pt x="83" y="11"/>
                      <a:pt x="83" y="11"/>
                    </a:cubicBezTo>
                    <a:cubicBezTo>
                      <a:pt x="83" y="8"/>
                      <a:pt x="83" y="8"/>
                      <a:pt x="83" y="8"/>
                    </a:cubicBezTo>
                    <a:cubicBezTo>
                      <a:pt x="87" y="8"/>
                      <a:pt x="87" y="8"/>
                      <a:pt x="87" y="8"/>
                    </a:cubicBezTo>
                    <a:lnTo>
                      <a:pt x="88" y="11"/>
                    </a:lnTo>
                    <a:close/>
                    <a:moveTo>
                      <a:pt x="97" y="31"/>
                    </a:moveTo>
                    <a:cubicBezTo>
                      <a:pt x="92" y="31"/>
                      <a:pt x="92" y="31"/>
                      <a:pt x="92" y="31"/>
                    </a:cubicBezTo>
                    <a:cubicBezTo>
                      <a:pt x="92" y="28"/>
                      <a:pt x="92" y="28"/>
                      <a:pt x="92" y="28"/>
                    </a:cubicBezTo>
                    <a:cubicBezTo>
                      <a:pt x="97" y="28"/>
                      <a:pt x="97" y="28"/>
                      <a:pt x="97" y="28"/>
                    </a:cubicBezTo>
                    <a:lnTo>
                      <a:pt x="97" y="31"/>
                    </a:lnTo>
                    <a:close/>
                    <a:moveTo>
                      <a:pt x="97" y="27"/>
                    </a:moveTo>
                    <a:cubicBezTo>
                      <a:pt x="92" y="27"/>
                      <a:pt x="92" y="27"/>
                      <a:pt x="92" y="27"/>
                    </a:cubicBezTo>
                    <a:cubicBezTo>
                      <a:pt x="91" y="24"/>
                      <a:pt x="91" y="24"/>
                      <a:pt x="91" y="24"/>
                    </a:cubicBezTo>
                    <a:cubicBezTo>
                      <a:pt x="96" y="24"/>
                      <a:pt x="96" y="24"/>
                      <a:pt x="96" y="24"/>
                    </a:cubicBezTo>
                    <a:lnTo>
                      <a:pt x="97" y="27"/>
                    </a:lnTo>
                    <a:close/>
                    <a:moveTo>
                      <a:pt x="96" y="23"/>
                    </a:moveTo>
                    <a:cubicBezTo>
                      <a:pt x="91" y="23"/>
                      <a:pt x="91" y="23"/>
                      <a:pt x="91" y="23"/>
                    </a:cubicBezTo>
                    <a:cubicBezTo>
                      <a:pt x="91" y="20"/>
                      <a:pt x="91" y="20"/>
                      <a:pt x="91" y="20"/>
                    </a:cubicBezTo>
                    <a:cubicBezTo>
                      <a:pt x="95" y="20"/>
                      <a:pt x="95" y="20"/>
                      <a:pt x="95" y="20"/>
                    </a:cubicBezTo>
                    <a:lnTo>
                      <a:pt x="96" y="23"/>
                    </a:lnTo>
                    <a:close/>
                    <a:moveTo>
                      <a:pt x="95" y="19"/>
                    </a:moveTo>
                    <a:cubicBezTo>
                      <a:pt x="90" y="19"/>
                      <a:pt x="90" y="19"/>
                      <a:pt x="90" y="19"/>
                    </a:cubicBezTo>
                    <a:cubicBezTo>
                      <a:pt x="90" y="16"/>
                      <a:pt x="90" y="16"/>
                      <a:pt x="90" y="16"/>
                    </a:cubicBezTo>
                    <a:cubicBezTo>
                      <a:pt x="95" y="16"/>
                      <a:pt x="95" y="16"/>
                      <a:pt x="95" y="16"/>
                    </a:cubicBezTo>
                    <a:lnTo>
                      <a:pt x="95" y="19"/>
                    </a:lnTo>
                    <a:close/>
                    <a:moveTo>
                      <a:pt x="94" y="15"/>
                    </a:moveTo>
                    <a:cubicBezTo>
                      <a:pt x="90" y="15"/>
                      <a:pt x="90" y="15"/>
                      <a:pt x="90" y="15"/>
                    </a:cubicBezTo>
                    <a:cubicBezTo>
                      <a:pt x="89" y="12"/>
                      <a:pt x="89" y="12"/>
                      <a:pt x="89" y="12"/>
                    </a:cubicBezTo>
                    <a:cubicBezTo>
                      <a:pt x="94" y="12"/>
                      <a:pt x="94" y="12"/>
                      <a:pt x="94" y="12"/>
                    </a:cubicBezTo>
                    <a:lnTo>
                      <a:pt x="94" y="15"/>
                    </a:lnTo>
                    <a:close/>
                    <a:moveTo>
                      <a:pt x="94" y="11"/>
                    </a:moveTo>
                    <a:cubicBezTo>
                      <a:pt x="89" y="11"/>
                      <a:pt x="89" y="11"/>
                      <a:pt x="89" y="11"/>
                    </a:cubicBezTo>
                    <a:cubicBezTo>
                      <a:pt x="89" y="8"/>
                      <a:pt x="89" y="8"/>
                      <a:pt x="89" y="8"/>
                    </a:cubicBezTo>
                    <a:cubicBezTo>
                      <a:pt x="93" y="8"/>
                      <a:pt x="93" y="8"/>
                      <a:pt x="93" y="8"/>
                    </a:cubicBezTo>
                    <a:lnTo>
                      <a:pt x="94" y="11"/>
                    </a:lnTo>
                    <a:close/>
                    <a:moveTo>
                      <a:pt x="93" y="4"/>
                    </a:moveTo>
                    <a:cubicBezTo>
                      <a:pt x="93" y="5"/>
                      <a:pt x="92" y="5"/>
                      <a:pt x="91" y="5"/>
                    </a:cubicBezTo>
                    <a:cubicBezTo>
                      <a:pt x="89" y="5"/>
                      <a:pt x="89" y="5"/>
                      <a:pt x="89" y="5"/>
                    </a:cubicBezTo>
                    <a:cubicBezTo>
                      <a:pt x="88" y="5"/>
                      <a:pt x="87" y="5"/>
                      <a:pt x="87" y="4"/>
                    </a:cubicBezTo>
                    <a:cubicBezTo>
                      <a:pt x="87" y="3"/>
                      <a:pt x="87" y="3"/>
                      <a:pt x="87" y="3"/>
                    </a:cubicBezTo>
                    <a:cubicBezTo>
                      <a:pt x="87" y="3"/>
                      <a:pt x="87" y="2"/>
                      <a:pt x="88" y="2"/>
                    </a:cubicBezTo>
                    <a:cubicBezTo>
                      <a:pt x="91" y="2"/>
                      <a:pt x="91" y="2"/>
                      <a:pt x="91" y="2"/>
                    </a:cubicBezTo>
                    <a:cubicBezTo>
                      <a:pt x="92" y="2"/>
                      <a:pt x="92" y="3"/>
                      <a:pt x="92" y="3"/>
                    </a:cubicBezTo>
                    <a:lnTo>
                      <a:pt x="93" y="4"/>
                    </a:lnTo>
                    <a:close/>
                    <a:moveTo>
                      <a:pt x="101" y="4"/>
                    </a:moveTo>
                    <a:cubicBezTo>
                      <a:pt x="101" y="5"/>
                      <a:pt x="100" y="5"/>
                      <a:pt x="100" y="5"/>
                    </a:cubicBezTo>
                    <a:cubicBezTo>
                      <a:pt x="97" y="5"/>
                      <a:pt x="97" y="5"/>
                      <a:pt x="97" y="5"/>
                    </a:cubicBezTo>
                    <a:cubicBezTo>
                      <a:pt x="96" y="5"/>
                      <a:pt x="95" y="5"/>
                      <a:pt x="95" y="4"/>
                    </a:cubicBezTo>
                    <a:cubicBezTo>
                      <a:pt x="95" y="3"/>
                      <a:pt x="95" y="3"/>
                      <a:pt x="95" y="3"/>
                    </a:cubicBezTo>
                    <a:cubicBezTo>
                      <a:pt x="95" y="3"/>
                      <a:pt x="95" y="2"/>
                      <a:pt x="96" y="2"/>
                    </a:cubicBezTo>
                    <a:cubicBezTo>
                      <a:pt x="99" y="2"/>
                      <a:pt x="99" y="2"/>
                      <a:pt x="99" y="2"/>
                    </a:cubicBezTo>
                    <a:cubicBezTo>
                      <a:pt x="100" y="2"/>
                      <a:pt x="100" y="3"/>
                      <a:pt x="101" y="3"/>
                    </a:cubicBezTo>
                    <a:lnTo>
                      <a:pt x="101" y="4"/>
                    </a:lnTo>
                    <a:close/>
                  </a:path>
                </a:pathLst>
              </a:custGeom>
              <a:solidFill>
                <a:schemeClr val="bg1"/>
              </a:solidFill>
              <a:ln>
                <a:noFill/>
              </a:ln>
            </p:spPr>
            <p:txBody>
              <a:bodyPr/>
              <a:lstStyle/>
              <a:p>
                <a:pPr defTabSz="685165" eaLnBrk="1" fontAlgn="auto" hangingPunct="1">
                  <a:spcBef>
                    <a:spcPts val="0"/>
                  </a:spcBef>
                  <a:spcAft>
                    <a:spcPts val="0"/>
                  </a:spcAft>
                  <a:defRPr/>
                </a:pPr>
                <a:endParaRPr lang="zh-CN" altLang="en-US" sz="1350">
                  <a:latin typeface="+mn-lt"/>
                  <a:ea typeface="+mn-ea"/>
                </a:endParaRPr>
              </a:p>
            </p:txBody>
          </p:sp>
          <p:sp>
            <p:nvSpPr>
              <p:cNvPr id="15" name="淘宝网chenying0907出品 118"/>
              <p:cNvSpPr>
                <a:spLocks noEditPoints="1"/>
              </p:cNvSpPr>
              <p:nvPr/>
            </p:nvSpPr>
            <p:spPr bwMode="auto">
              <a:xfrm>
                <a:off x="6135688" y="1873250"/>
                <a:ext cx="204787" cy="147638"/>
              </a:xfrm>
              <a:custGeom>
                <a:avLst/>
                <a:gdLst>
                  <a:gd name="T0" fmla="*/ 89 w 91"/>
                  <a:gd name="T1" fmla="*/ 0 h 65"/>
                  <a:gd name="T2" fmla="*/ 2 w 91"/>
                  <a:gd name="T3" fmla="*/ 0 h 65"/>
                  <a:gd name="T4" fmla="*/ 0 w 91"/>
                  <a:gd name="T5" fmla="*/ 2 h 65"/>
                  <a:gd name="T6" fmla="*/ 0 w 91"/>
                  <a:gd name="T7" fmla="*/ 63 h 65"/>
                  <a:gd name="T8" fmla="*/ 2 w 91"/>
                  <a:gd name="T9" fmla="*/ 65 h 65"/>
                  <a:gd name="T10" fmla="*/ 89 w 91"/>
                  <a:gd name="T11" fmla="*/ 65 h 65"/>
                  <a:gd name="T12" fmla="*/ 91 w 91"/>
                  <a:gd name="T13" fmla="*/ 63 h 65"/>
                  <a:gd name="T14" fmla="*/ 91 w 91"/>
                  <a:gd name="T15" fmla="*/ 2 h 65"/>
                  <a:gd name="T16" fmla="*/ 89 w 91"/>
                  <a:gd name="T17" fmla="*/ 0 h 65"/>
                  <a:gd name="T18" fmla="*/ 87 w 91"/>
                  <a:gd name="T19" fmla="*/ 59 h 65"/>
                  <a:gd name="T20" fmla="*/ 85 w 91"/>
                  <a:gd name="T21" fmla="*/ 61 h 65"/>
                  <a:gd name="T22" fmla="*/ 6 w 91"/>
                  <a:gd name="T23" fmla="*/ 61 h 65"/>
                  <a:gd name="T24" fmla="*/ 4 w 91"/>
                  <a:gd name="T25" fmla="*/ 59 h 65"/>
                  <a:gd name="T26" fmla="*/ 4 w 91"/>
                  <a:gd name="T27" fmla="*/ 6 h 65"/>
                  <a:gd name="T28" fmla="*/ 6 w 91"/>
                  <a:gd name="T29" fmla="*/ 4 h 65"/>
                  <a:gd name="T30" fmla="*/ 85 w 91"/>
                  <a:gd name="T31" fmla="*/ 4 h 65"/>
                  <a:gd name="T32" fmla="*/ 87 w 91"/>
                  <a:gd name="T33" fmla="*/ 6 h 65"/>
                  <a:gd name="T34" fmla="*/ 87 w 91"/>
                  <a:gd name="T35"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65">
                    <a:moveTo>
                      <a:pt x="89" y="0"/>
                    </a:moveTo>
                    <a:cubicBezTo>
                      <a:pt x="2" y="0"/>
                      <a:pt x="2" y="0"/>
                      <a:pt x="2" y="0"/>
                    </a:cubicBezTo>
                    <a:cubicBezTo>
                      <a:pt x="1" y="0"/>
                      <a:pt x="0" y="1"/>
                      <a:pt x="0" y="2"/>
                    </a:cubicBezTo>
                    <a:cubicBezTo>
                      <a:pt x="0" y="63"/>
                      <a:pt x="0" y="63"/>
                      <a:pt x="0" y="63"/>
                    </a:cubicBezTo>
                    <a:cubicBezTo>
                      <a:pt x="0" y="64"/>
                      <a:pt x="1" y="65"/>
                      <a:pt x="2" y="65"/>
                    </a:cubicBezTo>
                    <a:cubicBezTo>
                      <a:pt x="89" y="65"/>
                      <a:pt x="89" y="65"/>
                      <a:pt x="89" y="65"/>
                    </a:cubicBezTo>
                    <a:cubicBezTo>
                      <a:pt x="90" y="65"/>
                      <a:pt x="91" y="64"/>
                      <a:pt x="91" y="63"/>
                    </a:cubicBezTo>
                    <a:cubicBezTo>
                      <a:pt x="91" y="2"/>
                      <a:pt x="91" y="2"/>
                      <a:pt x="91" y="2"/>
                    </a:cubicBezTo>
                    <a:cubicBezTo>
                      <a:pt x="91" y="1"/>
                      <a:pt x="90" y="0"/>
                      <a:pt x="89" y="0"/>
                    </a:cubicBezTo>
                    <a:close/>
                    <a:moveTo>
                      <a:pt x="87" y="59"/>
                    </a:moveTo>
                    <a:cubicBezTo>
                      <a:pt x="87" y="60"/>
                      <a:pt x="86" y="61"/>
                      <a:pt x="85" y="61"/>
                    </a:cubicBezTo>
                    <a:cubicBezTo>
                      <a:pt x="6" y="61"/>
                      <a:pt x="6" y="61"/>
                      <a:pt x="6" y="61"/>
                    </a:cubicBezTo>
                    <a:cubicBezTo>
                      <a:pt x="5" y="61"/>
                      <a:pt x="4" y="60"/>
                      <a:pt x="4" y="59"/>
                    </a:cubicBezTo>
                    <a:cubicBezTo>
                      <a:pt x="4" y="6"/>
                      <a:pt x="4" y="6"/>
                      <a:pt x="4" y="6"/>
                    </a:cubicBezTo>
                    <a:cubicBezTo>
                      <a:pt x="4" y="5"/>
                      <a:pt x="5" y="4"/>
                      <a:pt x="6" y="4"/>
                    </a:cubicBezTo>
                    <a:cubicBezTo>
                      <a:pt x="85" y="4"/>
                      <a:pt x="85" y="4"/>
                      <a:pt x="85" y="4"/>
                    </a:cubicBezTo>
                    <a:cubicBezTo>
                      <a:pt x="86" y="4"/>
                      <a:pt x="87" y="5"/>
                      <a:pt x="87" y="6"/>
                    </a:cubicBezTo>
                    <a:lnTo>
                      <a:pt x="87" y="59"/>
                    </a:lnTo>
                    <a:close/>
                  </a:path>
                </a:pathLst>
              </a:custGeom>
              <a:solidFill>
                <a:schemeClr val="bg1"/>
              </a:solidFill>
              <a:ln>
                <a:noFill/>
              </a:ln>
            </p:spPr>
            <p:txBody>
              <a:bodyPr/>
              <a:lstStyle/>
              <a:p>
                <a:pPr defTabSz="685165" eaLnBrk="1" fontAlgn="auto" hangingPunct="1">
                  <a:spcBef>
                    <a:spcPts val="0"/>
                  </a:spcBef>
                  <a:spcAft>
                    <a:spcPts val="0"/>
                  </a:spcAft>
                  <a:defRPr/>
                </a:pPr>
                <a:endParaRPr lang="zh-CN" altLang="en-US" sz="1350">
                  <a:latin typeface="+mn-lt"/>
                  <a:ea typeface="+mn-ea"/>
                </a:endParaRPr>
              </a:p>
            </p:txBody>
          </p:sp>
          <p:sp>
            <p:nvSpPr>
              <p:cNvPr id="16" name="淘宝网chenying0907出品 119"/>
              <p:cNvSpPr/>
              <p:nvPr/>
            </p:nvSpPr>
            <p:spPr bwMode="auto">
              <a:xfrm>
                <a:off x="6115050" y="2127250"/>
                <a:ext cx="241300" cy="3175"/>
              </a:xfrm>
              <a:custGeom>
                <a:avLst/>
                <a:gdLst>
                  <a:gd name="T0" fmla="*/ 107 w 107"/>
                  <a:gd name="T1" fmla="*/ 2 h 2"/>
                  <a:gd name="T2" fmla="*/ 106 w 107"/>
                  <a:gd name="T3" fmla="*/ 2 h 2"/>
                  <a:gd name="T4" fmla="*/ 2 w 107"/>
                  <a:gd name="T5" fmla="*/ 2 h 2"/>
                  <a:gd name="T6" fmla="*/ 0 w 107"/>
                  <a:gd name="T7" fmla="*/ 2 h 2"/>
                  <a:gd name="T8" fmla="*/ 0 w 107"/>
                  <a:gd name="T9" fmla="*/ 1 h 2"/>
                  <a:gd name="T10" fmla="*/ 2 w 107"/>
                  <a:gd name="T11" fmla="*/ 0 h 2"/>
                  <a:gd name="T12" fmla="*/ 106 w 107"/>
                  <a:gd name="T13" fmla="*/ 0 h 2"/>
                  <a:gd name="T14" fmla="*/ 107 w 107"/>
                  <a:gd name="T15" fmla="*/ 1 h 2"/>
                  <a:gd name="T16" fmla="*/ 107 w 107"/>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2">
                    <a:moveTo>
                      <a:pt x="107" y="2"/>
                    </a:moveTo>
                    <a:cubicBezTo>
                      <a:pt x="107" y="2"/>
                      <a:pt x="107" y="2"/>
                      <a:pt x="106" y="2"/>
                    </a:cubicBezTo>
                    <a:cubicBezTo>
                      <a:pt x="2" y="2"/>
                      <a:pt x="2" y="2"/>
                      <a:pt x="2" y="2"/>
                    </a:cubicBezTo>
                    <a:cubicBezTo>
                      <a:pt x="1" y="2"/>
                      <a:pt x="0" y="2"/>
                      <a:pt x="0" y="2"/>
                    </a:cubicBezTo>
                    <a:cubicBezTo>
                      <a:pt x="0" y="1"/>
                      <a:pt x="0" y="1"/>
                      <a:pt x="0" y="1"/>
                    </a:cubicBezTo>
                    <a:cubicBezTo>
                      <a:pt x="0" y="1"/>
                      <a:pt x="1" y="0"/>
                      <a:pt x="2" y="0"/>
                    </a:cubicBezTo>
                    <a:cubicBezTo>
                      <a:pt x="106" y="0"/>
                      <a:pt x="106" y="0"/>
                      <a:pt x="106" y="0"/>
                    </a:cubicBezTo>
                    <a:cubicBezTo>
                      <a:pt x="107" y="0"/>
                      <a:pt x="107" y="1"/>
                      <a:pt x="107" y="1"/>
                    </a:cubicBezTo>
                    <a:lnTo>
                      <a:pt x="107" y="2"/>
                    </a:lnTo>
                    <a:close/>
                  </a:path>
                </a:pathLst>
              </a:custGeom>
              <a:solidFill>
                <a:schemeClr val="bg1"/>
              </a:solidFill>
              <a:ln>
                <a:noFill/>
              </a:ln>
            </p:spPr>
            <p:txBody>
              <a:bodyPr/>
              <a:lstStyle/>
              <a:p>
                <a:pPr defTabSz="685165" eaLnBrk="1" fontAlgn="auto" hangingPunct="1">
                  <a:spcBef>
                    <a:spcPts val="0"/>
                  </a:spcBef>
                  <a:spcAft>
                    <a:spcPts val="0"/>
                  </a:spcAft>
                  <a:defRPr/>
                </a:pPr>
                <a:endParaRPr lang="zh-CN" altLang="en-US" sz="1350">
                  <a:latin typeface="+mn-lt"/>
                  <a:ea typeface="+mn-ea"/>
                </a:endParaRPr>
              </a:p>
            </p:txBody>
          </p:sp>
          <p:sp>
            <p:nvSpPr>
              <p:cNvPr id="17" name="淘宝网chenying0907出品 120"/>
              <p:cNvSpPr/>
              <p:nvPr/>
            </p:nvSpPr>
            <p:spPr bwMode="auto">
              <a:xfrm>
                <a:off x="6153150" y="1889125"/>
                <a:ext cx="82550" cy="73025"/>
              </a:xfrm>
              <a:custGeom>
                <a:avLst/>
                <a:gdLst>
                  <a:gd name="T0" fmla="*/ 0 w 36"/>
                  <a:gd name="T1" fmla="*/ 32 h 32"/>
                  <a:gd name="T2" fmla="*/ 0 w 36"/>
                  <a:gd name="T3" fmla="*/ 1 h 32"/>
                  <a:gd name="T4" fmla="*/ 36 w 36"/>
                  <a:gd name="T5" fmla="*/ 2 h 32"/>
                  <a:gd name="T6" fmla="*/ 3 w 36"/>
                  <a:gd name="T7" fmla="*/ 5 h 32"/>
                  <a:gd name="T8" fmla="*/ 0 w 36"/>
                  <a:gd name="T9" fmla="*/ 32 h 32"/>
                </a:gdLst>
                <a:ahLst/>
                <a:cxnLst>
                  <a:cxn ang="0">
                    <a:pos x="T0" y="T1"/>
                  </a:cxn>
                  <a:cxn ang="0">
                    <a:pos x="T2" y="T3"/>
                  </a:cxn>
                  <a:cxn ang="0">
                    <a:pos x="T4" y="T5"/>
                  </a:cxn>
                  <a:cxn ang="0">
                    <a:pos x="T6" y="T7"/>
                  </a:cxn>
                  <a:cxn ang="0">
                    <a:pos x="T8" y="T9"/>
                  </a:cxn>
                </a:cxnLst>
                <a:rect l="0" t="0" r="r" b="b"/>
                <a:pathLst>
                  <a:path w="36" h="32">
                    <a:moveTo>
                      <a:pt x="0" y="32"/>
                    </a:moveTo>
                    <a:cubicBezTo>
                      <a:pt x="0" y="32"/>
                      <a:pt x="0" y="3"/>
                      <a:pt x="0" y="1"/>
                    </a:cubicBezTo>
                    <a:cubicBezTo>
                      <a:pt x="1" y="0"/>
                      <a:pt x="36" y="2"/>
                      <a:pt x="36" y="2"/>
                    </a:cubicBezTo>
                    <a:cubicBezTo>
                      <a:pt x="36" y="2"/>
                      <a:pt x="4" y="3"/>
                      <a:pt x="3" y="5"/>
                    </a:cubicBezTo>
                    <a:cubicBezTo>
                      <a:pt x="2" y="7"/>
                      <a:pt x="0" y="32"/>
                      <a:pt x="0" y="32"/>
                    </a:cubicBezTo>
                    <a:close/>
                  </a:path>
                </a:pathLst>
              </a:custGeom>
              <a:solidFill>
                <a:schemeClr val="bg1"/>
              </a:solidFill>
              <a:ln>
                <a:noFill/>
              </a:ln>
            </p:spPr>
            <p:txBody>
              <a:bodyPr/>
              <a:lstStyle/>
              <a:p>
                <a:pPr defTabSz="685165" eaLnBrk="1" fontAlgn="auto" hangingPunct="1">
                  <a:spcBef>
                    <a:spcPts val="0"/>
                  </a:spcBef>
                  <a:spcAft>
                    <a:spcPts val="0"/>
                  </a:spcAft>
                  <a:defRPr/>
                </a:pPr>
                <a:endParaRPr lang="zh-CN" altLang="en-US" sz="1350">
                  <a:latin typeface="+mn-lt"/>
                  <a:ea typeface="+mn-ea"/>
                </a:endParaRPr>
              </a:p>
            </p:txBody>
          </p:sp>
          <p:sp>
            <p:nvSpPr>
              <p:cNvPr id="18" name="淘宝网chenying0907出品 121"/>
              <p:cNvSpPr/>
              <p:nvPr/>
            </p:nvSpPr>
            <p:spPr bwMode="auto">
              <a:xfrm>
                <a:off x="6242050" y="1931988"/>
                <a:ext cx="82550" cy="73025"/>
              </a:xfrm>
              <a:custGeom>
                <a:avLst/>
                <a:gdLst>
                  <a:gd name="T0" fmla="*/ 37 w 37"/>
                  <a:gd name="T1" fmla="*/ 0 h 32"/>
                  <a:gd name="T2" fmla="*/ 36 w 37"/>
                  <a:gd name="T3" fmla="*/ 30 h 32"/>
                  <a:gd name="T4" fmla="*/ 0 w 37"/>
                  <a:gd name="T5" fmla="*/ 30 h 32"/>
                  <a:gd name="T6" fmla="*/ 33 w 37"/>
                  <a:gd name="T7" fmla="*/ 27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cubicBezTo>
                      <a:pt x="37" y="0"/>
                      <a:pt x="37" y="29"/>
                      <a:pt x="36" y="30"/>
                    </a:cubicBezTo>
                    <a:cubicBezTo>
                      <a:pt x="36" y="32"/>
                      <a:pt x="0" y="30"/>
                      <a:pt x="0" y="30"/>
                    </a:cubicBezTo>
                    <a:cubicBezTo>
                      <a:pt x="0" y="30"/>
                      <a:pt x="32" y="29"/>
                      <a:pt x="33" y="27"/>
                    </a:cubicBezTo>
                    <a:cubicBezTo>
                      <a:pt x="34" y="25"/>
                      <a:pt x="37" y="0"/>
                      <a:pt x="37" y="0"/>
                    </a:cubicBezTo>
                    <a:close/>
                  </a:path>
                </a:pathLst>
              </a:custGeom>
              <a:solidFill>
                <a:schemeClr val="bg1"/>
              </a:solidFill>
              <a:ln>
                <a:noFill/>
              </a:ln>
            </p:spPr>
            <p:txBody>
              <a:bodyPr/>
              <a:lstStyle/>
              <a:p>
                <a:pPr defTabSz="685165" eaLnBrk="1" fontAlgn="auto" hangingPunct="1">
                  <a:spcBef>
                    <a:spcPts val="0"/>
                  </a:spcBef>
                  <a:spcAft>
                    <a:spcPts val="0"/>
                  </a:spcAft>
                  <a:defRPr/>
                </a:pPr>
                <a:endParaRPr lang="zh-CN" altLang="en-US" sz="1350">
                  <a:latin typeface="+mn-lt"/>
                  <a:ea typeface="+mn-ea"/>
                </a:endParaRPr>
              </a:p>
            </p:txBody>
          </p:sp>
          <p:sp>
            <p:nvSpPr>
              <p:cNvPr id="19" name="淘宝网chenying0907出品 122"/>
              <p:cNvSpPr>
                <a:spLocks noEditPoints="1"/>
              </p:cNvSpPr>
              <p:nvPr/>
            </p:nvSpPr>
            <p:spPr bwMode="auto">
              <a:xfrm>
                <a:off x="5913438" y="1760538"/>
                <a:ext cx="346075" cy="366712"/>
              </a:xfrm>
              <a:custGeom>
                <a:avLst/>
                <a:gdLst>
                  <a:gd name="T0" fmla="*/ 84 w 154"/>
                  <a:gd name="T1" fmla="*/ 137 h 162"/>
                  <a:gd name="T2" fmla="*/ 84 w 154"/>
                  <a:gd name="T3" fmla="*/ 130 h 162"/>
                  <a:gd name="T4" fmla="*/ 93 w 154"/>
                  <a:gd name="T5" fmla="*/ 102 h 162"/>
                  <a:gd name="T6" fmla="*/ 93 w 154"/>
                  <a:gd name="T7" fmla="*/ 84 h 162"/>
                  <a:gd name="T8" fmla="*/ 84 w 154"/>
                  <a:gd name="T9" fmla="*/ 61 h 162"/>
                  <a:gd name="T10" fmla="*/ 84 w 154"/>
                  <a:gd name="T11" fmla="*/ 54 h 162"/>
                  <a:gd name="T12" fmla="*/ 104 w 154"/>
                  <a:gd name="T13" fmla="*/ 38 h 162"/>
                  <a:gd name="T14" fmla="*/ 108 w 154"/>
                  <a:gd name="T15" fmla="*/ 30 h 162"/>
                  <a:gd name="T16" fmla="*/ 134 w 154"/>
                  <a:gd name="T17" fmla="*/ 45 h 162"/>
                  <a:gd name="T18" fmla="*/ 134 w 154"/>
                  <a:gd name="T19" fmla="*/ 28 h 162"/>
                  <a:gd name="T20" fmla="*/ 154 w 154"/>
                  <a:gd name="T21" fmla="*/ 45 h 162"/>
                  <a:gd name="T22" fmla="*/ 137 w 154"/>
                  <a:gd name="T23" fmla="*/ 22 h 162"/>
                  <a:gd name="T24" fmla="*/ 30 w 154"/>
                  <a:gd name="T25" fmla="*/ 18 h 162"/>
                  <a:gd name="T26" fmla="*/ 9 w 154"/>
                  <a:gd name="T27" fmla="*/ 43 h 162"/>
                  <a:gd name="T28" fmla="*/ 12 w 154"/>
                  <a:gd name="T29" fmla="*/ 125 h 162"/>
                  <a:gd name="T30" fmla="*/ 81 w 154"/>
                  <a:gd name="T31" fmla="*/ 162 h 162"/>
                  <a:gd name="T32" fmla="*/ 124 w 154"/>
                  <a:gd name="T33" fmla="*/ 20 h 162"/>
                  <a:gd name="T34" fmla="*/ 125 w 154"/>
                  <a:gd name="T35" fmla="*/ 20 h 162"/>
                  <a:gd name="T36" fmla="*/ 98 w 154"/>
                  <a:gd name="T37" fmla="*/ 10 h 162"/>
                  <a:gd name="T38" fmla="*/ 91 w 154"/>
                  <a:gd name="T39" fmla="*/ 11 h 162"/>
                  <a:gd name="T40" fmla="*/ 84 w 154"/>
                  <a:gd name="T41" fmla="*/ 6 h 162"/>
                  <a:gd name="T42" fmla="*/ 48 w 154"/>
                  <a:gd name="T43" fmla="*/ 22 h 162"/>
                  <a:gd name="T44" fmla="*/ 48 w 154"/>
                  <a:gd name="T45" fmla="*/ 104 h 162"/>
                  <a:gd name="T46" fmla="*/ 47 w 154"/>
                  <a:gd name="T47" fmla="*/ 84 h 162"/>
                  <a:gd name="T48" fmla="*/ 36 w 154"/>
                  <a:gd name="T49" fmla="*/ 55 h 162"/>
                  <a:gd name="T50" fmla="*/ 29 w 154"/>
                  <a:gd name="T51" fmla="*/ 78 h 162"/>
                  <a:gd name="T52" fmla="*/ 54 w 154"/>
                  <a:gd name="T53" fmla="*/ 132 h 162"/>
                  <a:gd name="T54" fmla="*/ 38 w 154"/>
                  <a:gd name="T55" fmla="*/ 113 h 162"/>
                  <a:gd name="T56" fmla="*/ 44 w 154"/>
                  <a:gd name="T57" fmla="*/ 28 h 162"/>
                  <a:gd name="T58" fmla="*/ 49 w 154"/>
                  <a:gd name="T59" fmla="*/ 52 h 162"/>
                  <a:gd name="T60" fmla="*/ 37 w 154"/>
                  <a:gd name="T61" fmla="*/ 20 h 162"/>
                  <a:gd name="T62" fmla="*/ 31 w 154"/>
                  <a:gd name="T63" fmla="*/ 25 h 162"/>
                  <a:gd name="T64" fmla="*/ 28 w 154"/>
                  <a:gd name="T65" fmla="*/ 46 h 162"/>
                  <a:gd name="T66" fmla="*/ 28 w 154"/>
                  <a:gd name="T67" fmla="*/ 28 h 162"/>
                  <a:gd name="T68" fmla="*/ 22 w 154"/>
                  <a:gd name="T69" fmla="*/ 78 h 162"/>
                  <a:gd name="T70" fmla="*/ 6 w 154"/>
                  <a:gd name="T71" fmla="*/ 84 h 162"/>
                  <a:gd name="T72" fmla="*/ 25 w 154"/>
                  <a:gd name="T73" fmla="*/ 111 h 162"/>
                  <a:gd name="T74" fmla="*/ 28 w 154"/>
                  <a:gd name="T75" fmla="*/ 134 h 162"/>
                  <a:gd name="T76" fmla="*/ 37 w 154"/>
                  <a:gd name="T77" fmla="*/ 135 h 162"/>
                  <a:gd name="T78" fmla="*/ 37 w 154"/>
                  <a:gd name="T79" fmla="*/ 142 h 162"/>
                  <a:gd name="T80" fmla="*/ 48 w 154"/>
                  <a:gd name="T81" fmla="*/ 149 h 162"/>
                  <a:gd name="T82" fmla="*/ 56 w 154"/>
                  <a:gd name="T83" fmla="*/ 138 h 162"/>
                  <a:gd name="T84" fmla="*/ 78 w 154"/>
                  <a:gd name="T85" fmla="*/ 156 h 162"/>
                  <a:gd name="T86" fmla="*/ 78 w 154"/>
                  <a:gd name="T87" fmla="*/ 137 h 162"/>
                  <a:gd name="T88" fmla="*/ 61 w 154"/>
                  <a:gd name="T89" fmla="*/ 131 h 162"/>
                  <a:gd name="T90" fmla="*/ 78 w 154"/>
                  <a:gd name="T91" fmla="*/ 108 h 162"/>
                  <a:gd name="T92" fmla="*/ 54 w 154"/>
                  <a:gd name="T93" fmla="*/ 103 h 162"/>
                  <a:gd name="T94" fmla="*/ 78 w 154"/>
                  <a:gd name="T95" fmla="*/ 101 h 162"/>
                  <a:gd name="T96" fmla="*/ 54 w 154"/>
                  <a:gd name="T97" fmla="*/ 59 h 162"/>
                  <a:gd name="T98" fmla="*/ 78 w 154"/>
                  <a:gd name="T99" fmla="*/ 54 h 162"/>
                  <a:gd name="T100" fmla="*/ 78 w 154"/>
                  <a:gd name="T101" fmla="*/ 32 h 162"/>
                  <a:gd name="T102" fmla="*/ 71 w 154"/>
                  <a:gd name="T103" fmla="*/ 11 h 162"/>
                  <a:gd name="T104" fmla="*/ 63 w 154"/>
                  <a:gd name="T105" fmla="*/ 2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162">
                    <a:moveTo>
                      <a:pt x="81" y="162"/>
                    </a:moveTo>
                    <a:cubicBezTo>
                      <a:pt x="84" y="150"/>
                      <a:pt x="84" y="150"/>
                      <a:pt x="84" y="150"/>
                    </a:cubicBezTo>
                    <a:cubicBezTo>
                      <a:pt x="84" y="137"/>
                      <a:pt x="84" y="137"/>
                      <a:pt x="84" y="137"/>
                    </a:cubicBezTo>
                    <a:cubicBezTo>
                      <a:pt x="85" y="137"/>
                      <a:pt x="86" y="137"/>
                      <a:pt x="87" y="137"/>
                    </a:cubicBezTo>
                    <a:cubicBezTo>
                      <a:pt x="89" y="130"/>
                      <a:pt x="89" y="130"/>
                      <a:pt x="89" y="130"/>
                    </a:cubicBezTo>
                    <a:cubicBezTo>
                      <a:pt x="87" y="130"/>
                      <a:pt x="86" y="130"/>
                      <a:pt x="84" y="130"/>
                    </a:cubicBezTo>
                    <a:cubicBezTo>
                      <a:pt x="84" y="108"/>
                      <a:pt x="84" y="108"/>
                      <a:pt x="84" y="108"/>
                    </a:cubicBezTo>
                    <a:cubicBezTo>
                      <a:pt x="87" y="108"/>
                      <a:pt x="90" y="108"/>
                      <a:pt x="93" y="108"/>
                    </a:cubicBezTo>
                    <a:cubicBezTo>
                      <a:pt x="93" y="102"/>
                      <a:pt x="93" y="102"/>
                      <a:pt x="93" y="102"/>
                    </a:cubicBezTo>
                    <a:cubicBezTo>
                      <a:pt x="90" y="102"/>
                      <a:pt x="87" y="101"/>
                      <a:pt x="84" y="101"/>
                    </a:cubicBezTo>
                    <a:cubicBezTo>
                      <a:pt x="84" y="84"/>
                      <a:pt x="84" y="84"/>
                      <a:pt x="84" y="84"/>
                    </a:cubicBezTo>
                    <a:cubicBezTo>
                      <a:pt x="93" y="84"/>
                      <a:pt x="93" y="84"/>
                      <a:pt x="93" y="84"/>
                    </a:cubicBezTo>
                    <a:cubicBezTo>
                      <a:pt x="93" y="78"/>
                      <a:pt x="93" y="78"/>
                      <a:pt x="93" y="78"/>
                    </a:cubicBezTo>
                    <a:cubicBezTo>
                      <a:pt x="84" y="78"/>
                      <a:pt x="84" y="78"/>
                      <a:pt x="84" y="78"/>
                    </a:cubicBezTo>
                    <a:cubicBezTo>
                      <a:pt x="84" y="61"/>
                      <a:pt x="84" y="61"/>
                      <a:pt x="84" y="61"/>
                    </a:cubicBezTo>
                    <a:cubicBezTo>
                      <a:pt x="87" y="60"/>
                      <a:pt x="90" y="60"/>
                      <a:pt x="93" y="60"/>
                    </a:cubicBezTo>
                    <a:cubicBezTo>
                      <a:pt x="93" y="54"/>
                      <a:pt x="93" y="54"/>
                      <a:pt x="93" y="54"/>
                    </a:cubicBezTo>
                    <a:cubicBezTo>
                      <a:pt x="90" y="54"/>
                      <a:pt x="87" y="54"/>
                      <a:pt x="84" y="54"/>
                    </a:cubicBezTo>
                    <a:cubicBezTo>
                      <a:pt x="84" y="32"/>
                      <a:pt x="84" y="32"/>
                      <a:pt x="84" y="32"/>
                    </a:cubicBezTo>
                    <a:cubicBezTo>
                      <a:pt x="90" y="32"/>
                      <a:pt x="96" y="31"/>
                      <a:pt x="101" y="31"/>
                    </a:cubicBezTo>
                    <a:cubicBezTo>
                      <a:pt x="102" y="33"/>
                      <a:pt x="103" y="35"/>
                      <a:pt x="104" y="38"/>
                    </a:cubicBezTo>
                    <a:cubicBezTo>
                      <a:pt x="104" y="40"/>
                      <a:pt x="105" y="42"/>
                      <a:pt x="105" y="45"/>
                    </a:cubicBezTo>
                    <a:cubicBezTo>
                      <a:pt x="112" y="45"/>
                      <a:pt x="112" y="45"/>
                      <a:pt x="112" y="45"/>
                    </a:cubicBezTo>
                    <a:cubicBezTo>
                      <a:pt x="111" y="39"/>
                      <a:pt x="109" y="34"/>
                      <a:pt x="108" y="30"/>
                    </a:cubicBezTo>
                    <a:cubicBezTo>
                      <a:pt x="111" y="29"/>
                      <a:pt x="115" y="29"/>
                      <a:pt x="118" y="28"/>
                    </a:cubicBezTo>
                    <a:cubicBezTo>
                      <a:pt x="122" y="33"/>
                      <a:pt x="125" y="39"/>
                      <a:pt x="127" y="45"/>
                    </a:cubicBezTo>
                    <a:cubicBezTo>
                      <a:pt x="134" y="45"/>
                      <a:pt x="134" y="45"/>
                      <a:pt x="134" y="45"/>
                    </a:cubicBezTo>
                    <a:cubicBezTo>
                      <a:pt x="131" y="38"/>
                      <a:pt x="128" y="32"/>
                      <a:pt x="125" y="26"/>
                    </a:cubicBezTo>
                    <a:cubicBezTo>
                      <a:pt x="127" y="26"/>
                      <a:pt x="129" y="25"/>
                      <a:pt x="131" y="25"/>
                    </a:cubicBezTo>
                    <a:cubicBezTo>
                      <a:pt x="132" y="26"/>
                      <a:pt x="133" y="27"/>
                      <a:pt x="134" y="28"/>
                    </a:cubicBezTo>
                    <a:cubicBezTo>
                      <a:pt x="138" y="32"/>
                      <a:pt x="142" y="36"/>
                      <a:pt x="145" y="41"/>
                    </a:cubicBezTo>
                    <a:cubicBezTo>
                      <a:pt x="142" y="42"/>
                      <a:pt x="140" y="44"/>
                      <a:pt x="137" y="45"/>
                    </a:cubicBezTo>
                    <a:cubicBezTo>
                      <a:pt x="154" y="45"/>
                      <a:pt x="154" y="45"/>
                      <a:pt x="154" y="45"/>
                    </a:cubicBezTo>
                    <a:cubicBezTo>
                      <a:pt x="154" y="44"/>
                      <a:pt x="153" y="43"/>
                      <a:pt x="153" y="43"/>
                    </a:cubicBezTo>
                    <a:cubicBezTo>
                      <a:pt x="152" y="41"/>
                      <a:pt x="151" y="39"/>
                      <a:pt x="150" y="37"/>
                    </a:cubicBezTo>
                    <a:cubicBezTo>
                      <a:pt x="146" y="32"/>
                      <a:pt x="142" y="27"/>
                      <a:pt x="137" y="22"/>
                    </a:cubicBezTo>
                    <a:cubicBezTo>
                      <a:pt x="136" y="21"/>
                      <a:pt x="134" y="19"/>
                      <a:pt x="132" y="18"/>
                    </a:cubicBezTo>
                    <a:cubicBezTo>
                      <a:pt x="118" y="6"/>
                      <a:pt x="100" y="0"/>
                      <a:pt x="81" y="0"/>
                    </a:cubicBezTo>
                    <a:cubicBezTo>
                      <a:pt x="62" y="0"/>
                      <a:pt x="44" y="6"/>
                      <a:pt x="30" y="18"/>
                    </a:cubicBezTo>
                    <a:cubicBezTo>
                      <a:pt x="28" y="19"/>
                      <a:pt x="26" y="21"/>
                      <a:pt x="25" y="22"/>
                    </a:cubicBezTo>
                    <a:cubicBezTo>
                      <a:pt x="20" y="27"/>
                      <a:pt x="16" y="32"/>
                      <a:pt x="12" y="37"/>
                    </a:cubicBezTo>
                    <a:cubicBezTo>
                      <a:pt x="11" y="39"/>
                      <a:pt x="10" y="41"/>
                      <a:pt x="9" y="43"/>
                    </a:cubicBezTo>
                    <a:cubicBezTo>
                      <a:pt x="3" y="54"/>
                      <a:pt x="0" y="67"/>
                      <a:pt x="0" y="81"/>
                    </a:cubicBezTo>
                    <a:cubicBezTo>
                      <a:pt x="0" y="95"/>
                      <a:pt x="3" y="108"/>
                      <a:pt x="9" y="119"/>
                    </a:cubicBezTo>
                    <a:cubicBezTo>
                      <a:pt x="10" y="121"/>
                      <a:pt x="11" y="123"/>
                      <a:pt x="12" y="125"/>
                    </a:cubicBezTo>
                    <a:cubicBezTo>
                      <a:pt x="16" y="130"/>
                      <a:pt x="20" y="135"/>
                      <a:pt x="25" y="140"/>
                    </a:cubicBezTo>
                    <a:cubicBezTo>
                      <a:pt x="26" y="141"/>
                      <a:pt x="28" y="143"/>
                      <a:pt x="30" y="144"/>
                    </a:cubicBezTo>
                    <a:cubicBezTo>
                      <a:pt x="44" y="156"/>
                      <a:pt x="62" y="162"/>
                      <a:pt x="81" y="162"/>
                    </a:cubicBezTo>
                    <a:cubicBezTo>
                      <a:pt x="81" y="162"/>
                      <a:pt x="81" y="162"/>
                      <a:pt x="81" y="162"/>
                    </a:cubicBezTo>
                    <a:close/>
                    <a:moveTo>
                      <a:pt x="125" y="20"/>
                    </a:moveTo>
                    <a:cubicBezTo>
                      <a:pt x="125" y="20"/>
                      <a:pt x="124" y="20"/>
                      <a:pt x="124" y="20"/>
                    </a:cubicBezTo>
                    <a:cubicBezTo>
                      <a:pt x="123" y="21"/>
                      <a:pt x="122" y="21"/>
                      <a:pt x="121" y="21"/>
                    </a:cubicBezTo>
                    <a:cubicBezTo>
                      <a:pt x="119" y="18"/>
                      <a:pt x="116" y="16"/>
                      <a:pt x="114" y="13"/>
                    </a:cubicBezTo>
                    <a:cubicBezTo>
                      <a:pt x="118" y="15"/>
                      <a:pt x="121" y="17"/>
                      <a:pt x="125" y="20"/>
                    </a:cubicBezTo>
                    <a:close/>
                    <a:moveTo>
                      <a:pt x="114" y="22"/>
                    </a:moveTo>
                    <a:cubicBezTo>
                      <a:pt x="111" y="23"/>
                      <a:pt x="108" y="23"/>
                      <a:pt x="106" y="24"/>
                    </a:cubicBezTo>
                    <a:cubicBezTo>
                      <a:pt x="103" y="18"/>
                      <a:pt x="101" y="14"/>
                      <a:pt x="98" y="10"/>
                    </a:cubicBezTo>
                    <a:cubicBezTo>
                      <a:pt x="104" y="13"/>
                      <a:pt x="109" y="17"/>
                      <a:pt x="114" y="22"/>
                    </a:cubicBezTo>
                    <a:close/>
                    <a:moveTo>
                      <a:pt x="84" y="6"/>
                    </a:moveTo>
                    <a:cubicBezTo>
                      <a:pt x="86" y="7"/>
                      <a:pt x="89" y="9"/>
                      <a:pt x="91" y="11"/>
                    </a:cubicBezTo>
                    <a:cubicBezTo>
                      <a:pt x="94" y="14"/>
                      <a:pt x="97" y="19"/>
                      <a:pt x="99" y="25"/>
                    </a:cubicBezTo>
                    <a:cubicBezTo>
                      <a:pt x="94" y="25"/>
                      <a:pt x="89" y="25"/>
                      <a:pt x="84" y="25"/>
                    </a:cubicBezTo>
                    <a:lnTo>
                      <a:pt x="84" y="6"/>
                    </a:lnTo>
                    <a:close/>
                    <a:moveTo>
                      <a:pt x="64" y="10"/>
                    </a:moveTo>
                    <a:cubicBezTo>
                      <a:pt x="61" y="14"/>
                      <a:pt x="59" y="18"/>
                      <a:pt x="56" y="24"/>
                    </a:cubicBezTo>
                    <a:cubicBezTo>
                      <a:pt x="54" y="23"/>
                      <a:pt x="51" y="23"/>
                      <a:pt x="48" y="22"/>
                    </a:cubicBezTo>
                    <a:cubicBezTo>
                      <a:pt x="53" y="17"/>
                      <a:pt x="58" y="13"/>
                      <a:pt x="64" y="10"/>
                    </a:cubicBezTo>
                    <a:close/>
                    <a:moveTo>
                      <a:pt x="47" y="84"/>
                    </a:moveTo>
                    <a:cubicBezTo>
                      <a:pt x="47" y="91"/>
                      <a:pt x="48" y="98"/>
                      <a:pt x="48" y="104"/>
                    </a:cubicBezTo>
                    <a:cubicBezTo>
                      <a:pt x="42" y="105"/>
                      <a:pt x="37" y="107"/>
                      <a:pt x="32" y="108"/>
                    </a:cubicBezTo>
                    <a:cubicBezTo>
                      <a:pt x="30" y="101"/>
                      <a:pt x="29" y="92"/>
                      <a:pt x="29" y="84"/>
                    </a:cubicBezTo>
                    <a:lnTo>
                      <a:pt x="47" y="84"/>
                    </a:lnTo>
                    <a:close/>
                    <a:moveTo>
                      <a:pt x="29" y="78"/>
                    </a:moveTo>
                    <a:cubicBezTo>
                      <a:pt x="29" y="69"/>
                      <a:pt x="30" y="61"/>
                      <a:pt x="32" y="54"/>
                    </a:cubicBezTo>
                    <a:cubicBezTo>
                      <a:pt x="33" y="54"/>
                      <a:pt x="35" y="55"/>
                      <a:pt x="36" y="55"/>
                    </a:cubicBezTo>
                    <a:cubicBezTo>
                      <a:pt x="40" y="56"/>
                      <a:pt x="44" y="57"/>
                      <a:pt x="48" y="58"/>
                    </a:cubicBezTo>
                    <a:cubicBezTo>
                      <a:pt x="48" y="64"/>
                      <a:pt x="47" y="71"/>
                      <a:pt x="47" y="78"/>
                    </a:cubicBezTo>
                    <a:lnTo>
                      <a:pt x="29" y="78"/>
                    </a:lnTo>
                    <a:close/>
                    <a:moveTo>
                      <a:pt x="38" y="113"/>
                    </a:moveTo>
                    <a:cubicBezTo>
                      <a:pt x="42" y="112"/>
                      <a:pt x="45" y="111"/>
                      <a:pt x="49" y="110"/>
                    </a:cubicBezTo>
                    <a:cubicBezTo>
                      <a:pt x="50" y="118"/>
                      <a:pt x="52" y="126"/>
                      <a:pt x="54" y="132"/>
                    </a:cubicBezTo>
                    <a:cubicBezTo>
                      <a:pt x="51" y="133"/>
                      <a:pt x="47" y="133"/>
                      <a:pt x="44" y="134"/>
                    </a:cubicBezTo>
                    <a:cubicBezTo>
                      <a:pt x="40" y="128"/>
                      <a:pt x="36" y="121"/>
                      <a:pt x="34" y="114"/>
                    </a:cubicBezTo>
                    <a:cubicBezTo>
                      <a:pt x="35" y="114"/>
                      <a:pt x="37" y="113"/>
                      <a:pt x="38" y="113"/>
                    </a:cubicBezTo>
                    <a:close/>
                    <a:moveTo>
                      <a:pt x="49" y="52"/>
                    </a:moveTo>
                    <a:cubicBezTo>
                      <a:pt x="44" y="51"/>
                      <a:pt x="38" y="49"/>
                      <a:pt x="34" y="48"/>
                    </a:cubicBezTo>
                    <a:cubicBezTo>
                      <a:pt x="36" y="40"/>
                      <a:pt x="40" y="34"/>
                      <a:pt x="44" y="28"/>
                    </a:cubicBezTo>
                    <a:cubicBezTo>
                      <a:pt x="47" y="29"/>
                      <a:pt x="51" y="29"/>
                      <a:pt x="54" y="30"/>
                    </a:cubicBezTo>
                    <a:cubicBezTo>
                      <a:pt x="54" y="32"/>
                      <a:pt x="53" y="34"/>
                      <a:pt x="52" y="36"/>
                    </a:cubicBezTo>
                    <a:cubicBezTo>
                      <a:pt x="51" y="41"/>
                      <a:pt x="50" y="46"/>
                      <a:pt x="49" y="52"/>
                    </a:cubicBezTo>
                    <a:close/>
                    <a:moveTo>
                      <a:pt x="48" y="13"/>
                    </a:moveTo>
                    <a:cubicBezTo>
                      <a:pt x="46" y="16"/>
                      <a:pt x="43" y="18"/>
                      <a:pt x="41" y="21"/>
                    </a:cubicBezTo>
                    <a:cubicBezTo>
                      <a:pt x="40" y="21"/>
                      <a:pt x="38" y="20"/>
                      <a:pt x="37" y="20"/>
                    </a:cubicBezTo>
                    <a:cubicBezTo>
                      <a:pt x="41" y="17"/>
                      <a:pt x="44" y="15"/>
                      <a:pt x="48" y="13"/>
                    </a:cubicBezTo>
                    <a:close/>
                    <a:moveTo>
                      <a:pt x="28" y="28"/>
                    </a:moveTo>
                    <a:cubicBezTo>
                      <a:pt x="29" y="27"/>
                      <a:pt x="30" y="26"/>
                      <a:pt x="31" y="25"/>
                    </a:cubicBezTo>
                    <a:cubicBezTo>
                      <a:pt x="33" y="25"/>
                      <a:pt x="35" y="26"/>
                      <a:pt x="36" y="26"/>
                    </a:cubicBezTo>
                    <a:cubicBezTo>
                      <a:pt x="37" y="26"/>
                      <a:pt x="37" y="26"/>
                      <a:pt x="37" y="26"/>
                    </a:cubicBezTo>
                    <a:cubicBezTo>
                      <a:pt x="34" y="32"/>
                      <a:pt x="30" y="39"/>
                      <a:pt x="28" y="46"/>
                    </a:cubicBezTo>
                    <a:cubicBezTo>
                      <a:pt x="28" y="46"/>
                      <a:pt x="27" y="46"/>
                      <a:pt x="27" y="46"/>
                    </a:cubicBezTo>
                    <a:cubicBezTo>
                      <a:pt x="23" y="44"/>
                      <a:pt x="20" y="43"/>
                      <a:pt x="17" y="41"/>
                    </a:cubicBezTo>
                    <a:cubicBezTo>
                      <a:pt x="20" y="36"/>
                      <a:pt x="24" y="32"/>
                      <a:pt x="28" y="28"/>
                    </a:cubicBezTo>
                    <a:close/>
                    <a:moveTo>
                      <a:pt x="14" y="46"/>
                    </a:moveTo>
                    <a:cubicBezTo>
                      <a:pt x="18" y="48"/>
                      <a:pt x="22" y="50"/>
                      <a:pt x="26" y="52"/>
                    </a:cubicBezTo>
                    <a:cubicBezTo>
                      <a:pt x="24" y="60"/>
                      <a:pt x="23" y="69"/>
                      <a:pt x="22" y="78"/>
                    </a:cubicBezTo>
                    <a:cubicBezTo>
                      <a:pt x="6" y="78"/>
                      <a:pt x="6" y="78"/>
                      <a:pt x="6" y="78"/>
                    </a:cubicBezTo>
                    <a:cubicBezTo>
                      <a:pt x="6" y="67"/>
                      <a:pt x="9" y="56"/>
                      <a:pt x="14" y="46"/>
                    </a:cubicBezTo>
                    <a:close/>
                    <a:moveTo>
                      <a:pt x="6" y="84"/>
                    </a:moveTo>
                    <a:cubicBezTo>
                      <a:pt x="22" y="84"/>
                      <a:pt x="22" y="84"/>
                      <a:pt x="22" y="84"/>
                    </a:cubicBezTo>
                    <a:cubicBezTo>
                      <a:pt x="23" y="93"/>
                      <a:pt x="24" y="102"/>
                      <a:pt x="26" y="110"/>
                    </a:cubicBezTo>
                    <a:cubicBezTo>
                      <a:pt x="26" y="110"/>
                      <a:pt x="25" y="110"/>
                      <a:pt x="25" y="111"/>
                    </a:cubicBezTo>
                    <a:cubicBezTo>
                      <a:pt x="21" y="112"/>
                      <a:pt x="17" y="114"/>
                      <a:pt x="14" y="116"/>
                    </a:cubicBezTo>
                    <a:cubicBezTo>
                      <a:pt x="9" y="106"/>
                      <a:pt x="6" y="95"/>
                      <a:pt x="6" y="84"/>
                    </a:cubicBezTo>
                    <a:close/>
                    <a:moveTo>
                      <a:pt x="28" y="134"/>
                    </a:moveTo>
                    <a:cubicBezTo>
                      <a:pt x="24" y="130"/>
                      <a:pt x="20" y="126"/>
                      <a:pt x="17" y="121"/>
                    </a:cubicBezTo>
                    <a:cubicBezTo>
                      <a:pt x="20" y="119"/>
                      <a:pt x="24" y="118"/>
                      <a:pt x="28" y="116"/>
                    </a:cubicBezTo>
                    <a:cubicBezTo>
                      <a:pt x="30" y="123"/>
                      <a:pt x="34" y="130"/>
                      <a:pt x="37" y="135"/>
                    </a:cubicBezTo>
                    <a:cubicBezTo>
                      <a:pt x="35" y="136"/>
                      <a:pt x="33" y="137"/>
                      <a:pt x="31" y="137"/>
                    </a:cubicBezTo>
                    <a:cubicBezTo>
                      <a:pt x="30" y="136"/>
                      <a:pt x="29" y="135"/>
                      <a:pt x="28" y="134"/>
                    </a:cubicBezTo>
                    <a:close/>
                    <a:moveTo>
                      <a:pt x="37" y="142"/>
                    </a:moveTo>
                    <a:cubicBezTo>
                      <a:pt x="37" y="142"/>
                      <a:pt x="38" y="142"/>
                      <a:pt x="38" y="142"/>
                    </a:cubicBezTo>
                    <a:cubicBezTo>
                      <a:pt x="39" y="141"/>
                      <a:pt x="40" y="141"/>
                      <a:pt x="41" y="141"/>
                    </a:cubicBezTo>
                    <a:cubicBezTo>
                      <a:pt x="43" y="144"/>
                      <a:pt x="46" y="146"/>
                      <a:pt x="48" y="149"/>
                    </a:cubicBezTo>
                    <a:cubicBezTo>
                      <a:pt x="44" y="147"/>
                      <a:pt x="41" y="145"/>
                      <a:pt x="37" y="142"/>
                    </a:cubicBezTo>
                    <a:close/>
                    <a:moveTo>
                      <a:pt x="48" y="139"/>
                    </a:moveTo>
                    <a:cubicBezTo>
                      <a:pt x="51" y="139"/>
                      <a:pt x="54" y="138"/>
                      <a:pt x="56" y="138"/>
                    </a:cubicBezTo>
                    <a:cubicBezTo>
                      <a:pt x="59" y="144"/>
                      <a:pt x="61" y="148"/>
                      <a:pt x="64" y="152"/>
                    </a:cubicBezTo>
                    <a:cubicBezTo>
                      <a:pt x="58" y="149"/>
                      <a:pt x="53" y="145"/>
                      <a:pt x="48" y="139"/>
                    </a:cubicBezTo>
                    <a:close/>
                    <a:moveTo>
                      <a:pt x="78" y="156"/>
                    </a:moveTo>
                    <a:cubicBezTo>
                      <a:pt x="76" y="155"/>
                      <a:pt x="73" y="153"/>
                      <a:pt x="71" y="151"/>
                    </a:cubicBezTo>
                    <a:cubicBezTo>
                      <a:pt x="68" y="148"/>
                      <a:pt x="65" y="143"/>
                      <a:pt x="63" y="137"/>
                    </a:cubicBezTo>
                    <a:cubicBezTo>
                      <a:pt x="68" y="137"/>
                      <a:pt x="73" y="137"/>
                      <a:pt x="78" y="137"/>
                    </a:cubicBezTo>
                    <a:lnTo>
                      <a:pt x="78" y="156"/>
                    </a:lnTo>
                    <a:close/>
                    <a:moveTo>
                      <a:pt x="78" y="130"/>
                    </a:moveTo>
                    <a:cubicBezTo>
                      <a:pt x="72" y="130"/>
                      <a:pt x="66" y="131"/>
                      <a:pt x="61" y="131"/>
                    </a:cubicBezTo>
                    <a:cubicBezTo>
                      <a:pt x="60" y="129"/>
                      <a:pt x="59" y="127"/>
                      <a:pt x="58" y="124"/>
                    </a:cubicBezTo>
                    <a:cubicBezTo>
                      <a:pt x="57" y="119"/>
                      <a:pt x="56" y="114"/>
                      <a:pt x="55" y="109"/>
                    </a:cubicBezTo>
                    <a:cubicBezTo>
                      <a:pt x="62" y="108"/>
                      <a:pt x="70" y="108"/>
                      <a:pt x="78" y="108"/>
                    </a:cubicBezTo>
                    <a:lnTo>
                      <a:pt x="78" y="130"/>
                    </a:lnTo>
                    <a:close/>
                    <a:moveTo>
                      <a:pt x="78" y="101"/>
                    </a:moveTo>
                    <a:cubicBezTo>
                      <a:pt x="70" y="102"/>
                      <a:pt x="62" y="102"/>
                      <a:pt x="54" y="103"/>
                    </a:cubicBezTo>
                    <a:cubicBezTo>
                      <a:pt x="54" y="97"/>
                      <a:pt x="53" y="91"/>
                      <a:pt x="53" y="84"/>
                    </a:cubicBezTo>
                    <a:cubicBezTo>
                      <a:pt x="78" y="84"/>
                      <a:pt x="78" y="84"/>
                      <a:pt x="78" y="84"/>
                    </a:cubicBezTo>
                    <a:lnTo>
                      <a:pt x="78" y="101"/>
                    </a:lnTo>
                    <a:close/>
                    <a:moveTo>
                      <a:pt x="78" y="78"/>
                    </a:moveTo>
                    <a:cubicBezTo>
                      <a:pt x="53" y="78"/>
                      <a:pt x="53" y="78"/>
                      <a:pt x="53" y="78"/>
                    </a:cubicBezTo>
                    <a:cubicBezTo>
                      <a:pt x="53" y="71"/>
                      <a:pt x="54" y="65"/>
                      <a:pt x="54" y="59"/>
                    </a:cubicBezTo>
                    <a:cubicBezTo>
                      <a:pt x="62" y="60"/>
                      <a:pt x="70" y="60"/>
                      <a:pt x="78" y="61"/>
                    </a:cubicBezTo>
                    <a:lnTo>
                      <a:pt x="78" y="78"/>
                    </a:lnTo>
                    <a:close/>
                    <a:moveTo>
                      <a:pt x="78" y="54"/>
                    </a:moveTo>
                    <a:cubicBezTo>
                      <a:pt x="70" y="54"/>
                      <a:pt x="62" y="54"/>
                      <a:pt x="55" y="53"/>
                    </a:cubicBezTo>
                    <a:cubicBezTo>
                      <a:pt x="57" y="44"/>
                      <a:pt x="58" y="37"/>
                      <a:pt x="61" y="31"/>
                    </a:cubicBezTo>
                    <a:cubicBezTo>
                      <a:pt x="66" y="31"/>
                      <a:pt x="72" y="32"/>
                      <a:pt x="78" y="32"/>
                    </a:cubicBezTo>
                    <a:lnTo>
                      <a:pt x="78" y="54"/>
                    </a:lnTo>
                    <a:close/>
                    <a:moveTo>
                      <a:pt x="63" y="25"/>
                    </a:moveTo>
                    <a:cubicBezTo>
                      <a:pt x="65" y="19"/>
                      <a:pt x="68" y="14"/>
                      <a:pt x="71" y="11"/>
                    </a:cubicBezTo>
                    <a:cubicBezTo>
                      <a:pt x="73" y="9"/>
                      <a:pt x="76" y="7"/>
                      <a:pt x="78" y="6"/>
                    </a:cubicBezTo>
                    <a:cubicBezTo>
                      <a:pt x="78" y="25"/>
                      <a:pt x="78" y="25"/>
                      <a:pt x="78" y="25"/>
                    </a:cubicBezTo>
                    <a:cubicBezTo>
                      <a:pt x="73" y="25"/>
                      <a:pt x="68" y="25"/>
                      <a:pt x="63" y="25"/>
                    </a:cubicBezTo>
                    <a:close/>
                  </a:path>
                </a:pathLst>
              </a:custGeom>
              <a:solidFill>
                <a:schemeClr val="bg1"/>
              </a:solidFill>
              <a:ln>
                <a:noFill/>
              </a:ln>
            </p:spPr>
            <p:txBody>
              <a:bodyPr/>
              <a:lstStyle/>
              <a:p>
                <a:pPr defTabSz="685165" eaLnBrk="1" fontAlgn="auto" hangingPunct="1">
                  <a:spcBef>
                    <a:spcPts val="0"/>
                  </a:spcBef>
                  <a:spcAft>
                    <a:spcPts val="0"/>
                  </a:spcAft>
                  <a:defRPr/>
                </a:pPr>
                <a:endParaRPr lang="zh-CN" altLang="en-US" sz="1350">
                  <a:latin typeface="+mn-lt"/>
                  <a:ea typeface="+mn-ea"/>
                </a:endParaRPr>
              </a:p>
            </p:txBody>
          </p:sp>
        </p:grpSp>
      </p:grpSp>
      <p:sp>
        <p:nvSpPr>
          <p:cNvPr id="21" name="淘宝网chenying0907出品 20"/>
          <p:cNvSpPr/>
          <p:nvPr/>
        </p:nvSpPr>
        <p:spPr>
          <a:xfrm>
            <a:off x="1879497" y="3415922"/>
            <a:ext cx="1440000" cy="1440000"/>
          </a:xfrm>
          <a:prstGeom prst="ellipse">
            <a:avLst/>
          </a:prstGeom>
          <a:solidFill>
            <a:schemeClr val="accent1"/>
          </a:solidFill>
          <a:ln w="1016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itchFamily="34" charset="-122"/>
                <a:ea typeface="微软雅黑" pitchFamily="34" charset="-122"/>
              </a:rPr>
              <a:t>产品简介</a:t>
            </a:r>
          </a:p>
        </p:txBody>
      </p:sp>
      <p:grpSp>
        <p:nvGrpSpPr>
          <p:cNvPr id="25" name="淘宝网chenying0907出品 24"/>
          <p:cNvGrpSpPr/>
          <p:nvPr/>
        </p:nvGrpSpPr>
        <p:grpSpPr>
          <a:xfrm>
            <a:off x="4759325" y="1977390"/>
            <a:ext cx="6711950" cy="4015740"/>
            <a:chOff x="7495" y="3114"/>
            <a:chExt cx="10570" cy="6324"/>
          </a:xfrm>
        </p:grpSpPr>
        <p:sp>
          <p:nvSpPr>
            <p:cNvPr id="22" name="圆角淘宝网chenying0907出品 21"/>
            <p:cNvSpPr/>
            <p:nvPr/>
          </p:nvSpPr>
          <p:spPr>
            <a:xfrm>
              <a:off x="7495" y="3114"/>
              <a:ext cx="10570" cy="6324"/>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淘宝网chenying0907出品 22"/>
            <p:cNvSpPr txBox="1"/>
            <p:nvPr/>
          </p:nvSpPr>
          <p:spPr>
            <a:xfrm>
              <a:off x="8586" y="5053"/>
              <a:ext cx="8634" cy="2327"/>
            </a:xfrm>
            <a:prstGeom prst="rect">
              <a:avLst/>
            </a:prstGeom>
            <a:noFill/>
          </p:spPr>
          <p:txBody>
            <a:bodyPr wrap="square" rtlCol="0">
              <a:spAutoFit/>
            </a:bodyPr>
            <a:lstStyle/>
            <a:p>
              <a:pPr>
                <a:lnSpc>
                  <a:spcPct val="150000"/>
                </a:lnSpc>
              </a:pPr>
              <a:r>
                <a:rPr lang="en-US" altLang="zh-CN" sz="2000" b="1"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该应用的适用场景为零售商与经销商之间的进行商品交易，是一个应用于</a:t>
              </a:r>
              <a:r>
                <a:rPr lang="en-US" altLang="zh-CN" sz="2000" dirty="0">
                  <a:latin typeface="微软雅黑" panose="020B0503020204020204" pitchFamily="34" charset="-122"/>
                  <a:ea typeface="微软雅黑" panose="020B0503020204020204" pitchFamily="34" charset="-122"/>
                </a:rPr>
                <a:t>B2B</a:t>
              </a:r>
              <a:r>
                <a:rPr lang="zh-CN" altLang="en-US" sz="2000" dirty="0">
                  <a:latin typeface="微软雅黑" panose="020B0503020204020204" pitchFamily="34" charset="-122"/>
                  <a:ea typeface="微软雅黑" panose="020B0503020204020204" pitchFamily="34" charset="-122"/>
                </a:rPr>
                <a:t>场景而非</a:t>
              </a:r>
              <a:r>
                <a:rPr lang="en-US" altLang="zh-CN" sz="2000" dirty="0">
                  <a:latin typeface="微软雅黑" panose="020B0503020204020204" pitchFamily="34" charset="-122"/>
                  <a:ea typeface="微软雅黑" panose="020B0503020204020204" pitchFamily="34" charset="-122"/>
                </a:rPr>
                <a:t>B2C</a:t>
              </a:r>
              <a:r>
                <a:rPr lang="zh-CN" altLang="en-US" sz="2000" dirty="0">
                  <a:latin typeface="微软雅黑" panose="020B0503020204020204" pitchFamily="34" charset="-122"/>
                  <a:ea typeface="微软雅黑" panose="020B0503020204020204" pitchFamily="34" charset="-122"/>
                </a:rPr>
                <a:t>场景</a:t>
              </a:r>
            </a:p>
          </p:txBody>
        </p:sp>
        <p:sp>
          <p:nvSpPr>
            <p:cNvPr id="24" name="淘宝网chenying0907出品 23"/>
            <p:cNvSpPr txBox="1"/>
            <p:nvPr/>
          </p:nvSpPr>
          <p:spPr>
            <a:xfrm>
              <a:off x="8771" y="4028"/>
              <a:ext cx="3398" cy="727"/>
            </a:xfrm>
            <a:prstGeom prst="rect">
              <a:avLst/>
            </a:prstGeom>
            <a:noFill/>
          </p:spPr>
          <p:txBody>
            <a:bodyPr wrap="square" rtlCol="0">
              <a:spAutoFit/>
            </a:bodyPr>
            <a:lstStyle/>
            <a:p>
              <a:r>
                <a:rPr lang="zh-CN" altLang="en-US" sz="2400" b="1" dirty="0">
                  <a:solidFill>
                    <a:schemeClr val="accent1">
                      <a:lumMod val="75000"/>
                    </a:schemeClr>
                  </a:solidFill>
                  <a:latin typeface="微软雅黑" pitchFamily="34" charset="-122"/>
                  <a:ea typeface="微软雅黑" pitchFamily="34" charset="-122"/>
                </a:rPr>
                <a:t>使用场景</a:t>
              </a:r>
            </a:p>
          </p:txBody>
        </p:sp>
      </p:grpSp>
    </p:spTree>
    <p:extLst>
      <p:ext uri="{BB962C8B-B14F-4D97-AF65-F5344CB8AC3E}">
        <p14:creationId xmlns:p14="http://schemas.microsoft.com/office/powerpoint/2010/main" val="41969545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en-US" altLang="zh-CN" sz="2800" b="1" dirty="0">
                <a:solidFill>
                  <a:schemeClr val="accent5">
                    <a:lumMod val="75000"/>
                  </a:schemeClr>
                </a:solidFill>
                <a:latin typeface="微软雅黑" pitchFamily="34" charset="-122"/>
                <a:ea typeface="微软雅黑" pitchFamily="34" charset="-122"/>
              </a:rPr>
              <a:t> </a:t>
            </a:r>
            <a:endParaRPr lang="zh-CN" altLang="en-US" sz="2800" b="1" dirty="0">
              <a:solidFill>
                <a:schemeClr val="accent5">
                  <a:lumMod val="7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3244" y="0"/>
            <a:ext cx="1789251" cy="1051863"/>
          </a:xfrm>
          <a:prstGeom prst="rect">
            <a:avLst/>
          </a:prstGeom>
        </p:spPr>
      </p:pic>
      <p:sp>
        <p:nvSpPr>
          <p:cNvPr id="7" name="淘宝网chenying0907出品 6"/>
          <p:cNvSpPr/>
          <p:nvPr/>
        </p:nvSpPr>
        <p:spPr>
          <a:xfrm>
            <a:off x="1159497" y="2667785"/>
            <a:ext cx="2880000" cy="2880000"/>
          </a:xfrm>
          <a:prstGeom prst="ellipse">
            <a:avLst/>
          </a:prstGeom>
          <a:noFill/>
          <a:ln w="1016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淘宝网chenying0907出品 1"/>
          <p:cNvGrpSpPr/>
          <p:nvPr/>
        </p:nvGrpSpPr>
        <p:grpSpPr>
          <a:xfrm>
            <a:off x="3558618" y="3535680"/>
            <a:ext cx="899160" cy="899160"/>
            <a:chOff x="4235" y="3680"/>
            <a:chExt cx="1416" cy="1416"/>
          </a:xfrm>
        </p:grpSpPr>
        <p:sp>
          <p:nvSpPr>
            <p:cNvPr id="11" name="淘宝网chenying0907出品 10"/>
            <p:cNvSpPr/>
            <p:nvPr/>
          </p:nvSpPr>
          <p:spPr>
            <a:xfrm>
              <a:off x="4235" y="3680"/>
              <a:ext cx="1417" cy="1417"/>
            </a:xfrm>
            <a:prstGeom prst="ellipse">
              <a:avLst/>
            </a:prstGeom>
            <a:solidFill>
              <a:schemeClr val="accent1"/>
            </a:solidFill>
            <a:ln w="1016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淘宝网chenying0907出品 222"/>
            <p:cNvSpPr>
              <a:spLocks noEditPoints="1"/>
            </p:cNvSpPr>
            <p:nvPr/>
          </p:nvSpPr>
          <p:spPr bwMode="auto">
            <a:xfrm>
              <a:off x="4598" y="3962"/>
              <a:ext cx="692" cy="792"/>
            </a:xfrm>
            <a:custGeom>
              <a:avLst/>
              <a:gdLst>
                <a:gd name="T0" fmla="*/ 157 w 195"/>
                <a:gd name="T1" fmla="*/ 173 h 223"/>
                <a:gd name="T2" fmla="*/ 136 w 195"/>
                <a:gd name="T3" fmla="*/ 148 h 223"/>
                <a:gd name="T4" fmla="*/ 148 w 195"/>
                <a:gd name="T5" fmla="*/ 111 h 223"/>
                <a:gd name="T6" fmla="*/ 101 w 195"/>
                <a:gd name="T7" fmla="*/ 107 h 223"/>
                <a:gd name="T8" fmla="*/ 90 w 195"/>
                <a:gd name="T9" fmla="*/ 79 h 223"/>
                <a:gd name="T10" fmla="*/ 117 w 195"/>
                <a:gd name="T11" fmla="*/ 68 h 223"/>
                <a:gd name="T12" fmla="*/ 154 w 195"/>
                <a:gd name="T13" fmla="*/ 61 h 223"/>
                <a:gd name="T14" fmla="*/ 143 w 195"/>
                <a:gd name="T15" fmla="*/ 55 h 223"/>
                <a:gd name="T16" fmla="*/ 147 w 195"/>
                <a:gd name="T17" fmla="*/ 46 h 223"/>
                <a:gd name="T18" fmla="*/ 135 w 195"/>
                <a:gd name="T19" fmla="*/ 39 h 223"/>
                <a:gd name="T20" fmla="*/ 121 w 195"/>
                <a:gd name="T21" fmla="*/ 41 h 223"/>
                <a:gd name="T22" fmla="*/ 133 w 195"/>
                <a:gd name="T23" fmla="*/ 23 h 223"/>
                <a:gd name="T24" fmla="*/ 107 w 195"/>
                <a:gd name="T25" fmla="*/ 46 h 223"/>
                <a:gd name="T26" fmla="*/ 109 w 195"/>
                <a:gd name="T27" fmla="*/ 27 h 223"/>
                <a:gd name="T28" fmla="*/ 97 w 195"/>
                <a:gd name="T29" fmla="*/ 34 h 223"/>
                <a:gd name="T30" fmla="*/ 113 w 195"/>
                <a:gd name="T31" fmla="*/ 12 h 223"/>
                <a:gd name="T32" fmla="*/ 89 w 195"/>
                <a:gd name="T33" fmla="*/ 33 h 223"/>
                <a:gd name="T34" fmla="*/ 94 w 195"/>
                <a:gd name="T35" fmla="*/ 5 h 223"/>
                <a:gd name="T36" fmla="*/ 84 w 195"/>
                <a:gd name="T37" fmla="*/ 42 h 223"/>
                <a:gd name="T38" fmla="*/ 71 w 195"/>
                <a:gd name="T39" fmla="*/ 50 h 223"/>
                <a:gd name="T40" fmla="*/ 67 w 195"/>
                <a:gd name="T41" fmla="*/ 45 h 223"/>
                <a:gd name="T42" fmla="*/ 54 w 195"/>
                <a:gd name="T43" fmla="*/ 45 h 223"/>
                <a:gd name="T44" fmla="*/ 63 w 195"/>
                <a:gd name="T45" fmla="*/ 51 h 223"/>
                <a:gd name="T46" fmla="*/ 70 w 195"/>
                <a:gd name="T47" fmla="*/ 63 h 223"/>
                <a:gd name="T48" fmla="*/ 48 w 195"/>
                <a:gd name="T49" fmla="*/ 85 h 223"/>
                <a:gd name="T50" fmla="*/ 32 w 195"/>
                <a:gd name="T51" fmla="*/ 102 h 223"/>
                <a:gd name="T52" fmla="*/ 10 w 195"/>
                <a:gd name="T53" fmla="*/ 97 h 223"/>
                <a:gd name="T54" fmla="*/ 2 w 195"/>
                <a:gd name="T55" fmla="*/ 111 h 223"/>
                <a:gd name="T56" fmla="*/ 30 w 195"/>
                <a:gd name="T57" fmla="*/ 162 h 223"/>
                <a:gd name="T58" fmla="*/ 33 w 195"/>
                <a:gd name="T59" fmla="*/ 144 h 223"/>
                <a:gd name="T60" fmla="*/ 15 w 195"/>
                <a:gd name="T61" fmla="*/ 117 h 223"/>
                <a:gd name="T62" fmla="*/ 97 w 195"/>
                <a:gd name="T63" fmla="*/ 149 h 223"/>
                <a:gd name="T64" fmla="*/ 146 w 195"/>
                <a:gd name="T65" fmla="*/ 181 h 223"/>
                <a:gd name="T66" fmla="*/ 191 w 195"/>
                <a:gd name="T67" fmla="*/ 223 h 223"/>
                <a:gd name="T68" fmla="*/ 120 w 195"/>
                <a:gd name="T69" fmla="*/ 51 h 223"/>
                <a:gd name="T70" fmla="*/ 130 w 195"/>
                <a:gd name="T71" fmla="*/ 48 h 223"/>
                <a:gd name="T72" fmla="*/ 128 w 195"/>
                <a:gd name="T73" fmla="*/ 62 h 223"/>
                <a:gd name="T74" fmla="*/ 120 w 195"/>
                <a:gd name="T75" fmla="*/ 51 h 223"/>
                <a:gd name="T76" fmla="*/ 114 w 195"/>
                <a:gd name="T77" fmla="*/ 53 h 223"/>
                <a:gd name="T78" fmla="*/ 106 w 195"/>
                <a:gd name="T79" fmla="*/ 5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5" h="223">
                  <a:moveTo>
                    <a:pt x="192" y="212"/>
                  </a:moveTo>
                  <a:cubicBezTo>
                    <a:pt x="192" y="212"/>
                    <a:pt x="164" y="194"/>
                    <a:pt x="157" y="173"/>
                  </a:cubicBezTo>
                  <a:cubicBezTo>
                    <a:pt x="157" y="173"/>
                    <a:pt x="155" y="166"/>
                    <a:pt x="148" y="165"/>
                  </a:cubicBezTo>
                  <a:cubicBezTo>
                    <a:pt x="142" y="163"/>
                    <a:pt x="135" y="154"/>
                    <a:pt x="136" y="148"/>
                  </a:cubicBezTo>
                  <a:cubicBezTo>
                    <a:pt x="137" y="141"/>
                    <a:pt x="144" y="139"/>
                    <a:pt x="141" y="127"/>
                  </a:cubicBezTo>
                  <a:cubicBezTo>
                    <a:pt x="141" y="127"/>
                    <a:pt x="154" y="119"/>
                    <a:pt x="148" y="111"/>
                  </a:cubicBezTo>
                  <a:cubicBezTo>
                    <a:pt x="148" y="111"/>
                    <a:pt x="139" y="119"/>
                    <a:pt x="132" y="114"/>
                  </a:cubicBezTo>
                  <a:cubicBezTo>
                    <a:pt x="125" y="110"/>
                    <a:pt x="115" y="106"/>
                    <a:pt x="101" y="107"/>
                  </a:cubicBezTo>
                  <a:cubicBezTo>
                    <a:pt x="86" y="108"/>
                    <a:pt x="72" y="102"/>
                    <a:pt x="77" y="93"/>
                  </a:cubicBezTo>
                  <a:cubicBezTo>
                    <a:pt x="83" y="84"/>
                    <a:pt x="90" y="79"/>
                    <a:pt x="90" y="79"/>
                  </a:cubicBezTo>
                  <a:cubicBezTo>
                    <a:pt x="90" y="79"/>
                    <a:pt x="97" y="73"/>
                    <a:pt x="99" y="71"/>
                  </a:cubicBezTo>
                  <a:cubicBezTo>
                    <a:pt x="101" y="69"/>
                    <a:pt x="112" y="74"/>
                    <a:pt x="117" y="68"/>
                  </a:cubicBezTo>
                  <a:cubicBezTo>
                    <a:pt x="117" y="68"/>
                    <a:pt x="118" y="66"/>
                    <a:pt x="121" y="67"/>
                  </a:cubicBezTo>
                  <a:cubicBezTo>
                    <a:pt x="124" y="68"/>
                    <a:pt x="141" y="68"/>
                    <a:pt x="154" y="61"/>
                  </a:cubicBezTo>
                  <a:cubicBezTo>
                    <a:pt x="154" y="61"/>
                    <a:pt x="155" y="56"/>
                    <a:pt x="152" y="57"/>
                  </a:cubicBezTo>
                  <a:cubicBezTo>
                    <a:pt x="149" y="58"/>
                    <a:pt x="138" y="61"/>
                    <a:pt x="143" y="55"/>
                  </a:cubicBezTo>
                  <a:cubicBezTo>
                    <a:pt x="148" y="49"/>
                    <a:pt x="150" y="49"/>
                    <a:pt x="150" y="49"/>
                  </a:cubicBezTo>
                  <a:cubicBezTo>
                    <a:pt x="150" y="49"/>
                    <a:pt x="150" y="44"/>
                    <a:pt x="147" y="46"/>
                  </a:cubicBezTo>
                  <a:cubicBezTo>
                    <a:pt x="144" y="49"/>
                    <a:pt x="134" y="56"/>
                    <a:pt x="134" y="51"/>
                  </a:cubicBezTo>
                  <a:cubicBezTo>
                    <a:pt x="134" y="46"/>
                    <a:pt x="135" y="39"/>
                    <a:pt x="135" y="39"/>
                  </a:cubicBezTo>
                  <a:cubicBezTo>
                    <a:pt x="135" y="39"/>
                    <a:pt x="133" y="39"/>
                    <a:pt x="130" y="40"/>
                  </a:cubicBezTo>
                  <a:cubicBezTo>
                    <a:pt x="127" y="42"/>
                    <a:pt x="117" y="47"/>
                    <a:pt x="121" y="41"/>
                  </a:cubicBezTo>
                  <a:cubicBezTo>
                    <a:pt x="124" y="35"/>
                    <a:pt x="126" y="28"/>
                    <a:pt x="135" y="26"/>
                  </a:cubicBezTo>
                  <a:cubicBezTo>
                    <a:pt x="135" y="26"/>
                    <a:pt x="138" y="21"/>
                    <a:pt x="133" y="23"/>
                  </a:cubicBezTo>
                  <a:cubicBezTo>
                    <a:pt x="127" y="25"/>
                    <a:pt x="116" y="31"/>
                    <a:pt x="114" y="41"/>
                  </a:cubicBezTo>
                  <a:cubicBezTo>
                    <a:pt x="112" y="51"/>
                    <a:pt x="109" y="46"/>
                    <a:pt x="107" y="46"/>
                  </a:cubicBezTo>
                  <a:cubicBezTo>
                    <a:pt x="105" y="47"/>
                    <a:pt x="97" y="45"/>
                    <a:pt x="101" y="36"/>
                  </a:cubicBezTo>
                  <a:cubicBezTo>
                    <a:pt x="106" y="28"/>
                    <a:pt x="109" y="27"/>
                    <a:pt x="109" y="27"/>
                  </a:cubicBezTo>
                  <a:cubicBezTo>
                    <a:pt x="109" y="27"/>
                    <a:pt x="113" y="23"/>
                    <a:pt x="109" y="24"/>
                  </a:cubicBezTo>
                  <a:cubicBezTo>
                    <a:pt x="106" y="24"/>
                    <a:pt x="99" y="29"/>
                    <a:pt x="97" y="34"/>
                  </a:cubicBezTo>
                  <a:cubicBezTo>
                    <a:pt x="97" y="34"/>
                    <a:pt x="93" y="38"/>
                    <a:pt x="94" y="32"/>
                  </a:cubicBezTo>
                  <a:cubicBezTo>
                    <a:pt x="95" y="27"/>
                    <a:pt x="97" y="16"/>
                    <a:pt x="113" y="12"/>
                  </a:cubicBezTo>
                  <a:cubicBezTo>
                    <a:pt x="113" y="12"/>
                    <a:pt x="114" y="8"/>
                    <a:pt x="111" y="9"/>
                  </a:cubicBezTo>
                  <a:cubicBezTo>
                    <a:pt x="109" y="10"/>
                    <a:pt x="93" y="12"/>
                    <a:pt x="89" y="33"/>
                  </a:cubicBezTo>
                  <a:cubicBezTo>
                    <a:pt x="89" y="33"/>
                    <a:pt x="87" y="38"/>
                    <a:pt x="85" y="32"/>
                  </a:cubicBezTo>
                  <a:cubicBezTo>
                    <a:pt x="83" y="26"/>
                    <a:pt x="80" y="13"/>
                    <a:pt x="94" y="5"/>
                  </a:cubicBezTo>
                  <a:cubicBezTo>
                    <a:pt x="94" y="5"/>
                    <a:pt x="96" y="0"/>
                    <a:pt x="93" y="1"/>
                  </a:cubicBezTo>
                  <a:cubicBezTo>
                    <a:pt x="90" y="2"/>
                    <a:pt x="69" y="13"/>
                    <a:pt x="84" y="42"/>
                  </a:cubicBezTo>
                  <a:cubicBezTo>
                    <a:pt x="84" y="42"/>
                    <a:pt x="88" y="48"/>
                    <a:pt x="85" y="48"/>
                  </a:cubicBezTo>
                  <a:cubicBezTo>
                    <a:pt x="85" y="48"/>
                    <a:pt x="77" y="50"/>
                    <a:pt x="71" y="50"/>
                  </a:cubicBezTo>
                  <a:cubicBezTo>
                    <a:pt x="71" y="50"/>
                    <a:pt x="67" y="49"/>
                    <a:pt x="64" y="50"/>
                  </a:cubicBezTo>
                  <a:cubicBezTo>
                    <a:pt x="66" y="49"/>
                    <a:pt x="67" y="47"/>
                    <a:pt x="67" y="45"/>
                  </a:cubicBezTo>
                  <a:cubicBezTo>
                    <a:pt x="67" y="42"/>
                    <a:pt x="64" y="39"/>
                    <a:pt x="60" y="39"/>
                  </a:cubicBezTo>
                  <a:cubicBezTo>
                    <a:pt x="56" y="39"/>
                    <a:pt x="54" y="42"/>
                    <a:pt x="54" y="45"/>
                  </a:cubicBezTo>
                  <a:cubicBezTo>
                    <a:pt x="54" y="49"/>
                    <a:pt x="56" y="52"/>
                    <a:pt x="60" y="52"/>
                  </a:cubicBezTo>
                  <a:cubicBezTo>
                    <a:pt x="61" y="52"/>
                    <a:pt x="62" y="52"/>
                    <a:pt x="63" y="51"/>
                  </a:cubicBezTo>
                  <a:cubicBezTo>
                    <a:pt x="62" y="52"/>
                    <a:pt x="62" y="53"/>
                    <a:pt x="62" y="54"/>
                  </a:cubicBezTo>
                  <a:cubicBezTo>
                    <a:pt x="62" y="54"/>
                    <a:pt x="64" y="59"/>
                    <a:pt x="70" y="63"/>
                  </a:cubicBezTo>
                  <a:cubicBezTo>
                    <a:pt x="75" y="67"/>
                    <a:pt x="76" y="68"/>
                    <a:pt x="72" y="71"/>
                  </a:cubicBezTo>
                  <a:cubicBezTo>
                    <a:pt x="67" y="74"/>
                    <a:pt x="48" y="85"/>
                    <a:pt x="48" y="85"/>
                  </a:cubicBezTo>
                  <a:cubicBezTo>
                    <a:pt x="48" y="85"/>
                    <a:pt x="37" y="91"/>
                    <a:pt x="40" y="104"/>
                  </a:cubicBezTo>
                  <a:cubicBezTo>
                    <a:pt x="40" y="104"/>
                    <a:pt x="41" y="107"/>
                    <a:pt x="32" y="102"/>
                  </a:cubicBezTo>
                  <a:cubicBezTo>
                    <a:pt x="18" y="97"/>
                    <a:pt x="18" y="97"/>
                    <a:pt x="18" y="97"/>
                  </a:cubicBezTo>
                  <a:cubicBezTo>
                    <a:pt x="18" y="97"/>
                    <a:pt x="13" y="93"/>
                    <a:pt x="10" y="97"/>
                  </a:cubicBezTo>
                  <a:cubicBezTo>
                    <a:pt x="7" y="101"/>
                    <a:pt x="4" y="103"/>
                    <a:pt x="4" y="103"/>
                  </a:cubicBezTo>
                  <a:cubicBezTo>
                    <a:pt x="4" y="103"/>
                    <a:pt x="0" y="105"/>
                    <a:pt x="2" y="111"/>
                  </a:cubicBezTo>
                  <a:cubicBezTo>
                    <a:pt x="3" y="117"/>
                    <a:pt x="7" y="136"/>
                    <a:pt x="21" y="151"/>
                  </a:cubicBezTo>
                  <a:cubicBezTo>
                    <a:pt x="21" y="151"/>
                    <a:pt x="24" y="158"/>
                    <a:pt x="30" y="162"/>
                  </a:cubicBezTo>
                  <a:cubicBezTo>
                    <a:pt x="30" y="162"/>
                    <a:pt x="33" y="156"/>
                    <a:pt x="32" y="151"/>
                  </a:cubicBezTo>
                  <a:cubicBezTo>
                    <a:pt x="32" y="151"/>
                    <a:pt x="36" y="149"/>
                    <a:pt x="33" y="144"/>
                  </a:cubicBezTo>
                  <a:cubicBezTo>
                    <a:pt x="28" y="140"/>
                    <a:pt x="28" y="140"/>
                    <a:pt x="28" y="140"/>
                  </a:cubicBezTo>
                  <a:cubicBezTo>
                    <a:pt x="28" y="140"/>
                    <a:pt x="15" y="125"/>
                    <a:pt x="15" y="117"/>
                  </a:cubicBezTo>
                  <a:cubicBezTo>
                    <a:pt x="15" y="117"/>
                    <a:pt x="20" y="114"/>
                    <a:pt x="37" y="131"/>
                  </a:cubicBezTo>
                  <a:cubicBezTo>
                    <a:pt x="54" y="147"/>
                    <a:pt x="71" y="154"/>
                    <a:pt x="97" y="149"/>
                  </a:cubicBezTo>
                  <a:cubicBezTo>
                    <a:pt x="97" y="149"/>
                    <a:pt x="111" y="166"/>
                    <a:pt x="140" y="177"/>
                  </a:cubicBezTo>
                  <a:cubicBezTo>
                    <a:pt x="140" y="177"/>
                    <a:pt x="143" y="178"/>
                    <a:pt x="146" y="181"/>
                  </a:cubicBezTo>
                  <a:cubicBezTo>
                    <a:pt x="148" y="184"/>
                    <a:pt x="167" y="206"/>
                    <a:pt x="183" y="215"/>
                  </a:cubicBezTo>
                  <a:cubicBezTo>
                    <a:pt x="183" y="215"/>
                    <a:pt x="187" y="221"/>
                    <a:pt x="191" y="223"/>
                  </a:cubicBezTo>
                  <a:cubicBezTo>
                    <a:pt x="191" y="223"/>
                    <a:pt x="195" y="216"/>
                    <a:pt x="192" y="212"/>
                  </a:cubicBezTo>
                  <a:close/>
                  <a:moveTo>
                    <a:pt x="120" y="51"/>
                  </a:moveTo>
                  <a:cubicBezTo>
                    <a:pt x="120" y="51"/>
                    <a:pt x="126" y="47"/>
                    <a:pt x="128" y="46"/>
                  </a:cubicBezTo>
                  <a:cubicBezTo>
                    <a:pt x="130" y="46"/>
                    <a:pt x="130" y="48"/>
                    <a:pt x="130" y="48"/>
                  </a:cubicBezTo>
                  <a:cubicBezTo>
                    <a:pt x="132" y="58"/>
                    <a:pt x="132" y="58"/>
                    <a:pt x="132" y="58"/>
                  </a:cubicBezTo>
                  <a:cubicBezTo>
                    <a:pt x="132" y="58"/>
                    <a:pt x="134" y="62"/>
                    <a:pt x="128" y="62"/>
                  </a:cubicBezTo>
                  <a:cubicBezTo>
                    <a:pt x="122" y="62"/>
                    <a:pt x="120" y="57"/>
                    <a:pt x="119" y="54"/>
                  </a:cubicBezTo>
                  <a:cubicBezTo>
                    <a:pt x="118" y="51"/>
                    <a:pt x="120" y="51"/>
                    <a:pt x="120" y="51"/>
                  </a:cubicBezTo>
                  <a:close/>
                  <a:moveTo>
                    <a:pt x="111" y="51"/>
                  </a:moveTo>
                  <a:cubicBezTo>
                    <a:pt x="114" y="51"/>
                    <a:pt x="114" y="53"/>
                    <a:pt x="114" y="53"/>
                  </a:cubicBezTo>
                  <a:cubicBezTo>
                    <a:pt x="114" y="53"/>
                    <a:pt x="114" y="55"/>
                    <a:pt x="116" y="58"/>
                  </a:cubicBezTo>
                  <a:cubicBezTo>
                    <a:pt x="117" y="61"/>
                    <a:pt x="111" y="60"/>
                    <a:pt x="106" y="56"/>
                  </a:cubicBezTo>
                  <a:cubicBezTo>
                    <a:pt x="101" y="53"/>
                    <a:pt x="109" y="51"/>
                    <a:pt x="111" y="51"/>
                  </a:cubicBezTo>
                  <a:close/>
                </a:path>
              </a:pathLst>
            </a:custGeom>
            <a:solidFill>
              <a:schemeClr val="bg1"/>
            </a:solidFill>
            <a:ln>
              <a:noFill/>
            </a:ln>
          </p:spPr>
          <p:txBody>
            <a:bodyPr/>
            <a:lstStyle/>
            <a:p>
              <a:pPr defTabSz="685165" eaLnBrk="1" fontAlgn="auto" hangingPunct="1">
                <a:spcBef>
                  <a:spcPts val="0"/>
                </a:spcBef>
                <a:spcAft>
                  <a:spcPts val="0"/>
                </a:spcAft>
                <a:defRPr/>
              </a:pPr>
              <a:endParaRPr lang="zh-CN" altLang="en-US" sz="1350">
                <a:latin typeface="+mn-lt"/>
                <a:ea typeface="+mn-ea"/>
              </a:endParaRPr>
            </a:p>
          </p:txBody>
        </p:sp>
      </p:grpSp>
      <p:grpSp>
        <p:nvGrpSpPr>
          <p:cNvPr id="3" name="淘宝网chenying0907出品 2"/>
          <p:cNvGrpSpPr/>
          <p:nvPr/>
        </p:nvGrpSpPr>
        <p:grpSpPr>
          <a:xfrm>
            <a:off x="1015365" y="2774465"/>
            <a:ext cx="899160" cy="899160"/>
            <a:chOff x="4944" y="7319"/>
            <a:chExt cx="1416" cy="1416"/>
          </a:xfrm>
        </p:grpSpPr>
        <p:sp>
          <p:nvSpPr>
            <p:cNvPr id="10" name="淘宝网chenying0907出品 9"/>
            <p:cNvSpPr/>
            <p:nvPr/>
          </p:nvSpPr>
          <p:spPr>
            <a:xfrm>
              <a:off x="4944" y="7319"/>
              <a:ext cx="1417" cy="1417"/>
            </a:xfrm>
            <a:prstGeom prst="ellipse">
              <a:avLst/>
            </a:prstGeom>
            <a:solidFill>
              <a:schemeClr val="accent1"/>
            </a:solidFill>
            <a:ln w="1016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淘宝网chenying0907出品 32"/>
            <p:cNvSpPr>
              <a:spLocks noEditPoints="1"/>
            </p:cNvSpPr>
            <p:nvPr/>
          </p:nvSpPr>
          <p:spPr bwMode="auto">
            <a:xfrm>
              <a:off x="5524" y="7749"/>
              <a:ext cx="258" cy="557"/>
            </a:xfrm>
            <a:custGeom>
              <a:avLst/>
              <a:gdLst>
                <a:gd name="T0" fmla="*/ 72 w 72"/>
                <a:gd name="T1" fmla="*/ 108 h 156"/>
                <a:gd name="T2" fmla="*/ 72 w 72"/>
                <a:gd name="T3" fmla="*/ 96 h 156"/>
                <a:gd name="T4" fmla="*/ 54 w 72"/>
                <a:gd name="T5" fmla="*/ 96 h 156"/>
                <a:gd name="T6" fmla="*/ 48 w 72"/>
                <a:gd name="T7" fmla="*/ 102 h 156"/>
                <a:gd name="T8" fmla="*/ 36 w 72"/>
                <a:gd name="T9" fmla="*/ 102 h 156"/>
                <a:gd name="T10" fmla="*/ 36 w 72"/>
                <a:gd name="T11" fmla="*/ 52 h 156"/>
                <a:gd name="T12" fmla="*/ 54 w 72"/>
                <a:gd name="T13" fmla="*/ 27 h 156"/>
                <a:gd name="T14" fmla="*/ 27 w 72"/>
                <a:gd name="T15" fmla="*/ 0 h 156"/>
                <a:gd name="T16" fmla="*/ 0 w 72"/>
                <a:gd name="T17" fmla="*/ 27 h 156"/>
                <a:gd name="T18" fmla="*/ 18 w 72"/>
                <a:gd name="T19" fmla="*/ 52 h 156"/>
                <a:gd name="T20" fmla="*/ 18 w 72"/>
                <a:gd name="T21" fmla="*/ 147 h 156"/>
                <a:gd name="T22" fmla="*/ 27 w 72"/>
                <a:gd name="T23" fmla="*/ 156 h 156"/>
                <a:gd name="T24" fmla="*/ 36 w 72"/>
                <a:gd name="T25" fmla="*/ 147 h 156"/>
                <a:gd name="T26" fmla="*/ 36 w 72"/>
                <a:gd name="T27" fmla="*/ 132 h 156"/>
                <a:gd name="T28" fmla="*/ 48 w 72"/>
                <a:gd name="T29" fmla="*/ 132 h 156"/>
                <a:gd name="T30" fmla="*/ 54 w 72"/>
                <a:gd name="T31" fmla="*/ 138 h 156"/>
                <a:gd name="T32" fmla="*/ 72 w 72"/>
                <a:gd name="T33" fmla="*/ 138 h 156"/>
                <a:gd name="T34" fmla="*/ 72 w 72"/>
                <a:gd name="T35" fmla="*/ 126 h 156"/>
                <a:gd name="T36" fmla="*/ 60 w 72"/>
                <a:gd name="T37" fmla="*/ 126 h 156"/>
                <a:gd name="T38" fmla="*/ 60 w 72"/>
                <a:gd name="T39" fmla="*/ 108 h 156"/>
                <a:gd name="T40" fmla="*/ 72 w 72"/>
                <a:gd name="T41" fmla="*/ 108 h 156"/>
                <a:gd name="T42" fmla="*/ 27 w 72"/>
                <a:gd name="T43" fmla="*/ 18 h 156"/>
                <a:gd name="T44" fmla="*/ 36 w 72"/>
                <a:gd name="T45" fmla="*/ 27 h 156"/>
                <a:gd name="T46" fmla="*/ 27 w 72"/>
                <a:gd name="T47" fmla="*/ 36 h 156"/>
                <a:gd name="T48" fmla="*/ 18 w 72"/>
                <a:gd name="T49" fmla="*/ 27 h 156"/>
                <a:gd name="T50" fmla="*/ 27 w 72"/>
                <a:gd name="T51" fmla="*/ 1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156">
                  <a:moveTo>
                    <a:pt x="72" y="108"/>
                  </a:moveTo>
                  <a:cubicBezTo>
                    <a:pt x="72" y="96"/>
                    <a:pt x="72" y="96"/>
                    <a:pt x="72" y="96"/>
                  </a:cubicBezTo>
                  <a:cubicBezTo>
                    <a:pt x="54" y="96"/>
                    <a:pt x="54" y="96"/>
                    <a:pt x="54" y="96"/>
                  </a:cubicBezTo>
                  <a:cubicBezTo>
                    <a:pt x="48" y="96"/>
                    <a:pt x="48" y="102"/>
                    <a:pt x="48" y="102"/>
                  </a:cubicBezTo>
                  <a:cubicBezTo>
                    <a:pt x="36" y="102"/>
                    <a:pt x="36" y="102"/>
                    <a:pt x="36" y="102"/>
                  </a:cubicBezTo>
                  <a:cubicBezTo>
                    <a:pt x="36" y="52"/>
                    <a:pt x="36" y="52"/>
                    <a:pt x="36" y="52"/>
                  </a:cubicBezTo>
                  <a:cubicBezTo>
                    <a:pt x="46" y="49"/>
                    <a:pt x="54" y="39"/>
                    <a:pt x="54" y="27"/>
                  </a:cubicBezTo>
                  <a:cubicBezTo>
                    <a:pt x="54" y="12"/>
                    <a:pt x="42" y="0"/>
                    <a:pt x="27" y="0"/>
                  </a:cubicBezTo>
                  <a:cubicBezTo>
                    <a:pt x="12" y="0"/>
                    <a:pt x="0" y="12"/>
                    <a:pt x="0" y="27"/>
                  </a:cubicBezTo>
                  <a:cubicBezTo>
                    <a:pt x="0" y="39"/>
                    <a:pt x="8" y="49"/>
                    <a:pt x="18" y="52"/>
                  </a:cubicBezTo>
                  <a:cubicBezTo>
                    <a:pt x="18" y="147"/>
                    <a:pt x="18" y="147"/>
                    <a:pt x="18" y="147"/>
                  </a:cubicBezTo>
                  <a:cubicBezTo>
                    <a:pt x="18" y="152"/>
                    <a:pt x="22" y="156"/>
                    <a:pt x="27" y="156"/>
                  </a:cubicBezTo>
                  <a:cubicBezTo>
                    <a:pt x="32" y="156"/>
                    <a:pt x="36" y="152"/>
                    <a:pt x="36" y="147"/>
                  </a:cubicBezTo>
                  <a:cubicBezTo>
                    <a:pt x="36" y="132"/>
                    <a:pt x="36" y="132"/>
                    <a:pt x="36" y="132"/>
                  </a:cubicBezTo>
                  <a:cubicBezTo>
                    <a:pt x="48" y="132"/>
                    <a:pt x="48" y="132"/>
                    <a:pt x="48" y="132"/>
                  </a:cubicBezTo>
                  <a:cubicBezTo>
                    <a:pt x="48" y="132"/>
                    <a:pt x="48" y="138"/>
                    <a:pt x="54" y="138"/>
                  </a:cubicBezTo>
                  <a:cubicBezTo>
                    <a:pt x="72" y="138"/>
                    <a:pt x="72" y="138"/>
                    <a:pt x="72" y="138"/>
                  </a:cubicBezTo>
                  <a:cubicBezTo>
                    <a:pt x="72" y="126"/>
                    <a:pt x="72" y="126"/>
                    <a:pt x="72" y="126"/>
                  </a:cubicBezTo>
                  <a:cubicBezTo>
                    <a:pt x="60" y="126"/>
                    <a:pt x="60" y="126"/>
                    <a:pt x="60" y="126"/>
                  </a:cubicBezTo>
                  <a:cubicBezTo>
                    <a:pt x="60" y="108"/>
                    <a:pt x="60" y="108"/>
                    <a:pt x="60" y="108"/>
                  </a:cubicBezTo>
                  <a:lnTo>
                    <a:pt x="72" y="108"/>
                  </a:lnTo>
                  <a:close/>
                  <a:moveTo>
                    <a:pt x="27" y="18"/>
                  </a:moveTo>
                  <a:cubicBezTo>
                    <a:pt x="32" y="18"/>
                    <a:pt x="36" y="22"/>
                    <a:pt x="36" y="27"/>
                  </a:cubicBezTo>
                  <a:cubicBezTo>
                    <a:pt x="36" y="32"/>
                    <a:pt x="32" y="36"/>
                    <a:pt x="27" y="36"/>
                  </a:cubicBezTo>
                  <a:cubicBezTo>
                    <a:pt x="22" y="36"/>
                    <a:pt x="18" y="32"/>
                    <a:pt x="18" y="27"/>
                  </a:cubicBezTo>
                  <a:cubicBezTo>
                    <a:pt x="18" y="22"/>
                    <a:pt x="22" y="18"/>
                    <a:pt x="27" y="18"/>
                  </a:cubicBezTo>
                </a:path>
              </a:pathLst>
            </a:custGeom>
            <a:solidFill>
              <a:schemeClr val="bg1"/>
            </a:solidFill>
            <a:ln>
              <a:noFill/>
            </a:ln>
          </p:spPr>
          <p:txBody>
            <a:bodyPr/>
            <a:lstStyle/>
            <a:p>
              <a:pPr defTabSz="685165" eaLnBrk="1" fontAlgn="auto" hangingPunct="1">
                <a:spcBef>
                  <a:spcPts val="0"/>
                </a:spcBef>
                <a:spcAft>
                  <a:spcPts val="0"/>
                </a:spcAft>
                <a:defRPr/>
              </a:pPr>
              <a:endParaRPr lang="zh-CN" altLang="en-US" sz="1350">
                <a:latin typeface="+mn-lt"/>
                <a:ea typeface="+mn-ea"/>
              </a:endParaRPr>
            </a:p>
          </p:txBody>
        </p:sp>
      </p:grpSp>
      <p:grpSp>
        <p:nvGrpSpPr>
          <p:cNvPr id="9" name="淘宝网chenying0907出品 8"/>
          <p:cNvGrpSpPr/>
          <p:nvPr/>
        </p:nvGrpSpPr>
        <p:grpSpPr>
          <a:xfrm>
            <a:off x="1942625" y="4994557"/>
            <a:ext cx="899160" cy="899160"/>
            <a:chOff x="926" y="6276"/>
            <a:chExt cx="1416" cy="1416"/>
          </a:xfrm>
        </p:grpSpPr>
        <p:sp>
          <p:nvSpPr>
            <p:cNvPr id="8" name="淘宝网chenying0907出品 7"/>
            <p:cNvSpPr/>
            <p:nvPr/>
          </p:nvSpPr>
          <p:spPr>
            <a:xfrm>
              <a:off x="926" y="6276"/>
              <a:ext cx="1417" cy="1417"/>
            </a:xfrm>
            <a:prstGeom prst="ellipse">
              <a:avLst/>
            </a:prstGeom>
            <a:solidFill>
              <a:schemeClr val="accent1"/>
            </a:solidFill>
            <a:ln w="1016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淘宝网chenying0907出品 19"/>
            <p:cNvGrpSpPr/>
            <p:nvPr/>
          </p:nvGrpSpPr>
          <p:grpSpPr>
            <a:xfrm>
              <a:off x="1278" y="6693"/>
              <a:ext cx="712" cy="582"/>
              <a:chOff x="5913438" y="1760538"/>
              <a:chExt cx="452437" cy="369887"/>
            </a:xfrm>
          </p:grpSpPr>
          <p:sp>
            <p:nvSpPr>
              <p:cNvPr id="14" name="淘宝网chenying0907出品 117"/>
              <p:cNvSpPr>
                <a:spLocks noEditPoints="1"/>
              </p:cNvSpPr>
              <p:nvPr/>
            </p:nvSpPr>
            <p:spPr bwMode="auto">
              <a:xfrm>
                <a:off x="6108700" y="2025650"/>
                <a:ext cx="257175" cy="101600"/>
              </a:xfrm>
              <a:custGeom>
                <a:avLst/>
                <a:gdLst>
                  <a:gd name="T0" fmla="*/ 105 w 114"/>
                  <a:gd name="T1" fmla="*/ 4 h 45"/>
                  <a:gd name="T2" fmla="*/ 85 w 114"/>
                  <a:gd name="T3" fmla="*/ 4 h 45"/>
                  <a:gd name="T4" fmla="*/ 69 w 114"/>
                  <a:gd name="T5" fmla="*/ 11 h 45"/>
                  <a:gd name="T6" fmla="*/ 64 w 114"/>
                  <a:gd name="T7" fmla="*/ 12 h 45"/>
                  <a:gd name="T8" fmla="*/ 69 w 114"/>
                  <a:gd name="T9" fmla="*/ 20 h 45"/>
                  <a:gd name="T10" fmla="*/ 65 w 114"/>
                  <a:gd name="T11" fmla="*/ 27 h 45"/>
                  <a:gd name="T12" fmla="*/ 58 w 114"/>
                  <a:gd name="T13" fmla="*/ 8 h 45"/>
                  <a:gd name="T14" fmla="*/ 63 w 114"/>
                  <a:gd name="T15" fmla="*/ 15 h 45"/>
                  <a:gd name="T16" fmla="*/ 58 w 114"/>
                  <a:gd name="T17" fmla="*/ 16 h 45"/>
                  <a:gd name="T18" fmla="*/ 63 w 114"/>
                  <a:gd name="T19" fmla="*/ 24 h 45"/>
                  <a:gd name="T20" fmla="*/ 58 w 114"/>
                  <a:gd name="T21" fmla="*/ 30 h 45"/>
                  <a:gd name="T22" fmla="*/ 52 w 114"/>
                  <a:gd name="T23" fmla="*/ 12 h 45"/>
                  <a:gd name="T24" fmla="*/ 56 w 114"/>
                  <a:gd name="T25" fmla="*/ 19 h 45"/>
                  <a:gd name="T26" fmla="*/ 52 w 114"/>
                  <a:gd name="T27" fmla="*/ 20 h 45"/>
                  <a:gd name="T28" fmla="*/ 56 w 114"/>
                  <a:gd name="T29" fmla="*/ 28 h 45"/>
                  <a:gd name="T30" fmla="*/ 46 w 114"/>
                  <a:gd name="T31" fmla="*/ 11 h 45"/>
                  <a:gd name="T32" fmla="*/ 45 w 114"/>
                  <a:gd name="T33" fmla="*/ 16 h 45"/>
                  <a:gd name="T34" fmla="*/ 50 w 114"/>
                  <a:gd name="T35" fmla="*/ 23 h 45"/>
                  <a:gd name="T36" fmla="*/ 45 w 114"/>
                  <a:gd name="T37" fmla="*/ 24 h 45"/>
                  <a:gd name="T38" fmla="*/ 17 w 114"/>
                  <a:gd name="T39" fmla="*/ 30 h 45"/>
                  <a:gd name="T40" fmla="*/ 23 w 114"/>
                  <a:gd name="T41" fmla="*/ 24 h 45"/>
                  <a:gd name="T42" fmla="*/ 24 w 114"/>
                  <a:gd name="T43" fmla="*/ 19 h 45"/>
                  <a:gd name="T44" fmla="*/ 21 w 114"/>
                  <a:gd name="T45" fmla="*/ 12 h 45"/>
                  <a:gd name="T46" fmla="*/ 25 w 114"/>
                  <a:gd name="T47" fmla="*/ 11 h 45"/>
                  <a:gd name="T48" fmla="*/ 25 w 114"/>
                  <a:gd name="T49" fmla="*/ 26 h 45"/>
                  <a:gd name="T50" fmla="*/ 30 w 114"/>
                  <a:gd name="T51" fmla="*/ 20 h 45"/>
                  <a:gd name="T52" fmla="*/ 31 w 114"/>
                  <a:gd name="T53" fmla="*/ 15 h 45"/>
                  <a:gd name="T54" fmla="*/ 28 w 114"/>
                  <a:gd name="T55" fmla="*/ 8 h 45"/>
                  <a:gd name="T56" fmla="*/ 36 w 114"/>
                  <a:gd name="T57" fmla="*/ 30 h 45"/>
                  <a:gd name="T58" fmla="*/ 32 w 114"/>
                  <a:gd name="T59" fmla="*/ 22 h 45"/>
                  <a:gd name="T60" fmla="*/ 37 w 114"/>
                  <a:gd name="T61" fmla="*/ 16 h 45"/>
                  <a:gd name="T62" fmla="*/ 38 w 114"/>
                  <a:gd name="T63" fmla="*/ 11 h 45"/>
                  <a:gd name="T64" fmla="*/ 38 w 114"/>
                  <a:gd name="T65" fmla="*/ 28 h 45"/>
                  <a:gd name="T66" fmla="*/ 43 w 114"/>
                  <a:gd name="T67" fmla="*/ 26 h 45"/>
                  <a:gd name="T68" fmla="*/ 39 w 114"/>
                  <a:gd name="T69" fmla="*/ 19 h 45"/>
                  <a:gd name="T70" fmla="*/ 44 w 114"/>
                  <a:gd name="T71" fmla="*/ 12 h 45"/>
                  <a:gd name="T72" fmla="*/ 71 w 114"/>
                  <a:gd name="T73" fmla="*/ 43 h 45"/>
                  <a:gd name="T74" fmla="*/ 71 w 114"/>
                  <a:gd name="T75" fmla="*/ 33 h 45"/>
                  <a:gd name="T76" fmla="*/ 76 w 114"/>
                  <a:gd name="T77" fmla="*/ 27 h 45"/>
                  <a:gd name="T78" fmla="*/ 71 w 114"/>
                  <a:gd name="T79" fmla="*/ 20 h 45"/>
                  <a:gd name="T80" fmla="*/ 76 w 114"/>
                  <a:gd name="T81" fmla="*/ 19 h 45"/>
                  <a:gd name="T82" fmla="*/ 71 w 114"/>
                  <a:gd name="T83" fmla="*/ 11 h 45"/>
                  <a:gd name="T84" fmla="*/ 71 w 114"/>
                  <a:gd name="T85" fmla="*/ 3 h 45"/>
                  <a:gd name="T86" fmla="*/ 79 w 114"/>
                  <a:gd name="T87" fmla="*/ 31 h 45"/>
                  <a:gd name="T88" fmla="*/ 83 w 114"/>
                  <a:gd name="T89" fmla="*/ 24 h 45"/>
                  <a:gd name="T90" fmla="*/ 82 w 114"/>
                  <a:gd name="T91" fmla="*/ 19 h 45"/>
                  <a:gd name="T92" fmla="*/ 77 w 114"/>
                  <a:gd name="T93" fmla="*/ 12 h 45"/>
                  <a:gd name="T94" fmla="*/ 81 w 114"/>
                  <a:gd name="T95" fmla="*/ 11 h 45"/>
                  <a:gd name="T96" fmla="*/ 85 w 114"/>
                  <a:gd name="T97" fmla="*/ 27 h 45"/>
                  <a:gd name="T98" fmla="*/ 89 w 114"/>
                  <a:gd name="T99" fmla="*/ 20 h 45"/>
                  <a:gd name="T100" fmla="*/ 88 w 114"/>
                  <a:gd name="T101" fmla="*/ 15 h 45"/>
                  <a:gd name="T102" fmla="*/ 83 w 114"/>
                  <a:gd name="T103" fmla="*/ 8 h 45"/>
                  <a:gd name="T104" fmla="*/ 97 w 114"/>
                  <a:gd name="T105" fmla="*/ 31 h 45"/>
                  <a:gd name="T106" fmla="*/ 91 w 114"/>
                  <a:gd name="T107" fmla="*/ 23 h 45"/>
                  <a:gd name="T108" fmla="*/ 95 w 114"/>
                  <a:gd name="T109" fmla="*/ 16 h 45"/>
                  <a:gd name="T110" fmla="*/ 94 w 114"/>
                  <a:gd name="T111" fmla="*/ 11 h 45"/>
                  <a:gd name="T112" fmla="*/ 89 w 114"/>
                  <a:gd name="T113" fmla="*/ 5 h 45"/>
                  <a:gd name="T114" fmla="*/ 101 w 114"/>
                  <a:gd name="T115" fmla="*/ 4 h 45"/>
                  <a:gd name="T116" fmla="*/ 101 w 114"/>
                  <a:gd name="T1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 h="45">
                    <a:moveTo>
                      <a:pt x="16" y="0"/>
                    </a:moveTo>
                    <a:cubicBezTo>
                      <a:pt x="13" y="0"/>
                      <a:pt x="11" y="2"/>
                      <a:pt x="10" y="4"/>
                    </a:cubicBezTo>
                    <a:cubicBezTo>
                      <a:pt x="1" y="41"/>
                      <a:pt x="1" y="41"/>
                      <a:pt x="1" y="41"/>
                    </a:cubicBezTo>
                    <a:cubicBezTo>
                      <a:pt x="0" y="43"/>
                      <a:pt x="3" y="45"/>
                      <a:pt x="6" y="45"/>
                    </a:cubicBezTo>
                    <a:cubicBezTo>
                      <a:pt x="108" y="45"/>
                      <a:pt x="108" y="45"/>
                      <a:pt x="108" y="45"/>
                    </a:cubicBezTo>
                    <a:cubicBezTo>
                      <a:pt x="112" y="45"/>
                      <a:pt x="114" y="43"/>
                      <a:pt x="113" y="41"/>
                    </a:cubicBezTo>
                    <a:cubicBezTo>
                      <a:pt x="105" y="4"/>
                      <a:pt x="105" y="4"/>
                      <a:pt x="105" y="4"/>
                    </a:cubicBezTo>
                    <a:cubicBezTo>
                      <a:pt x="104" y="2"/>
                      <a:pt x="101" y="0"/>
                      <a:pt x="99" y="0"/>
                    </a:cubicBezTo>
                    <a:lnTo>
                      <a:pt x="16" y="0"/>
                    </a:lnTo>
                    <a:close/>
                    <a:moveTo>
                      <a:pt x="79" y="3"/>
                    </a:moveTo>
                    <a:cubicBezTo>
                      <a:pt x="79" y="3"/>
                      <a:pt x="79" y="2"/>
                      <a:pt x="80" y="2"/>
                    </a:cubicBezTo>
                    <a:cubicBezTo>
                      <a:pt x="83" y="2"/>
                      <a:pt x="83" y="2"/>
                      <a:pt x="83" y="2"/>
                    </a:cubicBezTo>
                    <a:cubicBezTo>
                      <a:pt x="84" y="2"/>
                      <a:pt x="84" y="3"/>
                      <a:pt x="85" y="3"/>
                    </a:cubicBezTo>
                    <a:cubicBezTo>
                      <a:pt x="85" y="4"/>
                      <a:pt x="85" y="4"/>
                      <a:pt x="85" y="4"/>
                    </a:cubicBezTo>
                    <a:cubicBezTo>
                      <a:pt x="85" y="5"/>
                      <a:pt x="84" y="5"/>
                      <a:pt x="83" y="5"/>
                    </a:cubicBezTo>
                    <a:cubicBezTo>
                      <a:pt x="81" y="5"/>
                      <a:pt x="81" y="5"/>
                      <a:pt x="81" y="5"/>
                    </a:cubicBezTo>
                    <a:cubicBezTo>
                      <a:pt x="80" y="5"/>
                      <a:pt x="79" y="5"/>
                      <a:pt x="79" y="4"/>
                    </a:cubicBezTo>
                    <a:lnTo>
                      <a:pt x="79" y="3"/>
                    </a:lnTo>
                    <a:close/>
                    <a:moveTo>
                      <a:pt x="64" y="8"/>
                    </a:moveTo>
                    <a:cubicBezTo>
                      <a:pt x="69" y="8"/>
                      <a:pt x="69" y="8"/>
                      <a:pt x="69" y="8"/>
                    </a:cubicBezTo>
                    <a:cubicBezTo>
                      <a:pt x="69" y="11"/>
                      <a:pt x="69" y="11"/>
                      <a:pt x="69" y="11"/>
                    </a:cubicBezTo>
                    <a:cubicBezTo>
                      <a:pt x="64" y="11"/>
                      <a:pt x="64" y="11"/>
                      <a:pt x="64" y="11"/>
                    </a:cubicBezTo>
                    <a:lnTo>
                      <a:pt x="64" y="8"/>
                    </a:lnTo>
                    <a:close/>
                    <a:moveTo>
                      <a:pt x="64" y="12"/>
                    </a:moveTo>
                    <a:cubicBezTo>
                      <a:pt x="69" y="12"/>
                      <a:pt x="69" y="12"/>
                      <a:pt x="69" y="12"/>
                    </a:cubicBezTo>
                    <a:cubicBezTo>
                      <a:pt x="69" y="15"/>
                      <a:pt x="69" y="15"/>
                      <a:pt x="69" y="15"/>
                    </a:cubicBezTo>
                    <a:cubicBezTo>
                      <a:pt x="65" y="15"/>
                      <a:pt x="65" y="15"/>
                      <a:pt x="65" y="15"/>
                    </a:cubicBezTo>
                    <a:lnTo>
                      <a:pt x="64" y="12"/>
                    </a:lnTo>
                    <a:close/>
                    <a:moveTo>
                      <a:pt x="65" y="16"/>
                    </a:moveTo>
                    <a:cubicBezTo>
                      <a:pt x="69" y="16"/>
                      <a:pt x="69" y="16"/>
                      <a:pt x="69" y="16"/>
                    </a:cubicBezTo>
                    <a:cubicBezTo>
                      <a:pt x="69" y="19"/>
                      <a:pt x="69" y="19"/>
                      <a:pt x="69" y="19"/>
                    </a:cubicBezTo>
                    <a:cubicBezTo>
                      <a:pt x="65" y="19"/>
                      <a:pt x="65" y="19"/>
                      <a:pt x="65" y="19"/>
                    </a:cubicBezTo>
                    <a:lnTo>
                      <a:pt x="65" y="16"/>
                    </a:lnTo>
                    <a:close/>
                    <a:moveTo>
                      <a:pt x="65" y="20"/>
                    </a:moveTo>
                    <a:cubicBezTo>
                      <a:pt x="69" y="20"/>
                      <a:pt x="69" y="20"/>
                      <a:pt x="69" y="20"/>
                    </a:cubicBezTo>
                    <a:cubicBezTo>
                      <a:pt x="70" y="23"/>
                      <a:pt x="70" y="23"/>
                      <a:pt x="70" y="23"/>
                    </a:cubicBezTo>
                    <a:cubicBezTo>
                      <a:pt x="65" y="23"/>
                      <a:pt x="65" y="23"/>
                      <a:pt x="65" y="23"/>
                    </a:cubicBezTo>
                    <a:lnTo>
                      <a:pt x="65" y="20"/>
                    </a:lnTo>
                    <a:close/>
                    <a:moveTo>
                      <a:pt x="65" y="24"/>
                    </a:moveTo>
                    <a:cubicBezTo>
                      <a:pt x="70" y="24"/>
                      <a:pt x="70" y="24"/>
                      <a:pt x="70" y="24"/>
                    </a:cubicBezTo>
                    <a:cubicBezTo>
                      <a:pt x="70" y="27"/>
                      <a:pt x="70" y="27"/>
                      <a:pt x="70" y="27"/>
                    </a:cubicBezTo>
                    <a:cubicBezTo>
                      <a:pt x="65" y="27"/>
                      <a:pt x="65" y="27"/>
                      <a:pt x="65" y="27"/>
                    </a:cubicBezTo>
                    <a:lnTo>
                      <a:pt x="65" y="24"/>
                    </a:lnTo>
                    <a:close/>
                    <a:moveTo>
                      <a:pt x="65" y="28"/>
                    </a:moveTo>
                    <a:cubicBezTo>
                      <a:pt x="70" y="28"/>
                      <a:pt x="70" y="28"/>
                      <a:pt x="70" y="28"/>
                    </a:cubicBezTo>
                    <a:cubicBezTo>
                      <a:pt x="70" y="31"/>
                      <a:pt x="70" y="31"/>
                      <a:pt x="70" y="31"/>
                    </a:cubicBezTo>
                    <a:cubicBezTo>
                      <a:pt x="65" y="31"/>
                      <a:pt x="65" y="31"/>
                      <a:pt x="65" y="31"/>
                    </a:cubicBezTo>
                    <a:lnTo>
                      <a:pt x="65" y="28"/>
                    </a:lnTo>
                    <a:close/>
                    <a:moveTo>
                      <a:pt x="58" y="8"/>
                    </a:moveTo>
                    <a:cubicBezTo>
                      <a:pt x="63" y="8"/>
                      <a:pt x="63" y="8"/>
                      <a:pt x="63" y="8"/>
                    </a:cubicBezTo>
                    <a:cubicBezTo>
                      <a:pt x="63" y="11"/>
                      <a:pt x="63" y="11"/>
                      <a:pt x="63" y="11"/>
                    </a:cubicBezTo>
                    <a:cubicBezTo>
                      <a:pt x="58" y="11"/>
                      <a:pt x="58" y="11"/>
                      <a:pt x="58" y="11"/>
                    </a:cubicBezTo>
                    <a:lnTo>
                      <a:pt x="58" y="8"/>
                    </a:lnTo>
                    <a:close/>
                    <a:moveTo>
                      <a:pt x="58" y="12"/>
                    </a:moveTo>
                    <a:cubicBezTo>
                      <a:pt x="63" y="12"/>
                      <a:pt x="63" y="12"/>
                      <a:pt x="63" y="12"/>
                    </a:cubicBezTo>
                    <a:cubicBezTo>
                      <a:pt x="63" y="15"/>
                      <a:pt x="63" y="15"/>
                      <a:pt x="63" y="15"/>
                    </a:cubicBezTo>
                    <a:cubicBezTo>
                      <a:pt x="58" y="15"/>
                      <a:pt x="58" y="15"/>
                      <a:pt x="58" y="15"/>
                    </a:cubicBezTo>
                    <a:lnTo>
                      <a:pt x="58" y="12"/>
                    </a:lnTo>
                    <a:close/>
                    <a:moveTo>
                      <a:pt x="58" y="16"/>
                    </a:moveTo>
                    <a:cubicBezTo>
                      <a:pt x="63" y="16"/>
                      <a:pt x="63" y="16"/>
                      <a:pt x="63" y="16"/>
                    </a:cubicBezTo>
                    <a:cubicBezTo>
                      <a:pt x="63" y="19"/>
                      <a:pt x="63" y="19"/>
                      <a:pt x="63" y="19"/>
                    </a:cubicBezTo>
                    <a:cubicBezTo>
                      <a:pt x="58" y="19"/>
                      <a:pt x="58" y="19"/>
                      <a:pt x="58" y="19"/>
                    </a:cubicBezTo>
                    <a:lnTo>
                      <a:pt x="58" y="16"/>
                    </a:lnTo>
                    <a:close/>
                    <a:moveTo>
                      <a:pt x="58" y="20"/>
                    </a:moveTo>
                    <a:cubicBezTo>
                      <a:pt x="63" y="20"/>
                      <a:pt x="63" y="20"/>
                      <a:pt x="63" y="20"/>
                    </a:cubicBezTo>
                    <a:cubicBezTo>
                      <a:pt x="63" y="23"/>
                      <a:pt x="63" y="23"/>
                      <a:pt x="63" y="23"/>
                    </a:cubicBezTo>
                    <a:cubicBezTo>
                      <a:pt x="58" y="23"/>
                      <a:pt x="58" y="23"/>
                      <a:pt x="58" y="23"/>
                    </a:cubicBezTo>
                    <a:lnTo>
                      <a:pt x="58" y="20"/>
                    </a:lnTo>
                    <a:close/>
                    <a:moveTo>
                      <a:pt x="58" y="24"/>
                    </a:moveTo>
                    <a:cubicBezTo>
                      <a:pt x="63" y="24"/>
                      <a:pt x="63" y="24"/>
                      <a:pt x="63" y="24"/>
                    </a:cubicBezTo>
                    <a:cubicBezTo>
                      <a:pt x="63" y="27"/>
                      <a:pt x="63" y="27"/>
                      <a:pt x="63" y="27"/>
                    </a:cubicBezTo>
                    <a:cubicBezTo>
                      <a:pt x="58" y="27"/>
                      <a:pt x="58" y="27"/>
                      <a:pt x="58" y="27"/>
                    </a:cubicBezTo>
                    <a:lnTo>
                      <a:pt x="58" y="24"/>
                    </a:lnTo>
                    <a:close/>
                    <a:moveTo>
                      <a:pt x="58" y="28"/>
                    </a:moveTo>
                    <a:cubicBezTo>
                      <a:pt x="63" y="28"/>
                      <a:pt x="63" y="28"/>
                      <a:pt x="63" y="28"/>
                    </a:cubicBezTo>
                    <a:cubicBezTo>
                      <a:pt x="63" y="31"/>
                      <a:pt x="63" y="31"/>
                      <a:pt x="63" y="31"/>
                    </a:cubicBezTo>
                    <a:cubicBezTo>
                      <a:pt x="58" y="30"/>
                      <a:pt x="58" y="30"/>
                      <a:pt x="58" y="30"/>
                    </a:cubicBezTo>
                    <a:lnTo>
                      <a:pt x="58" y="28"/>
                    </a:lnTo>
                    <a:close/>
                    <a:moveTo>
                      <a:pt x="52" y="8"/>
                    </a:moveTo>
                    <a:cubicBezTo>
                      <a:pt x="57" y="8"/>
                      <a:pt x="57" y="8"/>
                      <a:pt x="57" y="8"/>
                    </a:cubicBezTo>
                    <a:cubicBezTo>
                      <a:pt x="57" y="11"/>
                      <a:pt x="57" y="11"/>
                      <a:pt x="57" y="11"/>
                    </a:cubicBezTo>
                    <a:cubicBezTo>
                      <a:pt x="52" y="11"/>
                      <a:pt x="52" y="11"/>
                      <a:pt x="52" y="11"/>
                    </a:cubicBezTo>
                    <a:lnTo>
                      <a:pt x="52" y="8"/>
                    </a:lnTo>
                    <a:close/>
                    <a:moveTo>
                      <a:pt x="52" y="12"/>
                    </a:moveTo>
                    <a:cubicBezTo>
                      <a:pt x="56" y="12"/>
                      <a:pt x="56" y="12"/>
                      <a:pt x="56" y="12"/>
                    </a:cubicBezTo>
                    <a:cubicBezTo>
                      <a:pt x="56" y="15"/>
                      <a:pt x="56" y="15"/>
                      <a:pt x="56" y="15"/>
                    </a:cubicBezTo>
                    <a:cubicBezTo>
                      <a:pt x="52" y="15"/>
                      <a:pt x="52" y="15"/>
                      <a:pt x="52" y="15"/>
                    </a:cubicBezTo>
                    <a:lnTo>
                      <a:pt x="52" y="12"/>
                    </a:lnTo>
                    <a:close/>
                    <a:moveTo>
                      <a:pt x="52" y="16"/>
                    </a:moveTo>
                    <a:cubicBezTo>
                      <a:pt x="56" y="16"/>
                      <a:pt x="56" y="16"/>
                      <a:pt x="56" y="16"/>
                    </a:cubicBezTo>
                    <a:cubicBezTo>
                      <a:pt x="56" y="19"/>
                      <a:pt x="56" y="19"/>
                      <a:pt x="56" y="19"/>
                    </a:cubicBezTo>
                    <a:cubicBezTo>
                      <a:pt x="52" y="19"/>
                      <a:pt x="52" y="19"/>
                      <a:pt x="52" y="19"/>
                    </a:cubicBezTo>
                    <a:lnTo>
                      <a:pt x="52" y="16"/>
                    </a:lnTo>
                    <a:close/>
                    <a:moveTo>
                      <a:pt x="52" y="20"/>
                    </a:moveTo>
                    <a:cubicBezTo>
                      <a:pt x="56" y="20"/>
                      <a:pt x="56" y="20"/>
                      <a:pt x="56" y="20"/>
                    </a:cubicBezTo>
                    <a:cubicBezTo>
                      <a:pt x="56" y="23"/>
                      <a:pt x="56" y="23"/>
                      <a:pt x="56" y="23"/>
                    </a:cubicBezTo>
                    <a:cubicBezTo>
                      <a:pt x="52" y="23"/>
                      <a:pt x="52" y="23"/>
                      <a:pt x="52" y="23"/>
                    </a:cubicBezTo>
                    <a:lnTo>
                      <a:pt x="52" y="20"/>
                    </a:lnTo>
                    <a:close/>
                    <a:moveTo>
                      <a:pt x="52" y="24"/>
                    </a:moveTo>
                    <a:cubicBezTo>
                      <a:pt x="56" y="24"/>
                      <a:pt x="56" y="24"/>
                      <a:pt x="56" y="24"/>
                    </a:cubicBezTo>
                    <a:cubicBezTo>
                      <a:pt x="56" y="27"/>
                      <a:pt x="56" y="27"/>
                      <a:pt x="56" y="27"/>
                    </a:cubicBezTo>
                    <a:cubicBezTo>
                      <a:pt x="51" y="26"/>
                      <a:pt x="51" y="26"/>
                      <a:pt x="51" y="26"/>
                    </a:cubicBezTo>
                    <a:lnTo>
                      <a:pt x="52" y="24"/>
                    </a:lnTo>
                    <a:close/>
                    <a:moveTo>
                      <a:pt x="51" y="28"/>
                    </a:moveTo>
                    <a:cubicBezTo>
                      <a:pt x="56" y="28"/>
                      <a:pt x="56" y="28"/>
                      <a:pt x="56" y="28"/>
                    </a:cubicBezTo>
                    <a:cubicBezTo>
                      <a:pt x="56" y="30"/>
                      <a:pt x="56" y="30"/>
                      <a:pt x="56" y="30"/>
                    </a:cubicBezTo>
                    <a:cubicBezTo>
                      <a:pt x="51" y="30"/>
                      <a:pt x="51" y="30"/>
                      <a:pt x="51" y="30"/>
                    </a:cubicBezTo>
                    <a:lnTo>
                      <a:pt x="51" y="28"/>
                    </a:lnTo>
                    <a:close/>
                    <a:moveTo>
                      <a:pt x="46" y="8"/>
                    </a:moveTo>
                    <a:cubicBezTo>
                      <a:pt x="50" y="8"/>
                      <a:pt x="50" y="8"/>
                      <a:pt x="50" y="8"/>
                    </a:cubicBezTo>
                    <a:cubicBezTo>
                      <a:pt x="50" y="11"/>
                      <a:pt x="50" y="11"/>
                      <a:pt x="50" y="11"/>
                    </a:cubicBezTo>
                    <a:cubicBezTo>
                      <a:pt x="46" y="11"/>
                      <a:pt x="46" y="11"/>
                      <a:pt x="46" y="11"/>
                    </a:cubicBezTo>
                    <a:lnTo>
                      <a:pt x="46" y="8"/>
                    </a:lnTo>
                    <a:close/>
                    <a:moveTo>
                      <a:pt x="46" y="12"/>
                    </a:moveTo>
                    <a:cubicBezTo>
                      <a:pt x="50" y="12"/>
                      <a:pt x="50" y="12"/>
                      <a:pt x="50" y="12"/>
                    </a:cubicBezTo>
                    <a:cubicBezTo>
                      <a:pt x="50" y="15"/>
                      <a:pt x="50" y="15"/>
                      <a:pt x="50" y="15"/>
                    </a:cubicBezTo>
                    <a:cubicBezTo>
                      <a:pt x="46" y="15"/>
                      <a:pt x="46" y="15"/>
                      <a:pt x="46" y="15"/>
                    </a:cubicBezTo>
                    <a:lnTo>
                      <a:pt x="46" y="12"/>
                    </a:lnTo>
                    <a:close/>
                    <a:moveTo>
                      <a:pt x="45" y="16"/>
                    </a:moveTo>
                    <a:cubicBezTo>
                      <a:pt x="50" y="16"/>
                      <a:pt x="50" y="16"/>
                      <a:pt x="50" y="16"/>
                    </a:cubicBezTo>
                    <a:cubicBezTo>
                      <a:pt x="50" y="19"/>
                      <a:pt x="50" y="19"/>
                      <a:pt x="50" y="19"/>
                    </a:cubicBezTo>
                    <a:cubicBezTo>
                      <a:pt x="45" y="19"/>
                      <a:pt x="45" y="19"/>
                      <a:pt x="45" y="19"/>
                    </a:cubicBezTo>
                    <a:lnTo>
                      <a:pt x="45" y="16"/>
                    </a:lnTo>
                    <a:close/>
                    <a:moveTo>
                      <a:pt x="45" y="20"/>
                    </a:moveTo>
                    <a:cubicBezTo>
                      <a:pt x="50" y="20"/>
                      <a:pt x="50" y="20"/>
                      <a:pt x="50" y="20"/>
                    </a:cubicBezTo>
                    <a:cubicBezTo>
                      <a:pt x="50" y="23"/>
                      <a:pt x="50" y="23"/>
                      <a:pt x="50" y="23"/>
                    </a:cubicBezTo>
                    <a:cubicBezTo>
                      <a:pt x="45" y="23"/>
                      <a:pt x="45" y="23"/>
                      <a:pt x="45" y="23"/>
                    </a:cubicBezTo>
                    <a:lnTo>
                      <a:pt x="45" y="20"/>
                    </a:lnTo>
                    <a:close/>
                    <a:moveTo>
                      <a:pt x="45" y="24"/>
                    </a:moveTo>
                    <a:cubicBezTo>
                      <a:pt x="50" y="24"/>
                      <a:pt x="50" y="24"/>
                      <a:pt x="50" y="24"/>
                    </a:cubicBezTo>
                    <a:cubicBezTo>
                      <a:pt x="50" y="26"/>
                      <a:pt x="50" y="26"/>
                      <a:pt x="50" y="26"/>
                    </a:cubicBezTo>
                    <a:cubicBezTo>
                      <a:pt x="45" y="26"/>
                      <a:pt x="45" y="26"/>
                      <a:pt x="45" y="26"/>
                    </a:cubicBezTo>
                    <a:lnTo>
                      <a:pt x="45" y="24"/>
                    </a:lnTo>
                    <a:close/>
                    <a:moveTo>
                      <a:pt x="45" y="28"/>
                    </a:moveTo>
                    <a:cubicBezTo>
                      <a:pt x="50" y="28"/>
                      <a:pt x="50" y="28"/>
                      <a:pt x="50" y="28"/>
                    </a:cubicBezTo>
                    <a:cubicBezTo>
                      <a:pt x="49" y="30"/>
                      <a:pt x="49" y="30"/>
                      <a:pt x="49" y="30"/>
                    </a:cubicBezTo>
                    <a:cubicBezTo>
                      <a:pt x="44" y="30"/>
                      <a:pt x="44" y="30"/>
                      <a:pt x="44" y="30"/>
                    </a:cubicBezTo>
                    <a:lnTo>
                      <a:pt x="45" y="28"/>
                    </a:lnTo>
                    <a:close/>
                    <a:moveTo>
                      <a:pt x="22" y="30"/>
                    </a:moveTo>
                    <a:cubicBezTo>
                      <a:pt x="17" y="30"/>
                      <a:pt x="17" y="30"/>
                      <a:pt x="17" y="30"/>
                    </a:cubicBezTo>
                    <a:cubicBezTo>
                      <a:pt x="18" y="27"/>
                      <a:pt x="18" y="27"/>
                      <a:pt x="18" y="27"/>
                    </a:cubicBezTo>
                    <a:cubicBezTo>
                      <a:pt x="23" y="27"/>
                      <a:pt x="23" y="27"/>
                      <a:pt x="23" y="27"/>
                    </a:cubicBezTo>
                    <a:lnTo>
                      <a:pt x="22" y="30"/>
                    </a:lnTo>
                    <a:close/>
                    <a:moveTo>
                      <a:pt x="23" y="26"/>
                    </a:moveTo>
                    <a:cubicBezTo>
                      <a:pt x="18" y="26"/>
                      <a:pt x="18" y="26"/>
                      <a:pt x="18" y="26"/>
                    </a:cubicBezTo>
                    <a:cubicBezTo>
                      <a:pt x="18" y="24"/>
                      <a:pt x="18" y="24"/>
                      <a:pt x="18" y="24"/>
                    </a:cubicBezTo>
                    <a:cubicBezTo>
                      <a:pt x="23" y="24"/>
                      <a:pt x="23" y="24"/>
                      <a:pt x="23" y="24"/>
                    </a:cubicBezTo>
                    <a:lnTo>
                      <a:pt x="23" y="26"/>
                    </a:lnTo>
                    <a:close/>
                    <a:moveTo>
                      <a:pt x="23" y="22"/>
                    </a:moveTo>
                    <a:cubicBezTo>
                      <a:pt x="19" y="22"/>
                      <a:pt x="19" y="22"/>
                      <a:pt x="19" y="22"/>
                    </a:cubicBezTo>
                    <a:cubicBezTo>
                      <a:pt x="19" y="20"/>
                      <a:pt x="19" y="20"/>
                      <a:pt x="19" y="20"/>
                    </a:cubicBezTo>
                    <a:cubicBezTo>
                      <a:pt x="24" y="20"/>
                      <a:pt x="24" y="20"/>
                      <a:pt x="24" y="20"/>
                    </a:cubicBezTo>
                    <a:lnTo>
                      <a:pt x="23" y="22"/>
                    </a:lnTo>
                    <a:close/>
                    <a:moveTo>
                      <a:pt x="24" y="19"/>
                    </a:moveTo>
                    <a:cubicBezTo>
                      <a:pt x="19" y="18"/>
                      <a:pt x="19" y="18"/>
                      <a:pt x="19" y="18"/>
                    </a:cubicBezTo>
                    <a:cubicBezTo>
                      <a:pt x="20" y="16"/>
                      <a:pt x="20" y="16"/>
                      <a:pt x="20" y="16"/>
                    </a:cubicBezTo>
                    <a:cubicBezTo>
                      <a:pt x="25" y="16"/>
                      <a:pt x="25" y="16"/>
                      <a:pt x="25" y="16"/>
                    </a:cubicBezTo>
                    <a:lnTo>
                      <a:pt x="24" y="19"/>
                    </a:lnTo>
                    <a:close/>
                    <a:moveTo>
                      <a:pt x="25" y="15"/>
                    </a:moveTo>
                    <a:cubicBezTo>
                      <a:pt x="20" y="15"/>
                      <a:pt x="20" y="15"/>
                      <a:pt x="20" y="15"/>
                    </a:cubicBezTo>
                    <a:cubicBezTo>
                      <a:pt x="21" y="12"/>
                      <a:pt x="21" y="12"/>
                      <a:pt x="21" y="12"/>
                    </a:cubicBezTo>
                    <a:cubicBezTo>
                      <a:pt x="25" y="12"/>
                      <a:pt x="25" y="12"/>
                      <a:pt x="25" y="12"/>
                    </a:cubicBezTo>
                    <a:lnTo>
                      <a:pt x="25" y="15"/>
                    </a:lnTo>
                    <a:close/>
                    <a:moveTo>
                      <a:pt x="25" y="11"/>
                    </a:moveTo>
                    <a:cubicBezTo>
                      <a:pt x="21" y="11"/>
                      <a:pt x="21" y="11"/>
                      <a:pt x="21" y="11"/>
                    </a:cubicBezTo>
                    <a:cubicBezTo>
                      <a:pt x="21" y="8"/>
                      <a:pt x="21" y="8"/>
                      <a:pt x="21" y="8"/>
                    </a:cubicBezTo>
                    <a:cubicBezTo>
                      <a:pt x="26" y="8"/>
                      <a:pt x="26" y="8"/>
                      <a:pt x="26" y="8"/>
                    </a:cubicBezTo>
                    <a:lnTo>
                      <a:pt x="25" y="11"/>
                    </a:lnTo>
                    <a:close/>
                    <a:moveTo>
                      <a:pt x="29" y="30"/>
                    </a:moveTo>
                    <a:cubicBezTo>
                      <a:pt x="24" y="30"/>
                      <a:pt x="24" y="30"/>
                      <a:pt x="24" y="30"/>
                    </a:cubicBezTo>
                    <a:cubicBezTo>
                      <a:pt x="24" y="27"/>
                      <a:pt x="24" y="27"/>
                      <a:pt x="24" y="27"/>
                    </a:cubicBezTo>
                    <a:cubicBezTo>
                      <a:pt x="29" y="28"/>
                      <a:pt x="29" y="28"/>
                      <a:pt x="29" y="28"/>
                    </a:cubicBezTo>
                    <a:lnTo>
                      <a:pt x="29" y="30"/>
                    </a:lnTo>
                    <a:close/>
                    <a:moveTo>
                      <a:pt x="29" y="26"/>
                    </a:moveTo>
                    <a:cubicBezTo>
                      <a:pt x="25" y="26"/>
                      <a:pt x="25" y="26"/>
                      <a:pt x="25" y="26"/>
                    </a:cubicBezTo>
                    <a:cubicBezTo>
                      <a:pt x="25" y="24"/>
                      <a:pt x="25" y="24"/>
                      <a:pt x="25" y="24"/>
                    </a:cubicBezTo>
                    <a:cubicBezTo>
                      <a:pt x="30" y="24"/>
                      <a:pt x="30" y="24"/>
                      <a:pt x="30" y="24"/>
                    </a:cubicBezTo>
                    <a:lnTo>
                      <a:pt x="29" y="26"/>
                    </a:lnTo>
                    <a:close/>
                    <a:moveTo>
                      <a:pt x="30" y="22"/>
                    </a:moveTo>
                    <a:cubicBezTo>
                      <a:pt x="25" y="22"/>
                      <a:pt x="25" y="22"/>
                      <a:pt x="25" y="22"/>
                    </a:cubicBezTo>
                    <a:cubicBezTo>
                      <a:pt x="26" y="20"/>
                      <a:pt x="26" y="20"/>
                      <a:pt x="26" y="20"/>
                    </a:cubicBezTo>
                    <a:cubicBezTo>
                      <a:pt x="30" y="20"/>
                      <a:pt x="30" y="20"/>
                      <a:pt x="30" y="20"/>
                    </a:cubicBezTo>
                    <a:lnTo>
                      <a:pt x="30" y="22"/>
                    </a:lnTo>
                    <a:close/>
                    <a:moveTo>
                      <a:pt x="31" y="19"/>
                    </a:moveTo>
                    <a:cubicBezTo>
                      <a:pt x="26" y="19"/>
                      <a:pt x="26" y="19"/>
                      <a:pt x="26" y="19"/>
                    </a:cubicBezTo>
                    <a:cubicBezTo>
                      <a:pt x="26" y="16"/>
                      <a:pt x="26" y="16"/>
                      <a:pt x="26" y="16"/>
                    </a:cubicBezTo>
                    <a:cubicBezTo>
                      <a:pt x="31" y="16"/>
                      <a:pt x="31" y="16"/>
                      <a:pt x="31" y="16"/>
                    </a:cubicBezTo>
                    <a:lnTo>
                      <a:pt x="31" y="19"/>
                    </a:lnTo>
                    <a:close/>
                    <a:moveTo>
                      <a:pt x="31" y="15"/>
                    </a:moveTo>
                    <a:cubicBezTo>
                      <a:pt x="26" y="15"/>
                      <a:pt x="26" y="15"/>
                      <a:pt x="26" y="15"/>
                    </a:cubicBezTo>
                    <a:cubicBezTo>
                      <a:pt x="27" y="12"/>
                      <a:pt x="27" y="12"/>
                      <a:pt x="27" y="12"/>
                    </a:cubicBezTo>
                    <a:cubicBezTo>
                      <a:pt x="31" y="12"/>
                      <a:pt x="31" y="12"/>
                      <a:pt x="31" y="12"/>
                    </a:cubicBezTo>
                    <a:lnTo>
                      <a:pt x="31" y="15"/>
                    </a:lnTo>
                    <a:close/>
                    <a:moveTo>
                      <a:pt x="32" y="11"/>
                    </a:moveTo>
                    <a:cubicBezTo>
                      <a:pt x="27" y="11"/>
                      <a:pt x="27" y="11"/>
                      <a:pt x="27" y="11"/>
                    </a:cubicBezTo>
                    <a:cubicBezTo>
                      <a:pt x="28" y="8"/>
                      <a:pt x="28" y="8"/>
                      <a:pt x="28" y="8"/>
                    </a:cubicBezTo>
                    <a:cubicBezTo>
                      <a:pt x="32" y="8"/>
                      <a:pt x="32" y="8"/>
                      <a:pt x="32" y="8"/>
                    </a:cubicBezTo>
                    <a:lnTo>
                      <a:pt x="32" y="11"/>
                    </a:lnTo>
                    <a:close/>
                    <a:moveTo>
                      <a:pt x="36" y="30"/>
                    </a:moveTo>
                    <a:cubicBezTo>
                      <a:pt x="31" y="30"/>
                      <a:pt x="31" y="30"/>
                      <a:pt x="31" y="30"/>
                    </a:cubicBezTo>
                    <a:cubicBezTo>
                      <a:pt x="31" y="28"/>
                      <a:pt x="31" y="28"/>
                      <a:pt x="31" y="28"/>
                    </a:cubicBezTo>
                    <a:cubicBezTo>
                      <a:pt x="36" y="28"/>
                      <a:pt x="36" y="28"/>
                      <a:pt x="36" y="28"/>
                    </a:cubicBezTo>
                    <a:lnTo>
                      <a:pt x="36" y="30"/>
                    </a:lnTo>
                    <a:close/>
                    <a:moveTo>
                      <a:pt x="36" y="26"/>
                    </a:moveTo>
                    <a:cubicBezTo>
                      <a:pt x="31" y="26"/>
                      <a:pt x="31" y="26"/>
                      <a:pt x="31" y="26"/>
                    </a:cubicBezTo>
                    <a:cubicBezTo>
                      <a:pt x="32" y="24"/>
                      <a:pt x="32" y="24"/>
                      <a:pt x="32" y="24"/>
                    </a:cubicBezTo>
                    <a:cubicBezTo>
                      <a:pt x="36" y="24"/>
                      <a:pt x="36" y="24"/>
                      <a:pt x="36" y="24"/>
                    </a:cubicBezTo>
                    <a:lnTo>
                      <a:pt x="36" y="26"/>
                    </a:lnTo>
                    <a:close/>
                    <a:moveTo>
                      <a:pt x="37" y="22"/>
                    </a:moveTo>
                    <a:cubicBezTo>
                      <a:pt x="32" y="22"/>
                      <a:pt x="32" y="22"/>
                      <a:pt x="32" y="22"/>
                    </a:cubicBezTo>
                    <a:cubicBezTo>
                      <a:pt x="32" y="20"/>
                      <a:pt x="32" y="20"/>
                      <a:pt x="32" y="20"/>
                    </a:cubicBezTo>
                    <a:cubicBezTo>
                      <a:pt x="37" y="20"/>
                      <a:pt x="37" y="20"/>
                      <a:pt x="37" y="20"/>
                    </a:cubicBezTo>
                    <a:lnTo>
                      <a:pt x="37" y="22"/>
                    </a:lnTo>
                    <a:close/>
                    <a:moveTo>
                      <a:pt x="37" y="19"/>
                    </a:moveTo>
                    <a:cubicBezTo>
                      <a:pt x="32" y="19"/>
                      <a:pt x="32" y="19"/>
                      <a:pt x="32" y="19"/>
                    </a:cubicBezTo>
                    <a:cubicBezTo>
                      <a:pt x="33" y="16"/>
                      <a:pt x="33" y="16"/>
                      <a:pt x="33" y="16"/>
                    </a:cubicBezTo>
                    <a:cubicBezTo>
                      <a:pt x="37" y="16"/>
                      <a:pt x="37" y="16"/>
                      <a:pt x="37" y="16"/>
                    </a:cubicBezTo>
                    <a:lnTo>
                      <a:pt x="37" y="19"/>
                    </a:lnTo>
                    <a:close/>
                    <a:moveTo>
                      <a:pt x="37" y="15"/>
                    </a:moveTo>
                    <a:cubicBezTo>
                      <a:pt x="33" y="15"/>
                      <a:pt x="33" y="15"/>
                      <a:pt x="33" y="15"/>
                    </a:cubicBezTo>
                    <a:cubicBezTo>
                      <a:pt x="33" y="12"/>
                      <a:pt x="33" y="12"/>
                      <a:pt x="33" y="12"/>
                    </a:cubicBezTo>
                    <a:cubicBezTo>
                      <a:pt x="38" y="12"/>
                      <a:pt x="38" y="12"/>
                      <a:pt x="38" y="12"/>
                    </a:cubicBezTo>
                    <a:lnTo>
                      <a:pt x="37" y="15"/>
                    </a:lnTo>
                    <a:close/>
                    <a:moveTo>
                      <a:pt x="38" y="11"/>
                    </a:moveTo>
                    <a:cubicBezTo>
                      <a:pt x="33" y="11"/>
                      <a:pt x="33" y="11"/>
                      <a:pt x="33" y="11"/>
                    </a:cubicBezTo>
                    <a:cubicBezTo>
                      <a:pt x="34" y="8"/>
                      <a:pt x="34" y="8"/>
                      <a:pt x="34" y="8"/>
                    </a:cubicBezTo>
                    <a:cubicBezTo>
                      <a:pt x="38" y="8"/>
                      <a:pt x="38" y="8"/>
                      <a:pt x="38" y="8"/>
                    </a:cubicBezTo>
                    <a:lnTo>
                      <a:pt x="38" y="11"/>
                    </a:lnTo>
                    <a:close/>
                    <a:moveTo>
                      <a:pt x="43" y="30"/>
                    </a:moveTo>
                    <a:cubicBezTo>
                      <a:pt x="38" y="30"/>
                      <a:pt x="38" y="30"/>
                      <a:pt x="38" y="30"/>
                    </a:cubicBezTo>
                    <a:cubicBezTo>
                      <a:pt x="38" y="28"/>
                      <a:pt x="38" y="28"/>
                      <a:pt x="38" y="28"/>
                    </a:cubicBezTo>
                    <a:cubicBezTo>
                      <a:pt x="43" y="28"/>
                      <a:pt x="43" y="28"/>
                      <a:pt x="43" y="28"/>
                    </a:cubicBezTo>
                    <a:lnTo>
                      <a:pt x="43" y="30"/>
                    </a:lnTo>
                    <a:close/>
                    <a:moveTo>
                      <a:pt x="43" y="26"/>
                    </a:moveTo>
                    <a:cubicBezTo>
                      <a:pt x="38" y="26"/>
                      <a:pt x="38" y="26"/>
                      <a:pt x="38" y="26"/>
                    </a:cubicBezTo>
                    <a:cubicBezTo>
                      <a:pt x="38" y="24"/>
                      <a:pt x="38" y="24"/>
                      <a:pt x="38" y="24"/>
                    </a:cubicBezTo>
                    <a:cubicBezTo>
                      <a:pt x="43" y="24"/>
                      <a:pt x="43" y="24"/>
                      <a:pt x="43" y="24"/>
                    </a:cubicBezTo>
                    <a:lnTo>
                      <a:pt x="43" y="26"/>
                    </a:lnTo>
                    <a:close/>
                    <a:moveTo>
                      <a:pt x="43" y="23"/>
                    </a:moveTo>
                    <a:cubicBezTo>
                      <a:pt x="38" y="22"/>
                      <a:pt x="38" y="22"/>
                      <a:pt x="38" y="22"/>
                    </a:cubicBezTo>
                    <a:cubicBezTo>
                      <a:pt x="39" y="20"/>
                      <a:pt x="39" y="20"/>
                      <a:pt x="39" y="20"/>
                    </a:cubicBezTo>
                    <a:cubicBezTo>
                      <a:pt x="43" y="20"/>
                      <a:pt x="43" y="20"/>
                      <a:pt x="43" y="20"/>
                    </a:cubicBezTo>
                    <a:lnTo>
                      <a:pt x="43" y="23"/>
                    </a:lnTo>
                    <a:close/>
                    <a:moveTo>
                      <a:pt x="43" y="19"/>
                    </a:moveTo>
                    <a:cubicBezTo>
                      <a:pt x="39" y="19"/>
                      <a:pt x="39" y="19"/>
                      <a:pt x="39" y="19"/>
                    </a:cubicBezTo>
                    <a:cubicBezTo>
                      <a:pt x="39" y="16"/>
                      <a:pt x="39" y="16"/>
                      <a:pt x="39" y="16"/>
                    </a:cubicBezTo>
                    <a:cubicBezTo>
                      <a:pt x="44" y="16"/>
                      <a:pt x="44" y="16"/>
                      <a:pt x="44" y="16"/>
                    </a:cubicBezTo>
                    <a:lnTo>
                      <a:pt x="43" y="19"/>
                    </a:lnTo>
                    <a:close/>
                    <a:moveTo>
                      <a:pt x="44" y="15"/>
                    </a:moveTo>
                    <a:cubicBezTo>
                      <a:pt x="39" y="15"/>
                      <a:pt x="39" y="15"/>
                      <a:pt x="39" y="15"/>
                    </a:cubicBezTo>
                    <a:cubicBezTo>
                      <a:pt x="39" y="12"/>
                      <a:pt x="39" y="12"/>
                      <a:pt x="39" y="12"/>
                    </a:cubicBezTo>
                    <a:cubicBezTo>
                      <a:pt x="44" y="12"/>
                      <a:pt x="44" y="12"/>
                      <a:pt x="44" y="12"/>
                    </a:cubicBezTo>
                    <a:lnTo>
                      <a:pt x="44" y="15"/>
                    </a:lnTo>
                    <a:close/>
                    <a:moveTo>
                      <a:pt x="44" y="11"/>
                    </a:moveTo>
                    <a:cubicBezTo>
                      <a:pt x="40" y="11"/>
                      <a:pt x="40" y="11"/>
                      <a:pt x="40" y="11"/>
                    </a:cubicBezTo>
                    <a:cubicBezTo>
                      <a:pt x="40" y="8"/>
                      <a:pt x="40" y="8"/>
                      <a:pt x="40" y="8"/>
                    </a:cubicBezTo>
                    <a:cubicBezTo>
                      <a:pt x="44" y="8"/>
                      <a:pt x="44" y="8"/>
                      <a:pt x="44" y="8"/>
                    </a:cubicBezTo>
                    <a:lnTo>
                      <a:pt x="44" y="11"/>
                    </a:lnTo>
                    <a:close/>
                    <a:moveTo>
                      <a:pt x="71" y="43"/>
                    </a:moveTo>
                    <a:cubicBezTo>
                      <a:pt x="71" y="44"/>
                      <a:pt x="71" y="44"/>
                      <a:pt x="70" y="44"/>
                    </a:cubicBezTo>
                    <a:cubicBezTo>
                      <a:pt x="45" y="44"/>
                      <a:pt x="45" y="44"/>
                      <a:pt x="45" y="44"/>
                    </a:cubicBezTo>
                    <a:cubicBezTo>
                      <a:pt x="44" y="44"/>
                      <a:pt x="43" y="44"/>
                      <a:pt x="43" y="43"/>
                    </a:cubicBezTo>
                    <a:cubicBezTo>
                      <a:pt x="44" y="33"/>
                      <a:pt x="44" y="33"/>
                      <a:pt x="44" y="33"/>
                    </a:cubicBezTo>
                    <a:cubicBezTo>
                      <a:pt x="44" y="32"/>
                      <a:pt x="44" y="32"/>
                      <a:pt x="45" y="32"/>
                    </a:cubicBezTo>
                    <a:cubicBezTo>
                      <a:pt x="69" y="32"/>
                      <a:pt x="69" y="32"/>
                      <a:pt x="69" y="32"/>
                    </a:cubicBezTo>
                    <a:cubicBezTo>
                      <a:pt x="70" y="32"/>
                      <a:pt x="71" y="32"/>
                      <a:pt x="71" y="33"/>
                    </a:cubicBezTo>
                    <a:lnTo>
                      <a:pt x="71" y="43"/>
                    </a:lnTo>
                    <a:close/>
                    <a:moveTo>
                      <a:pt x="77" y="31"/>
                    </a:moveTo>
                    <a:cubicBezTo>
                      <a:pt x="72" y="31"/>
                      <a:pt x="72" y="31"/>
                      <a:pt x="72" y="31"/>
                    </a:cubicBezTo>
                    <a:cubicBezTo>
                      <a:pt x="72" y="28"/>
                      <a:pt x="72" y="28"/>
                      <a:pt x="72" y="28"/>
                    </a:cubicBezTo>
                    <a:cubicBezTo>
                      <a:pt x="77" y="28"/>
                      <a:pt x="77" y="28"/>
                      <a:pt x="77" y="28"/>
                    </a:cubicBezTo>
                    <a:lnTo>
                      <a:pt x="77" y="31"/>
                    </a:lnTo>
                    <a:close/>
                    <a:moveTo>
                      <a:pt x="76" y="27"/>
                    </a:moveTo>
                    <a:cubicBezTo>
                      <a:pt x="72" y="27"/>
                      <a:pt x="72" y="27"/>
                      <a:pt x="72" y="27"/>
                    </a:cubicBezTo>
                    <a:cubicBezTo>
                      <a:pt x="71" y="24"/>
                      <a:pt x="71" y="24"/>
                      <a:pt x="71" y="24"/>
                    </a:cubicBezTo>
                    <a:cubicBezTo>
                      <a:pt x="76" y="24"/>
                      <a:pt x="76" y="24"/>
                      <a:pt x="76" y="24"/>
                    </a:cubicBezTo>
                    <a:lnTo>
                      <a:pt x="76" y="27"/>
                    </a:lnTo>
                    <a:close/>
                    <a:moveTo>
                      <a:pt x="76" y="23"/>
                    </a:moveTo>
                    <a:cubicBezTo>
                      <a:pt x="71" y="23"/>
                      <a:pt x="71" y="23"/>
                      <a:pt x="71" y="23"/>
                    </a:cubicBezTo>
                    <a:cubicBezTo>
                      <a:pt x="71" y="20"/>
                      <a:pt x="71" y="20"/>
                      <a:pt x="71" y="20"/>
                    </a:cubicBezTo>
                    <a:cubicBezTo>
                      <a:pt x="76" y="20"/>
                      <a:pt x="76" y="20"/>
                      <a:pt x="76" y="20"/>
                    </a:cubicBezTo>
                    <a:lnTo>
                      <a:pt x="76" y="23"/>
                    </a:lnTo>
                    <a:close/>
                    <a:moveTo>
                      <a:pt x="76" y="19"/>
                    </a:moveTo>
                    <a:cubicBezTo>
                      <a:pt x="71" y="19"/>
                      <a:pt x="71" y="19"/>
                      <a:pt x="71" y="19"/>
                    </a:cubicBezTo>
                    <a:cubicBezTo>
                      <a:pt x="71" y="16"/>
                      <a:pt x="71" y="16"/>
                      <a:pt x="71" y="16"/>
                    </a:cubicBezTo>
                    <a:cubicBezTo>
                      <a:pt x="76" y="16"/>
                      <a:pt x="76" y="16"/>
                      <a:pt x="76" y="16"/>
                    </a:cubicBezTo>
                    <a:lnTo>
                      <a:pt x="76" y="19"/>
                    </a:lnTo>
                    <a:close/>
                    <a:moveTo>
                      <a:pt x="75" y="15"/>
                    </a:moveTo>
                    <a:cubicBezTo>
                      <a:pt x="71" y="15"/>
                      <a:pt x="71" y="15"/>
                      <a:pt x="71" y="15"/>
                    </a:cubicBezTo>
                    <a:cubicBezTo>
                      <a:pt x="71" y="12"/>
                      <a:pt x="71" y="12"/>
                      <a:pt x="71" y="12"/>
                    </a:cubicBezTo>
                    <a:cubicBezTo>
                      <a:pt x="75" y="12"/>
                      <a:pt x="75" y="12"/>
                      <a:pt x="75" y="12"/>
                    </a:cubicBezTo>
                    <a:lnTo>
                      <a:pt x="75" y="15"/>
                    </a:lnTo>
                    <a:close/>
                    <a:moveTo>
                      <a:pt x="75" y="11"/>
                    </a:moveTo>
                    <a:cubicBezTo>
                      <a:pt x="71" y="11"/>
                      <a:pt x="71" y="11"/>
                      <a:pt x="71" y="11"/>
                    </a:cubicBezTo>
                    <a:cubicBezTo>
                      <a:pt x="70" y="8"/>
                      <a:pt x="70" y="8"/>
                      <a:pt x="70" y="8"/>
                    </a:cubicBezTo>
                    <a:cubicBezTo>
                      <a:pt x="75" y="8"/>
                      <a:pt x="75" y="8"/>
                      <a:pt x="75" y="8"/>
                    </a:cubicBezTo>
                    <a:lnTo>
                      <a:pt x="75" y="11"/>
                    </a:lnTo>
                    <a:close/>
                    <a:moveTo>
                      <a:pt x="75" y="5"/>
                    </a:moveTo>
                    <a:cubicBezTo>
                      <a:pt x="72" y="5"/>
                      <a:pt x="72" y="5"/>
                      <a:pt x="72" y="5"/>
                    </a:cubicBezTo>
                    <a:cubicBezTo>
                      <a:pt x="72" y="5"/>
                      <a:pt x="71" y="5"/>
                      <a:pt x="71" y="4"/>
                    </a:cubicBezTo>
                    <a:cubicBezTo>
                      <a:pt x="71" y="3"/>
                      <a:pt x="71" y="3"/>
                      <a:pt x="71" y="3"/>
                    </a:cubicBezTo>
                    <a:cubicBezTo>
                      <a:pt x="71" y="3"/>
                      <a:pt x="71" y="2"/>
                      <a:pt x="72" y="2"/>
                    </a:cubicBezTo>
                    <a:cubicBezTo>
                      <a:pt x="75" y="2"/>
                      <a:pt x="75" y="2"/>
                      <a:pt x="75" y="2"/>
                    </a:cubicBezTo>
                    <a:cubicBezTo>
                      <a:pt x="76" y="2"/>
                      <a:pt x="76" y="3"/>
                      <a:pt x="76" y="3"/>
                    </a:cubicBezTo>
                    <a:cubicBezTo>
                      <a:pt x="77" y="4"/>
                      <a:pt x="77" y="4"/>
                      <a:pt x="77" y="4"/>
                    </a:cubicBezTo>
                    <a:cubicBezTo>
                      <a:pt x="77" y="5"/>
                      <a:pt x="76" y="5"/>
                      <a:pt x="75" y="5"/>
                    </a:cubicBezTo>
                    <a:close/>
                    <a:moveTo>
                      <a:pt x="84" y="31"/>
                    </a:moveTo>
                    <a:cubicBezTo>
                      <a:pt x="79" y="31"/>
                      <a:pt x="79" y="31"/>
                      <a:pt x="79" y="31"/>
                    </a:cubicBezTo>
                    <a:cubicBezTo>
                      <a:pt x="78" y="28"/>
                      <a:pt x="78" y="28"/>
                      <a:pt x="78" y="28"/>
                    </a:cubicBezTo>
                    <a:cubicBezTo>
                      <a:pt x="83" y="28"/>
                      <a:pt x="83" y="28"/>
                      <a:pt x="83" y="28"/>
                    </a:cubicBezTo>
                    <a:lnTo>
                      <a:pt x="84" y="31"/>
                    </a:lnTo>
                    <a:close/>
                    <a:moveTo>
                      <a:pt x="83" y="27"/>
                    </a:moveTo>
                    <a:cubicBezTo>
                      <a:pt x="78" y="27"/>
                      <a:pt x="78" y="27"/>
                      <a:pt x="78" y="27"/>
                    </a:cubicBezTo>
                    <a:cubicBezTo>
                      <a:pt x="78" y="24"/>
                      <a:pt x="78" y="24"/>
                      <a:pt x="78" y="24"/>
                    </a:cubicBezTo>
                    <a:cubicBezTo>
                      <a:pt x="83" y="24"/>
                      <a:pt x="83" y="24"/>
                      <a:pt x="83" y="24"/>
                    </a:cubicBezTo>
                    <a:lnTo>
                      <a:pt x="83" y="27"/>
                    </a:lnTo>
                    <a:close/>
                    <a:moveTo>
                      <a:pt x="83" y="23"/>
                    </a:moveTo>
                    <a:cubicBezTo>
                      <a:pt x="78" y="23"/>
                      <a:pt x="78" y="23"/>
                      <a:pt x="78" y="23"/>
                    </a:cubicBezTo>
                    <a:cubicBezTo>
                      <a:pt x="78" y="20"/>
                      <a:pt x="78" y="20"/>
                      <a:pt x="78" y="20"/>
                    </a:cubicBezTo>
                    <a:cubicBezTo>
                      <a:pt x="82" y="20"/>
                      <a:pt x="82" y="20"/>
                      <a:pt x="82" y="20"/>
                    </a:cubicBezTo>
                    <a:lnTo>
                      <a:pt x="83" y="23"/>
                    </a:lnTo>
                    <a:close/>
                    <a:moveTo>
                      <a:pt x="82" y="19"/>
                    </a:moveTo>
                    <a:cubicBezTo>
                      <a:pt x="78" y="19"/>
                      <a:pt x="78" y="19"/>
                      <a:pt x="78" y="19"/>
                    </a:cubicBezTo>
                    <a:cubicBezTo>
                      <a:pt x="77" y="16"/>
                      <a:pt x="77" y="16"/>
                      <a:pt x="77" y="16"/>
                    </a:cubicBezTo>
                    <a:cubicBezTo>
                      <a:pt x="82" y="16"/>
                      <a:pt x="82" y="16"/>
                      <a:pt x="82" y="16"/>
                    </a:cubicBezTo>
                    <a:lnTo>
                      <a:pt x="82" y="19"/>
                    </a:lnTo>
                    <a:close/>
                    <a:moveTo>
                      <a:pt x="82" y="15"/>
                    </a:moveTo>
                    <a:cubicBezTo>
                      <a:pt x="77" y="15"/>
                      <a:pt x="77" y="15"/>
                      <a:pt x="77" y="15"/>
                    </a:cubicBezTo>
                    <a:cubicBezTo>
                      <a:pt x="77" y="12"/>
                      <a:pt x="77" y="12"/>
                      <a:pt x="77" y="12"/>
                    </a:cubicBezTo>
                    <a:cubicBezTo>
                      <a:pt x="81" y="12"/>
                      <a:pt x="81" y="12"/>
                      <a:pt x="81" y="12"/>
                    </a:cubicBezTo>
                    <a:lnTo>
                      <a:pt x="82" y="15"/>
                    </a:lnTo>
                    <a:close/>
                    <a:moveTo>
                      <a:pt x="81" y="11"/>
                    </a:moveTo>
                    <a:cubicBezTo>
                      <a:pt x="77" y="11"/>
                      <a:pt x="77" y="11"/>
                      <a:pt x="77" y="11"/>
                    </a:cubicBezTo>
                    <a:cubicBezTo>
                      <a:pt x="77" y="8"/>
                      <a:pt x="77" y="8"/>
                      <a:pt x="77" y="8"/>
                    </a:cubicBezTo>
                    <a:cubicBezTo>
                      <a:pt x="81" y="8"/>
                      <a:pt x="81" y="8"/>
                      <a:pt x="81" y="8"/>
                    </a:cubicBezTo>
                    <a:lnTo>
                      <a:pt x="81" y="11"/>
                    </a:lnTo>
                    <a:close/>
                    <a:moveTo>
                      <a:pt x="90" y="31"/>
                    </a:moveTo>
                    <a:cubicBezTo>
                      <a:pt x="85" y="31"/>
                      <a:pt x="85" y="31"/>
                      <a:pt x="85" y="31"/>
                    </a:cubicBezTo>
                    <a:cubicBezTo>
                      <a:pt x="85" y="28"/>
                      <a:pt x="85" y="28"/>
                      <a:pt x="85" y="28"/>
                    </a:cubicBezTo>
                    <a:cubicBezTo>
                      <a:pt x="90" y="28"/>
                      <a:pt x="90" y="28"/>
                      <a:pt x="90" y="28"/>
                    </a:cubicBezTo>
                    <a:lnTo>
                      <a:pt x="90" y="31"/>
                    </a:lnTo>
                    <a:close/>
                    <a:moveTo>
                      <a:pt x="90" y="27"/>
                    </a:moveTo>
                    <a:cubicBezTo>
                      <a:pt x="85" y="27"/>
                      <a:pt x="85" y="27"/>
                      <a:pt x="85" y="27"/>
                    </a:cubicBezTo>
                    <a:cubicBezTo>
                      <a:pt x="85" y="24"/>
                      <a:pt x="85" y="24"/>
                      <a:pt x="85" y="24"/>
                    </a:cubicBezTo>
                    <a:cubicBezTo>
                      <a:pt x="89" y="24"/>
                      <a:pt x="89" y="24"/>
                      <a:pt x="89" y="24"/>
                    </a:cubicBezTo>
                    <a:lnTo>
                      <a:pt x="90" y="27"/>
                    </a:lnTo>
                    <a:close/>
                    <a:moveTo>
                      <a:pt x="89" y="23"/>
                    </a:moveTo>
                    <a:cubicBezTo>
                      <a:pt x="84" y="23"/>
                      <a:pt x="84" y="23"/>
                      <a:pt x="84" y="23"/>
                    </a:cubicBezTo>
                    <a:cubicBezTo>
                      <a:pt x="84" y="20"/>
                      <a:pt x="84" y="20"/>
                      <a:pt x="84" y="20"/>
                    </a:cubicBezTo>
                    <a:cubicBezTo>
                      <a:pt x="89" y="20"/>
                      <a:pt x="89" y="20"/>
                      <a:pt x="89" y="20"/>
                    </a:cubicBezTo>
                    <a:lnTo>
                      <a:pt x="89" y="23"/>
                    </a:lnTo>
                    <a:close/>
                    <a:moveTo>
                      <a:pt x="89" y="19"/>
                    </a:moveTo>
                    <a:cubicBezTo>
                      <a:pt x="84" y="19"/>
                      <a:pt x="84" y="19"/>
                      <a:pt x="84" y="19"/>
                    </a:cubicBezTo>
                    <a:cubicBezTo>
                      <a:pt x="84" y="16"/>
                      <a:pt x="84" y="16"/>
                      <a:pt x="84" y="16"/>
                    </a:cubicBezTo>
                    <a:cubicBezTo>
                      <a:pt x="88" y="16"/>
                      <a:pt x="88" y="16"/>
                      <a:pt x="88" y="16"/>
                    </a:cubicBezTo>
                    <a:lnTo>
                      <a:pt x="89" y="19"/>
                    </a:lnTo>
                    <a:close/>
                    <a:moveTo>
                      <a:pt x="88" y="15"/>
                    </a:moveTo>
                    <a:cubicBezTo>
                      <a:pt x="84" y="15"/>
                      <a:pt x="84" y="15"/>
                      <a:pt x="84" y="15"/>
                    </a:cubicBezTo>
                    <a:cubicBezTo>
                      <a:pt x="83" y="12"/>
                      <a:pt x="83" y="12"/>
                      <a:pt x="83" y="12"/>
                    </a:cubicBezTo>
                    <a:cubicBezTo>
                      <a:pt x="88" y="12"/>
                      <a:pt x="88" y="12"/>
                      <a:pt x="88" y="12"/>
                    </a:cubicBezTo>
                    <a:lnTo>
                      <a:pt x="88" y="15"/>
                    </a:lnTo>
                    <a:close/>
                    <a:moveTo>
                      <a:pt x="88" y="11"/>
                    </a:moveTo>
                    <a:cubicBezTo>
                      <a:pt x="83" y="11"/>
                      <a:pt x="83" y="11"/>
                      <a:pt x="83" y="11"/>
                    </a:cubicBezTo>
                    <a:cubicBezTo>
                      <a:pt x="83" y="8"/>
                      <a:pt x="83" y="8"/>
                      <a:pt x="83" y="8"/>
                    </a:cubicBezTo>
                    <a:cubicBezTo>
                      <a:pt x="87" y="8"/>
                      <a:pt x="87" y="8"/>
                      <a:pt x="87" y="8"/>
                    </a:cubicBezTo>
                    <a:lnTo>
                      <a:pt x="88" y="11"/>
                    </a:lnTo>
                    <a:close/>
                    <a:moveTo>
                      <a:pt x="97" y="31"/>
                    </a:moveTo>
                    <a:cubicBezTo>
                      <a:pt x="92" y="31"/>
                      <a:pt x="92" y="31"/>
                      <a:pt x="92" y="31"/>
                    </a:cubicBezTo>
                    <a:cubicBezTo>
                      <a:pt x="92" y="28"/>
                      <a:pt x="92" y="28"/>
                      <a:pt x="92" y="28"/>
                    </a:cubicBezTo>
                    <a:cubicBezTo>
                      <a:pt x="97" y="28"/>
                      <a:pt x="97" y="28"/>
                      <a:pt x="97" y="28"/>
                    </a:cubicBezTo>
                    <a:lnTo>
                      <a:pt x="97" y="31"/>
                    </a:lnTo>
                    <a:close/>
                    <a:moveTo>
                      <a:pt x="97" y="27"/>
                    </a:moveTo>
                    <a:cubicBezTo>
                      <a:pt x="92" y="27"/>
                      <a:pt x="92" y="27"/>
                      <a:pt x="92" y="27"/>
                    </a:cubicBezTo>
                    <a:cubicBezTo>
                      <a:pt x="91" y="24"/>
                      <a:pt x="91" y="24"/>
                      <a:pt x="91" y="24"/>
                    </a:cubicBezTo>
                    <a:cubicBezTo>
                      <a:pt x="96" y="24"/>
                      <a:pt x="96" y="24"/>
                      <a:pt x="96" y="24"/>
                    </a:cubicBezTo>
                    <a:lnTo>
                      <a:pt x="97" y="27"/>
                    </a:lnTo>
                    <a:close/>
                    <a:moveTo>
                      <a:pt x="96" y="23"/>
                    </a:moveTo>
                    <a:cubicBezTo>
                      <a:pt x="91" y="23"/>
                      <a:pt x="91" y="23"/>
                      <a:pt x="91" y="23"/>
                    </a:cubicBezTo>
                    <a:cubicBezTo>
                      <a:pt x="91" y="20"/>
                      <a:pt x="91" y="20"/>
                      <a:pt x="91" y="20"/>
                    </a:cubicBezTo>
                    <a:cubicBezTo>
                      <a:pt x="95" y="20"/>
                      <a:pt x="95" y="20"/>
                      <a:pt x="95" y="20"/>
                    </a:cubicBezTo>
                    <a:lnTo>
                      <a:pt x="96" y="23"/>
                    </a:lnTo>
                    <a:close/>
                    <a:moveTo>
                      <a:pt x="95" y="19"/>
                    </a:moveTo>
                    <a:cubicBezTo>
                      <a:pt x="90" y="19"/>
                      <a:pt x="90" y="19"/>
                      <a:pt x="90" y="19"/>
                    </a:cubicBezTo>
                    <a:cubicBezTo>
                      <a:pt x="90" y="16"/>
                      <a:pt x="90" y="16"/>
                      <a:pt x="90" y="16"/>
                    </a:cubicBezTo>
                    <a:cubicBezTo>
                      <a:pt x="95" y="16"/>
                      <a:pt x="95" y="16"/>
                      <a:pt x="95" y="16"/>
                    </a:cubicBezTo>
                    <a:lnTo>
                      <a:pt x="95" y="19"/>
                    </a:lnTo>
                    <a:close/>
                    <a:moveTo>
                      <a:pt x="94" y="15"/>
                    </a:moveTo>
                    <a:cubicBezTo>
                      <a:pt x="90" y="15"/>
                      <a:pt x="90" y="15"/>
                      <a:pt x="90" y="15"/>
                    </a:cubicBezTo>
                    <a:cubicBezTo>
                      <a:pt x="89" y="12"/>
                      <a:pt x="89" y="12"/>
                      <a:pt x="89" y="12"/>
                    </a:cubicBezTo>
                    <a:cubicBezTo>
                      <a:pt x="94" y="12"/>
                      <a:pt x="94" y="12"/>
                      <a:pt x="94" y="12"/>
                    </a:cubicBezTo>
                    <a:lnTo>
                      <a:pt x="94" y="15"/>
                    </a:lnTo>
                    <a:close/>
                    <a:moveTo>
                      <a:pt x="94" y="11"/>
                    </a:moveTo>
                    <a:cubicBezTo>
                      <a:pt x="89" y="11"/>
                      <a:pt x="89" y="11"/>
                      <a:pt x="89" y="11"/>
                    </a:cubicBezTo>
                    <a:cubicBezTo>
                      <a:pt x="89" y="8"/>
                      <a:pt x="89" y="8"/>
                      <a:pt x="89" y="8"/>
                    </a:cubicBezTo>
                    <a:cubicBezTo>
                      <a:pt x="93" y="8"/>
                      <a:pt x="93" y="8"/>
                      <a:pt x="93" y="8"/>
                    </a:cubicBezTo>
                    <a:lnTo>
                      <a:pt x="94" y="11"/>
                    </a:lnTo>
                    <a:close/>
                    <a:moveTo>
                      <a:pt x="93" y="4"/>
                    </a:moveTo>
                    <a:cubicBezTo>
                      <a:pt x="93" y="5"/>
                      <a:pt x="92" y="5"/>
                      <a:pt x="91" y="5"/>
                    </a:cubicBezTo>
                    <a:cubicBezTo>
                      <a:pt x="89" y="5"/>
                      <a:pt x="89" y="5"/>
                      <a:pt x="89" y="5"/>
                    </a:cubicBezTo>
                    <a:cubicBezTo>
                      <a:pt x="88" y="5"/>
                      <a:pt x="87" y="5"/>
                      <a:pt x="87" y="4"/>
                    </a:cubicBezTo>
                    <a:cubicBezTo>
                      <a:pt x="87" y="3"/>
                      <a:pt x="87" y="3"/>
                      <a:pt x="87" y="3"/>
                    </a:cubicBezTo>
                    <a:cubicBezTo>
                      <a:pt x="87" y="3"/>
                      <a:pt x="87" y="2"/>
                      <a:pt x="88" y="2"/>
                    </a:cubicBezTo>
                    <a:cubicBezTo>
                      <a:pt x="91" y="2"/>
                      <a:pt x="91" y="2"/>
                      <a:pt x="91" y="2"/>
                    </a:cubicBezTo>
                    <a:cubicBezTo>
                      <a:pt x="92" y="2"/>
                      <a:pt x="92" y="3"/>
                      <a:pt x="92" y="3"/>
                    </a:cubicBezTo>
                    <a:lnTo>
                      <a:pt x="93" y="4"/>
                    </a:lnTo>
                    <a:close/>
                    <a:moveTo>
                      <a:pt x="101" y="4"/>
                    </a:moveTo>
                    <a:cubicBezTo>
                      <a:pt x="101" y="5"/>
                      <a:pt x="100" y="5"/>
                      <a:pt x="100" y="5"/>
                    </a:cubicBezTo>
                    <a:cubicBezTo>
                      <a:pt x="97" y="5"/>
                      <a:pt x="97" y="5"/>
                      <a:pt x="97" y="5"/>
                    </a:cubicBezTo>
                    <a:cubicBezTo>
                      <a:pt x="96" y="5"/>
                      <a:pt x="95" y="5"/>
                      <a:pt x="95" y="4"/>
                    </a:cubicBezTo>
                    <a:cubicBezTo>
                      <a:pt x="95" y="3"/>
                      <a:pt x="95" y="3"/>
                      <a:pt x="95" y="3"/>
                    </a:cubicBezTo>
                    <a:cubicBezTo>
                      <a:pt x="95" y="3"/>
                      <a:pt x="95" y="2"/>
                      <a:pt x="96" y="2"/>
                    </a:cubicBezTo>
                    <a:cubicBezTo>
                      <a:pt x="99" y="2"/>
                      <a:pt x="99" y="2"/>
                      <a:pt x="99" y="2"/>
                    </a:cubicBezTo>
                    <a:cubicBezTo>
                      <a:pt x="100" y="2"/>
                      <a:pt x="100" y="3"/>
                      <a:pt x="101" y="3"/>
                    </a:cubicBezTo>
                    <a:lnTo>
                      <a:pt x="101" y="4"/>
                    </a:lnTo>
                    <a:close/>
                  </a:path>
                </a:pathLst>
              </a:custGeom>
              <a:solidFill>
                <a:schemeClr val="bg1"/>
              </a:solidFill>
              <a:ln>
                <a:noFill/>
              </a:ln>
            </p:spPr>
            <p:txBody>
              <a:bodyPr/>
              <a:lstStyle/>
              <a:p>
                <a:pPr defTabSz="685165" eaLnBrk="1" fontAlgn="auto" hangingPunct="1">
                  <a:spcBef>
                    <a:spcPts val="0"/>
                  </a:spcBef>
                  <a:spcAft>
                    <a:spcPts val="0"/>
                  </a:spcAft>
                  <a:defRPr/>
                </a:pPr>
                <a:endParaRPr lang="zh-CN" altLang="en-US" sz="1350">
                  <a:latin typeface="+mn-lt"/>
                  <a:ea typeface="+mn-ea"/>
                </a:endParaRPr>
              </a:p>
            </p:txBody>
          </p:sp>
          <p:sp>
            <p:nvSpPr>
              <p:cNvPr id="15" name="淘宝网chenying0907出品 118"/>
              <p:cNvSpPr>
                <a:spLocks noEditPoints="1"/>
              </p:cNvSpPr>
              <p:nvPr/>
            </p:nvSpPr>
            <p:spPr bwMode="auto">
              <a:xfrm>
                <a:off x="6135688" y="1873250"/>
                <a:ext cx="204787" cy="147638"/>
              </a:xfrm>
              <a:custGeom>
                <a:avLst/>
                <a:gdLst>
                  <a:gd name="T0" fmla="*/ 89 w 91"/>
                  <a:gd name="T1" fmla="*/ 0 h 65"/>
                  <a:gd name="T2" fmla="*/ 2 w 91"/>
                  <a:gd name="T3" fmla="*/ 0 h 65"/>
                  <a:gd name="T4" fmla="*/ 0 w 91"/>
                  <a:gd name="T5" fmla="*/ 2 h 65"/>
                  <a:gd name="T6" fmla="*/ 0 w 91"/>
                  <a:gd name="T7" fmla="*/ 63 h 65"/>
                  <a:gd name="T8" fmla="*/ 2 w 91"/>
                  <a:gd name="T9" fmla="*/ 65 h 65"/>
                  <a:gd name="T10" fmla="*/ 89 w 91"/>
                  <a:gd name="T11" fmla="*/ 65 h 65"/>
                  <a:gd name="T12" fmla="*/ 91 w 91"/>
                  <a:gd name="T13" fmla="*/ 63 h 65"/>
                  <a:gd name="T14" fmla="*/ 91 w 91"/>
                  <a:gd name="T15" fmla="*/ 2 h 65"/>
                  <a:gd name="T16" fmla="*/ 89 w 91"/>
                  <a:gd name="T17" fmla="*/ 0 h 65"/>
                  <a:gd name="T18" fmla="*/ 87 w 91"/>
                  <a:gd name="T19" fmla="*/ 59 h 65"/>
                  <a:gd name="T20" fmla="*/ 85 w 91"/>
                  <a:gd name="T21" fmla="*/ 61 h 65"/>
                  <a:gd name="T22" fmla="*/ 6 w 91"/>
                  <a:gd name="T23" fmla="*/ 61 h 65"/>
                  <a:gd name="T24" fmla="*/ 4 w 91"/>
                  <a:gd name="T25" fmla="*/ 59 h 65"/>
                  <a:gd name="T26" fmla="*/ 4 w 91"/>
                  <a:gd name="T27" fmla="*/ 6 h 65"/>
                  <a:gd name="T28" fmla="*/ 6 w 91"/>
                  <a:gd name="T29" fmla="*/ 4 h 65"/>
                  <a:gd name="T30" fmla="*/ 85 w 91"/>
                  <a:gd name="T31" fmla="*/ 4 h 65"/>
                  <a:gd name="T32" fmla="*/ 87 w 91"/>
                  <a:gd name="T33" fmla="*/ 6 h 65"/>
                  <a:gd name="T34" fmla="*/ 87 w 91"/>
                  <a:gd name="T35"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65">
                    <a:moveTo>
                      <a:pt x="89" y="0"/>
                    </a:moveTo>
                    <a:cubicBezTo>
                      <a:pt x="2" y="0"/>
                      <a:pt x="2" y="0"/>
                      <a:pt x="2" y="0"/>
                    </a:cubicBezTo>
                    <a:cubicBezTo>
                      <a:pt x="1" y="0"/>
                      <a:pt x="0" y="1"/>
                      <a:pt x="0" y="2"/>
                    </a:cubicBezTo>
                    <a:cubicBezTo>
                      <a:pt x="0" y="63"/>
                      <a:pt x="0" y="63"/>
                      <a:pt x="0" y="63"/>
                    </a:cubicBezTo>
                    <a:cubicBezTo>
                      <a:pt x="0" y="64"/>
                      <a:pt x="1" y="65"/>
                      <a:pt x="2" y="65"/>
                    </a:cubicBezTo>
                    <a:cubicBezTo>
                      <a:pt x="89" y="65"/>
                      <a:pt x="89" y="65"/>
                      <a:pt x="89" y="65"/>
                    </a:cubicBezTo>
                    <a:cubicBezTo>
                      <a:pt x="90" y="65"/>
                      <a:pt x="91" y="64"/>
                      <a:pt x="91" y="63"/>
                    </a:cubicBezTo>
                    <a:cubicBezTo>
                      <a:pt x="91" y="2"/>
                      <a:pt x="91" y="2"/>
                      <a:pt x="91" y="2"/>
                    </a:cubicBezTo>
                    <a:cubicBezTo>
                      <a:pt x="91" y="1"/>
                      <a:pt x="90" y="0"/>
                      <a:pt x="89" y="0"/>
                    </a:cubicBezTo>
                    <a:close/>
                    <a:moveTo>
                      <a:pt x="87" y="59"/>
                    </a:moveTo>
                    <a:cubicBezTo>
                      <a:pt x="87" y="60"/>
                      <a:pt x="86" y="61"/>
                      <a:pt x="85" y="61"/>
                    </a:cubicBezTo>
                    <a:cubicBezTo>
                      <a:pt x="6" y="61"/>
                      <a:pt x="6" y="61"/>
                      <a:pt x="6" y="61"/>
                    </a:cubicBezTo>
                    <a:cubicBezTo>
                      <a:pt x="5" y="61"/>
                      <a:pt x="4" y="60"/>
                      <a:pt x="4" y="59"/>
                    </a:cubicBezTo>
                    <a:cubicBezTo>
                      <a:pt x="4" y="6"/>
                      <a:pt x="4" y="6"/>
                      <a:pt x="4" y="6"/>
                    </a:cubicBezTo>
                    <a:cubicBezTo>
                      <a:pt x="4" y="5"/>
                      <a:pt x="5" y="4"/>
                      <a:pt x="6" y="4"/>
                    </a:cubicBezTo>
                    <a:cubicBezTo>
                      <a:pt x="85" y="4"/>
                      <a:pt x="85" y="4"/>
                      <a:pt x="85" y="4"/>
                    </a:cubicBezTo>
                    <a:cubicBezTo>
                      <a:pt x="86" y="4"/>
                      <a:pt x="87" y="5"/>
                      <a:pt x="87" y="6"/>
                    </a:cubicBezTo>
                    <a:lnTo>
                      <a:pt x="87" y="59"/>
                    </a:lnTo>
                    <a:close/>
                  </a:path>
                </a:pathLst>
              </a:custGeom>
              <a:solidFill>
                <a:schemeClr val="bg1"/>
              </a:solidFill>
              <a:ln>
                <a:noFill/>
              </a:ln>
            </p:spPr>
            <p:txBody>
              <a:bodyPr/>
              <a:lstStyle/>
              <a:p>
                <a:pPr defTabSz="685165" eaLnBrk="1" fontAlgn="auto" hangingPunct="1">
                  <a:spcBef>
                    <a:spcPts val="0"/>
                  </a:spcBef>
                  <a:spcAft>
                    <a:spcPts val="0"/>
                  </a:spcAft>
                  <a:defRPr/>
                </a:pPr>
                <a:endParaRPr lang="zh-CN" altLang="en-US" sz="1350">
                  <a:latin typeface="+mn-lt"/>
                  <a:ea typeface="+mn-ea"/>
                </a:endParaRPr>
              </a:p>
            </p:txBody>
          </p:sp>
          <p:sp>
            <p:nvSpPr>
              <p:cNvPr id="16" name="淘宝网chenying0907出品 119"/>
              <p:cNvSpPr/>
              <p:nvPr/>
            </p:nvSpPr>
            <p:spPr bwMode="auto">
              <a:xfrm>
                <a:off x="6115050" y="2127250"/>
                <a:ext cx="241300" cy="3175"/>
              </a:xfrm>
              <a:custGeom>
                <a:avLst/>
                <a:gdLst>
                  <a:gd name="T0" fmla="*/ 107 w 107"/>
                  <a:gd name="T1" fmla="*/ 2 h 2"/>
                  <a:gd name="T2" fmla="*/ 106 w 107"/>
                  <a:gd name="T3" fmla="*/ 2 h 2"/>
                  <a:gd name="T4" fmla="*/ 2 w 107"/>
                  <a:gd name="T5" fmla="*/ 2 h 2"/>
                  <a:gd name="T6" fmla="*/ 0 w 107"/>
                  <a:gd name="T7" fmla="*/ 2 h 2"/>
                  <a:gd name="T8" fmla="*/ 0 w 107"/>
                  <a:gd name="T9" fmla="*/ 1 h 2"/>
                  <a:gd name="T10" fmla="*/ 2 w 107"/>
                  <a:gd name="T11" fmla="*/ 0 h 2"/>
                  <a:gd name="T12" fmla="*/ 106 w 107"/>
                  <a:gd name="T13" fmla="*/ 0 h 2"/>
                  <a:gd name="T14" fmla="*/ 107 w 107"/>
                  <a:gd name="T15" fmla="*/ 1 h 2"/>
                  <a:gd name="T16" fmla="*/ 107 w 107"/>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2">
                    <a:moveTo>
                      <a:pt x="107" y="2"/>
                    </a:moveTo>
                    <a:cubicBezTo>
                      <a:pt x="107" y="2"/>
                      <a:pt x="107" y="2"/>
                      <a:pt x="106" y="2"/>
                    </a:cubicBezTo>
                    <a:cubicBezTo>
                      <a:pt x="2" y="2"/>
                      <a:pt x="2" y="2"/>
                      <a:pt x="2" y="2"/>
                    </a:cubicBezTo>
                    <a:cubicBezTo>
                      <a:pt x="1" y="2"/>
                      <a:pt x="0" y="2"/>
                      <a:pt x="0" y="2"/>
                    </a:cubicBezTo>
                    <a:cubicBezTo>
                      <a:pt x="0" y="1"/>
                      <a:pt x="0" y="1"/>
                      <a:pt x="0" y="1"/>
                    </a:cubicBezTo>
                    <a:cubicBezTo>
                      <a:pt x="0" y="1"/>
                      <a:pt x="1" y="0"/>
                      <a:pt x="2" y="0"/>
                    </a:cubicBezTo>
                    <a:cubicBezTo>
                      <a:pt x="106" y="0"/>
                      <a:pt x="106" y="0"/>
                      <a:pt x="106" y="0"/>
                    </a:cubicBezTo>
                    <a:cubicBezTo>
                      <a:pt x="107" y="0"/>
                      <a:pt x="107" y="1"/>
                      <a:pt x="107" y="1"/>
                    </a:cubicBezTo>
                    <a:lnTo>
                      <a:pt x="107" y="2"/>
                    </a:lnTo>
                    <a:close/>
                  </a:path>
                </a:pathLst>
              </a:custGeom>
              <a:solidFill>
                <a:schemeClr val="bg1"/>
              </a:solidFill>
              <a:ln>
                <a:noFill/>
              </a:ln>
            </p:spPr>
            <p:txBody>
              <a:bodyPr/>
              <a:lstStyle/>
              <a:p>
                <a:pPr defTabSz="685165" eaLnBrk="1" fontAlgn="auto" hangingPunct="1">
                  <a:spcBef>
                    <a:spcPts val="0"/>
                  </a:spcBef>
                  <a:spcAft>
                    <a:spcPts val="0"/>
                  </a:spcAft>
                  <a:defRPr/>
                </a:pPr>
                <a:endParaRPr lang="zh-CN" altLang="en-US" sz="1350">
                  <a:latin typeface="+mn-lt"/>
                  <a:ea typeface="+mn-ea"/>
                </a:endParaRPr>
              </a:p>
            </p:txBody>
          </p:sp>
          <p:sp>
            <p:nvSpPr>
              <p:cNvPr id="17" name="淘宝网chenying0907出品 120"/>
              <p:cNvSpPr/>
              <p:nvPr/>
            </p:nvSpPr>
            <p:spPr bwMode="auto">
              <a:xfrm>
                <a:off x="6153150" y="1889125"/>
                <a:ext cx="82550" cy="73025"/>
              </a:xfrm>
              <a:custGeom>
                <a:avLst/>
                <a:gdLst>
                  <a:gd name="T0" fmla="*/ 0 w 36"/>
                  <a:gd name="T1" fmla="*/ 32 h 32"/>
                  <a:gd name="T2" fmla="*/ 0 w 36"/>
                  <a:gd name="T3" fmla="*/ 1 h 32"/>
                  <a:gd name="T4" fmla="*/ 36 w 36"/>
                  <a:gd name="T5" fmla="*/ 2 h 32"/>
                  <a:gd name="T6" fmla="*/ 3 w 36"/>
                  <a:gd name="T7" fmla="*/ 5 h 32"/>
                  <a:gd name="T8" fmla="*/ 0 w 36"/>
                  <a:gd name="T9" fmla="*/ 32 h 32"/>
                </a:gdLst>
                <a:ahLst/>
                <a:cxnLst>
                  <a:cxn ang="0">
                    <a:pos x="T0" y="T1"/>
                  </a:cxn>
                  <a:cxn ang="0">
                    <a:pos x="T2" y="T3"/>
                  </a:cxn>
                  <a:cxn ang="0">
                    <a:pos x="T4" y="T5"/>
                  </a:cxn>
                  <a:cxn ang="0">
                    <a:pos x="T6" y="T7"/>
                  </a:cxn>
                  <a:cxn ang="0">
                    <a:pos x="T8" y="T9"/>
                  </a:cxn>
                </a:cxnLst>
                <a:rect l="0" t="0" r="r" b="b"/>
                <a:pathLst>
                  <a:path w="36" h="32">
                    <a:moveTo>
                      <a:pt x="0" y="32"/>
                    </a:moveTo>
                    <a:cubicBezTo>
                      <a:pt x="0" y="32"/>
                      <a:pt x="0" y="3"/>
                      <a:pt x="0" y="1"/>
                    </a:cubicBezTo>
                    <a:cubicBezTo>
                      <a:pt x="1" y="0"/>
                      <a:pt x="36" y="2"/>
                      <a:pt x="36" y="2"/>
                    </a:cubicBezTo>
                    <a:cubicBezTo>
                      <a:pt x="36" y="2"/>
                      <a:pt x="4" y="3"/>
                      <a:pt x="3" y="5"/>
                    </a:cubicBezTo>
                    <a:cubicBezTo>
                      <a:pt x="2" y="7"/>
                      <a:pt x="0" y="32"/>
                      <a:pt x="0" y="32"/>
                    </a:cubicBezTo>
                    <a:close/>
                  </a:path>
                </a:pathLst>
              </a:custGeom>
              <a:solidFill>
                <a:schemeClr val="bg1"/>
              </a:solidFill>
              <a:ln>
                <a:noFill/>
              </a:ln>
            </p:spPr>
            <p:txBody>
              <a:bodyPr/>
              <a:lstStyle/>
              <a:p>
                <a:pPr defTabSz="685165" eaLnBrk="1" fontAlgn="auto" hangingPunct="1">
                  <a:spcBef>
                    <a:spcPts val="0"/>
                  </a:spcBef>
                  <a:spcAft>
                    <a:spcPts val="0"/>
                  </a:spcAft>
                  <a:defRPr/>
                </a:pPr>
                <a:endParaRPr lang="zh-CN" altLang="en-US" sz="1350">
                  <a:latin typeface="+mn-lt"/>
                  <a:ea typeface="+mn-ea"/>
                </a:endParaRPr>
              </a:p>
            </p:txBody>
          </p:sp>
          <p:sp>
            <p:nvSpPr>
              <p:cNvPr id="18" name="淘宝网chenying0907出品 121"/>
              <p:cNvSpPr/>
              <p:nvPr/>
            </p:nvSpPr>
            <p:spPr bwMode="auto">
              <a:xfrm>
                <a:off x="6242050" y="1931988"/>
                <a:ext cx="82550" cy="73025"/>
              </a:xfrm>
              <a:custGeom>
                <a:avLst/>
                <a:gdLst>
                  <a:gd name="T0" fmla="*/ 37 w 37"/>
                  <a:gd name="T1" fmla="*/ 0 h 32"/>
                  <a:gd name="T2" fmla="*/ 36 w 37"/>
                  <a:gd name="T3" fmla="*/ 30 h 32"/>
                  <a:gd name="T4" fmla="*/ 0 w 37"/>
                  <a:gd name="T5" fmla="*/ 30 h 32"/>
                  <a:gd name="T6" fmla="*/ 33 w 37"/>
                  <a:gd name="T7" fmla="*/ 27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cubicBezTo>
                      <a:pt x="37" y="0"/>
                      <a:pt x="37" y="29"/>
                      <a:pt x="36" y="30"/>
                    </a:cubicBezTo>
                    <a:cubicBezTo>
                      <a:pt x="36" y="32"/>
                      <a:pt x="0" y="30"/>
                      <a:pt x="0" y="30"/>
                    </a:cubicBezTo>
                    <a:cubicBezTo>
                      <a:pt x="0" y="30"/>
                      <a:pt x="32" y="29"/>
                      <a:pt x="33" y="27"/>
                    </a:cubicBezTo>
                    <a:cubicBezTo>
                      <a:pt x="34" y="25"/>
                      <a:pt x="37" y="0"/>
                      <a:pt x="37" y="0"/>
                    </a:cubicBezTo>
                    <a:close/>
                  </a:path>
                </a:pathLst>
              </a:custGeom>
              <a:solidFill>
                <a:schemeClr val="bg1"/>
              </a:solidFill>
              <a:ln>
                <a:noFill/>
              </a:ln>
            </p:spPr>
            <p:txBody>
              <a:bodyPr/>
              <a:lstStyle/>
              <a:p>
                <a:pPr defTabSz="685165" eaLnBrk="1" fontAlgn="auto" hangingPunct="1">
                  <a:spcBef>
                    <a:spcPts val="0"/>
                  </a:spcBef>
                  <a:spcAft>
                    <a:spcPts val="0"/>
                  </a:spcAft>
                  <a:defRPr/>
                </a:pPr>
                <a:endParaRPr lang="zh-CN" altLang="en-US" sz="1350">
                  <a:latin typeface="+mn-lt"/>
                  <a:ea typeface="+mn-ea"/>
                </a:endParaRPr>
              </a:p>
            </p:txBody>
          </p:sp>
          <p:sp>
            <p:nvSpPr>
              <p:cNvPr id="19" name="淘宝网chenying0907出品 122"/>
              <p:cNvSpPr>
                <a:spLocks noEditPoints="1"/>
              </p:cNvSpPr>
              <p:nvPr/>
            </p:nvSpPr>
            <p:spPr bwMode="auto">
              <a:xfrm>
                <a:off x="5913438" y="1760538"/>
                <a:ext cx="346075" cy="366712"/>
              </a:xfrm>
              <a:custGeom>
                <a:avLst/>
                <a:gdLst>
                  <a:gd name="T0" fmla="*/ 84 w 154"/>
                  <a:gd name="T1" fmla="*/ 137 h 162"/>
                  <a:gd name="T2" fmla="*/ 84 w 154"/>
                  <a:gd name="T3" fmla="*/ 130 h 162"/>
                  <a:gd name="T4" fmla="*/ 93 w 154"/>
                  <a:gd name="T5" fmla="*/ 102 h 162"/>
                  <a:gd name="T6" fmla="*/ 93 w 154"/>
                  <a:gd name="T7" fmla="*/ 84 h 162"/>
                  <a:gd name="T8" fmla="*/ 84 w 154"/>
                  <a:gd name="T9" fmla="*/ 61 h 162"/>
                  <a:gd name="T10" fmla="*/ 84 w 154"/>
                  <a:gd name="T11" fmla="*/ 54 h 162"/>
                  <a:gd name="T12" fmla="*/ 104 w 154"/>
                  <a:gd name="T13" fmla="*/ 38 h 162"/>
                  <a:gd name="T14" fmla="*/ 108 w 154"/>
                  <a:gd name="T15" fmla="*/ 30 h 162"/>
                  <a:gd name="T16" fmla="*/ 134 w 154"/>
                  <a:gd name="T17" fmla="*/ 45 h 162"/>
                  <a:gd name="T18" fmla="*/ 134 w 154"/>
                  <a:gd name="T19" fmla="*/ 28 h 162"/>
                  <a:gd name="T20" fmla="*/ 154 w 154"/>
                  <a:gd name="T21" fmla="*/ 45 h 162"/>
                  <a:gd name="T22" fmla="*/ 137 w 154"/>
                  <a:gd name="T23" fmla="*/ 22 h 162"/>
                  <a:gd name="T24" fmla="*/ 30 w 154"/>
                  <a:gd name="T25" fmla="*/ 18 h 162"/>
                  <a:gd name="T26" fmla="*/ 9 w 154"/>
                  <a:gd name="T27" fmla="*/ 43 h 162"/>
                  <a:gd name="T28" fmla="*/ 12 w 154"/>
                  <a:gd name="T29" fmla="*/ 125 h 162"/>
                  <a:gd name="T30" fmla="*/ 81 w 154"/>
                  <a:gd name="T31" fmla="*/ 162 h 162"/>
                  <a:gd name="T32" fmla="*/ 124 w 154"/>
                  <a:gd name="T33" fmla="*/ 20 h 162"/>
                  <a:gd name="T34" fmla="*/ 125 w 154"/>
                  <a:gd name="T35" fmla="*/ 20 h 162"/>
                  <a:gd name="T36" fmla="*/ 98 w 154"/>
                  <a:gd name="T37" fmla="*/ 10 h 162"/>
                  <a:gd name="T38" fmla="*/ 91 w 154"/>
                  <a:gd name="T39" fmla="*/ 11 h 162"/>
                  <a:gd name="T40" fmla="*/ 84 w 154"/>
                  <a:gd name="T41" fmla="*/ 6 h 162"/>
                  <a:gd name="T42" fmla="*/ 48 w 154"/>
                  <a:gd name="T43" fmla="*/ 22 h 162"/>
                  <a:gd name="T44" fmla="*/ 48 w 154"/>
                  <a:gd name="T45" fmla="*/ 104 h 162"/>
                  <a:gd name="T46" fmla="*/ 47 w 154"/>
                  <a:gd name="T47" fmla="*/ 84 h 162"/>
                  <a:gd name="T48" fmla="*/ 36 w 154"/>
                  <a:gd name="T49" fmla="*/ 55 h 162"/>
                  <a:gd name="T50" fmla="*/ 29 w 154"/>
                  <a:gd name="T51" fmla="*/ 78 h 162"/>
                  <a:gd name="T52" fmla="*/ 54 w 154"/>
                  <a:gd name="T53" fmla="*/ 132 h 162"/>
                  <a:gd name="T54" fmla="*/ 38 w 154"/>
                  <a:gd name="T55" fmla="*/ 113 h 162"/>
                  <a:gd name="T56" fmla="*/ 44 w 154"/>
                  <a:gd name="T57" fmla="*/ 28 h 162"/>
                  <a:gd name="T58" fmla="*/ 49 w 154"/>
                  <a:gd name="T59" fmla="*/ 52 h 162"/>
                  <a:gd name="T60" fmla="*/ 37 w 154"/>
                  <a:gd name="T61" fmla="*/ 20 h 162"/>
                  <a:gd name="T62" fmla="*/ 31 w 154"/>
                  <a:gd name="T63" fmla="*/ 25 h 162"/>
                  <a:gd name="T64" fmla="*/ 28 w 154"/>
                  <a:gd name="T65" fmla="*/ 46 h 162"/>
                  <a:gd name="T66" fmla="*/ 28 w 154"/>
                  <a:gd name="T67" fmla="*/ 28 h 162"/>
                  <a:gd name="T68" fmla="*/ 22 w 154"/>
                  <a:gd name="T69" fmla="*/ 78 h 162"/>
                  <a:gd name="T70" fmla="*/ 6 w 154"/>
                  <a:gd name="T71" fmla="*/ 84 h 162"/>
                  <a:gd name="T72" fmla="*/ 25 w 154"/>
                  <a:gd name="T73" fmla="*/ 111 h 162"/>
                  <a:gd name="T74" fmla="*/ 28 w 154"/>
                  <a:gd name="T75" fmla="*/ 134 h 162"/>
                  <a:gd name="T76" fmla="*/ 37 w 154"/>
                  <a:gd name="T77" fmla="*/ 135 h 162"/>
                  <a:gd name="T78" fmla="*/ 37 w 154"/>
                  <a:gd name="T79" fmla="*/ 142 h 162"/>
                  <a:gd name="T80" fmla="*/ 48 w 154"/>
                  <a:gd name="T81" fmla="*/ 149 h 162"/>
                  <a:gd name="T82" fmla="*/ 56 w 154"/>
                  <a:gd name="T83" fmla="*/ 138 h 162"/>
                  <a:gd name="T84" fmla="*/ 78 w 154"/>
                  <a:gd name="T85" fmla="*/ 156 h 162"/>
                  <a:gd name="T86" fmla="*/ 78 w 154"/>
                  <a:gd name="T87" fmla="*/ 137 h 162"/>
                  <a:gd name="T88" fmla="*/ 61 w 154"/>
                  <a:gd name="T89" fmla="*/ 131 h 162"/>
                  <a:gd name="T90" fmla="*/ 78 w 154"/>
                  <a:gd name="T91" fmla="*/ 108 h 162"/>
                  <a:gd name="T92" fmla="*/ 54 w 154"/>
                  <a:gd name="T93" fmla="*/ 103 h 162"/>
                  <a:gd name="T94" fmla="*/ 78 w 154"/>
                  <a:gd name="T95" fmla="*/ 101 h 162"/>
                  <a:gd name="T96" fmla="*/ 54 w 154"/>
                  <a:gd name="T97" fmla="*/ 59 h 162"/>
                  <a:gd name="T98" fmla="*/ 78 w 154"/>
                  <a:gd name="T99" fmla="*/ 54 h 162"/>
                  <a:gd name="T100" fmla="*/ 78 w 154"/>
                  <a:gd name="T101" fmla="*/ 32 h 162"/>
                  <a:gd name="T102" fmla="*/ 71 w 154"/>
                  <a:gd name="T103" fmla="*/ 11 h 162"/>
                  <a:gd name="T104" fmla="*/ 63 w 154"/>
                  <a:gd name="T105" fmla="*/ 2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162">
                    <a:moveTo>
                      <a:pt x="81" y="162"/>
                    </a:moveTo>
                    <a:cubicBezTo>
                      <a:pt x="84" y="150"/>
                      <a:pt x="84" y="150"/>
                      <a:pt x="84" y="150"/>
                    </a:cubicBezTo>
                    <a:cubicBezTo>
                      <a:pt x="84" y="137"/>
                      <a:pt x="84" y="137"/>
                      <a:pt x="84" y="137"/>
                    </a:cubicBezTo>
                    <a:cubicBezTo>
                      <a:pt x="85" y="137"/>
                      <a:pt x="86" y="137"/>
                      <a:pt x="87" y="137"/>
                    </a:cubicBezTo>
                    <a:cubicBezTo>
                      <a:pt x="89" y="130"/>
                      <a:pt x="89" y="130"/>
                      <a:pt x="89" y="130"/>
                    </a:cubicBezTo>
                    <a:cubicBezTo>
                      <a:pt x="87" y="130"/>
                      <a:pt x="86" y="130"/>
                      <a:pt x="84" y="130"/>
                    </a:cubicBezTo>
                    <a:cubicBezTo>
                      <a:pt x="84" y="108"/>
                      <a:pt x="84" y="108"/>
                      <a:pt x="84" y="108"/>
                    </a:cubicBezTo>
                    <a:cubicBezTo>
                      <a:pt x="87" y="108"/>
                      <a:pt x="90" y="108"/>
                      <a:pt x="93" y="108"/>
                    </a:cubicBezTo>
                    <a:cubicBezTo>
                      <a:pt x="93" y="102"/>
                      <a:pt x="93" y="102"/>
                      <a:pt x="93" y="102"/>
                    </a:cubicBezTo>
                    <a:cubicBezTo>
                      <a:pt x="90" y="102"/>
                      <a:pt x="87" y="101"/>
                      <a:pt x="84" y="101"/>
                    </a:cubicBezTo>
                    <a:cubicBezTo>
                      <a:pt x="84" y="84"/>
                      <a:pt x="84" y="84"/>
                      <a:pt x="84" y="84"/>
                    </a:cubicBezTo>
                    <a:cubicBezTo>
                      <a:pt x="93" y="84"/>
                      <a:pt x="93" y="84"/>
                      <a:pt x="93" y="84"/>
                    </a:cubicBezTo>
                    <a:cubicBezTo>
                      <a:pt x="93" y="78"/>
                      <a:pt x="93" y="78"/>
                      <a:pt x="93" y="78"/>
                    </a:cubicBezTo>
                    <a:cubicBezTo>
                      <a:pt x="84" y="78"/>
                      <a:pt x="84" y="78"/>
                      <a:pt x="84" y="78"/>
                    </a:cubicBezTo>
                    <a:cubicBezTo>
                      <a:pt x="84" y="61"/>
                      <a:pt x="84" y="61"/>
                      <a:pt x="84" y="61"/>
                    </a:cubicBezTo>
                    <a:cubicBezTo>
                      <a:pt x="87" y="60"/>
                      <a:pt x="90" y="60"/>
                      <a:pt x="93" y="60"/>
                    </a:cubicBezTo>
                    <a:cubicBezTo>
                      <a:pt x="93" y="54"/>
                      <a:pt x="93" y="54"/>
                      <a:pt x="93" y="54"/>
                    </a:cubicBezTo>
                    <a:cubicBezTo>
                      <a:pt x="90" y="54"/>
                      <a:pt x="87" y="54"/>
                      <a:pt x="84" y="54"/>
                    </a:cubicBezTo>
                    <a:cubicBezTo>
                      <a:pt x="84" y="32"/>
                      <a:pt x="84" y="32"/>
                      <a:pt x="84" y="32"/>
                    </a:cubicBezTo>
                    <a:cubicBezTo>
                      <a:pt x="90" y="32"/>
                      <a:pt x="96" y="31"/>
                      <a:pt x="101" y="31"/>
                    </a:cubicBezTo>
                    <a:cubicBezTo>
                      <a:pt x="102" y="33"/>
                      <a:pt x="103" y="35"/>
                      <a:pt x="104" y="38"/>
                    </a:cubicBezTo>
                    <a:cubicBezTo>
                      <a:pt x="104" y="40"/>
                      <a:pt x="105" y="42"/>
                      <a:pt x="105" y="45"/>
                    </a:cubicBezTo>
                    <a:cubicBezTo>
                      <a:pt x="112" y="45"/>
                      <a:pt x="112" y="45"/>
                      <a:pt x="112" y="45"/>
                    </a:cubicBezTo>
                    <a:cubicBezTo>
                      <a:pt x="111" y="39"/>
                      <a:pt x="109" y="34"/>
                      <a:pt x="108" y="30"/>
                    </a:cubicBezTo>
                    <a:cubicBezTo>
                      <a:pt x="111" y="29"/>
                      <a:pt x="115" y="29"/>
                      <a:pt x="118" y="28"/>
                    </a:cubicBezTo>
                    <a:cubicBezTo>
                      <a:pt x="122" y="33"/>
                      <a:pt x="125" y="39"/>
                      <a:pt x="127" y="45"/>
                    </a:cubicBezTo>
                    <a:cubicBezTo>
                      <a:pt x="134" y="45"/>
                      <a:pt x="134" y="45"/>
                      <a:pt x="134" y="45"/>
                    </a:cubicBezTo>
                    <a:cubicBezTo>
                      <a:pt x="131" y="38"/>
                      <a:pt x="128" y="32"/>
                      <a:pt x="125" y="26"/>
                    </a:cubicBezTo>
                    <a:cubicBezTo>
                      <a:pt x="127" y="26"/>
                      <a:pt x="129" y="25"/>
                      <a:pt x="131" y="25"/>
                    </a:cubicBezTo>
                    <a:cubicBezTo>
                      <a:pt x="132" y="26"/>
                      <a:pt x="133" y="27"/>
                      <a:pt x="134" y="28"/>
                    </a:cubicBezTo>
                    <a:cubicBezTo>
                      <a:pt x="138" y="32"/>
                      <a:pt x="142" y="36"/>
                      <a:pt x="145" y="41"/>
                    </a:cubicBezTo>
                    <a:cubicBezTo>
                      <a:pt x="142" y="42"/>
                      <a:pt x="140" y="44"/>
                      <a:pt x="137" y="45"/>
                    </a:cubicBezTo>
                    <a:cubicBezTo>
                      <a:pt x="154" y="45"/>
                      <a:pt x="154" y="45"/>
                      <a:pt x="154" y="45"/>
                    </a:cubicBezTo>
                    <a:cubicBezTo>
                      <a:pt x="154" y="44"/>
                      <a:pt x="153" y="43"/>
                      <a:pt x="153" y="43"/>
                    </a:cubicBezTo>
                    <a:cubicBezTo>
                      <a:pt x="152" y="41"/>
                      <a:pt x="151" y="39"/>
                      <a:pt x="150" y="37"/>
                    </a:cubicBezTo>
                    <a:cubicBezTo>
                      <a:pt x="146" y="32"/>
                      <a:pt x="142" y="27"/>
                      <a:pt x="137" y="22"/>
                    </a:cubicBezTo>
                    <a:cubicBezTo>
                      <a:pt x="136" y="21"/>
                      <a:pt x="134" y="19"/>
                      <a:pt x="132" y="18"/>
                    </a:cubicBezTo>
                    <a:cubicBezTo>
                      <a:pt x="118" y="6"/>
                      <a:pt x="100" y="0"/>
                      <a:pt x="81" y="0"/>
                    </a:cubicBezTo>
                    <a:cubicBezTo>
                      <a:pt x="62" y="0"/>
                      <a:pt x="44" y="6"/>
                      <a:pt x="30" y="18"/>
                    </a:cubicBezTo>
                    <a:cubicBezTo>
                      <a:pt x="28" y="19"/>
                      <a:pt x="26" y="21"/>
                      <a:pt x="25" y="22"/>
                    </a:cubicBezTo>
                    <a:cubicBezTo>
                      <a:pt x="20" y="27"/>
                      <a:pt x="16" y="32"/>
                      <a:pt x="12" y="37"/>
                    </a:cubicBezTo>
                    <a:cubicBezTo>
                      <a:pt x="11" y="39"/>
                      <a:pt x="10" y="41"/>
                      <a:pt x="9" y="43"/>
                    </a:cubicBezTo>
                    <a:cubicBezTo>
                      <a:pt x="3" y="54"/>
                      <a:pt x="0" y="67"/>
                      <a:pt x="0" y="81"/>
                    </a:cubicBezTo>
                    <a:cubicBezTo>
                      <a:pt x="0" y="95"/>
                      <a:pt x="3" y="108"/>
                      <a:pt x="9" y="119"/>
                    </a:cubicBezTo>
                    <a:cubicBezTo>
                      <a:pt x="10" y="121"/>
                      <a:pt x="11" y="123"/>
                      <a:pt x="12" y="125"/>
                    </a:cubicBezTo>
                    <a:cubicBezTo>
                      <a:pt x="16" y="130"/>
                      <a:pt x="20" y="135"/>
                      <a:pt x="25" y="140"/>
                    </a:cubicBezTo>
                    <a:cubicBezTo>
                      <a:pt x="26" y="141"/>
                      <a:pt x="28" y="143"/>
                      <a:pt x="30" y="144"/>
                    </a:cubicBezTo>
                    <a:cubicBezTo>
                      <a:pt x="44" y="156"/>
                      <a:pt x="62" y="162"/>
                      <a:pt x="81" y="162"/>
                    </a:cubicBezTo>
                    <a:cubicBezTo>
                      <a:pt x="81" y="162"/>
                      <a:pt x="81" y="162"/>
                      <a:pt x="81" y="162"/>
                    </a:cubicBezTo>
                    <a:close/>
                    <a:moveTo>
                      <a:pt x="125" y="20"/>
                    </a:moveTo>
                    <a:cubicBezTo>
                      <a:pt x="125" y="20"/>
                      <a:pt x="124" y="20"/>
                      <a:pt x="124" y="20"/>
                    </a:cubicBezTo>
                    <a:cubicBezTo>
                      <a:pt x="123" y="21"/>
                      <a:pt x="122" y="21"/>
                      <a:pt x="121" y="21"/>
                    </a:cubicBezTo>
                    <a:cubicBezTo>
                      <a:pt x="119" y="18"/>
                      <a:pt x="116" y="16"/>
                      <a:pt x="114" y="13"/>
                    </a:cubicBezTo>
                    <a:cubicBezTo>
                      <a:pt x="118" y="15"/>
                      <a:pt x="121" y="17"/>
                      <a:pt x="125" y="20"/>
                    </a:cubicBezTo>
                    <a:close/>
                    <a:moveTo>
                      <a:pt x="114" y="22"/>
                    </a:moveTo>
                    <a:cubicBezTo>
                      <a:pt x="111" y="23"/>
                      <a:pt x="108" y="23"/>
                      <a:pt x="106" y="24"/>
                    </a:cubicBezTo>
                    <a:cubicBezTo>
                      <a:pt x="103" y="18"/>
                      <a:pt x="101" y="14"/>
                      <a:pt x="98" y="10"/>
                    </a:cubicBezTo>
                    <a:cubicBezTo>
                      <a:pt x="104" y="13"/>
                      <a:pt x="109" y="17"/>
                      <a:pt x="114" y="22"/>
                    </a:cubicBezTo>
                    <a:close/>
                    <a:moveTo>
                      <a:pt x="84" y="6"/>
                    </a:moveTo>
                    <a:cubicBezTo>
                      <a:pt x="86" y="7"/>
                      <a:pt x="89" y="9"/>
                      <a:pt x="91" y="11"/>
                    </a:cubicBezTo>
                    <a:cubicBezTo>
                      <a:pt x="94" y="14"/>
                      <a:pt x="97" y="19"/>
                      <a:pt x="99" y="25"/>
                    </a:cubicBezTo>
                    <a:cubicBezTo>
                      <a:pt x="94" y="25"/>
                      <a:pt x="89" y="25"/>
                      <a:pt x="84" y="25"/>
                    </a:cubicBezTo>
                    <a:lnTo>
                      <a:pt x="84" y="6"/>
                    </a:lnTo>
                    <a:close/>
                    <a:moveTo>
                      <a:pt x="64" y="10"/>
                    </a:moveTo>
                    <a:cubicBezTo>
                      <a:pt x="61" y="14"/>
                      <a:pt x="59" y="18"/>
                      <a:pt x="56" y="24"/>
                    </a:cubicBezTo>
                    <a:cubicBezTo>
                      <a:pt x="54" y="23"/>
                      <a:pt x="51" y="23"/>
                      <a:pt x="48" y="22"/>
                    </a:cubicBezTo>
                    <a:cubicBezTo>
                      <a:pt x="53" y="17"/>
                      <a:pt x="58" y="13"/>
                      <a:pt x="64" y="10"/>
                    </a:cubicBezTo>
                    <a:close/>
                    <a:moveTo>
                      <a:pt x="47" y="84"/>
                    </a:moveTo>
                    <a:cubicBezTo>
                      <a:pt x="47" y="91"/>
                      <a:pt x="48" y="98"/>
                      <a:pt x="48" y="104"/>
                    </a:cubicBezTo>
                    <a:cubicBezTo>
                      <a:pt x="42" y="105"/>
                      <a:pt x="37" y="107"/>
                      <a:pt x="32" y="108"/>
                    </a:cubicBezTo>
                    <a:cubicBezTo>
                      <a:pt x="30" y="101"/>
                      <a:pt x="29" y="92"/>
                      <a:pt x="29" y="84"/>
                    </a:cubicBezTo>
                    <a:lnTo>
                      <a:pt x="47" y="84"/>
                    </a:lnTo>
                    <a:close/>
                    <a:moveTo>
                      <a:pt x="29" y="78"/>
                    </a:moveTo>
                    <a:cubicBezTo>
                      <a:pt x="29" y="69"/>
                      <a:pt x="30" y="61"/>
                      <a:pt x="32" y="54"/>
                    </a:cubicBezTo>
                    <a:cubicBezTo>
                      <a:pt x="33" y="54"/>
                      <a:pt x="35" y="55"/>
                      <a:pt x="36" y="55"/>
                    </a:cubicBezTo>
                    <a:cubicBezTo>
                      <a:pt x="40" y="56"/>
                      <a:pt x="44" y="57"/>
                      <a:pt x="48" y="58"/>
                    </a:cubicBezTo>
                    <a:cubicBezTo>
                      <a:pt x="48" y="64"/>
                      <a:pt x="47" y="71"/>
                      <a:pt x="47" y="78"/>
                    </a:cubicBezTo>
                    <a:lnTo>
                      <a:pt x="29" y="78"/>
                    </a:lnTo>
                    <a:close/>
                    <a:moveTo>
                      <a:pt x="38" y="113"/>
                    </a:moveTo>
                    <a:cubicBezTo>
                      <a:pt x="42" y="112"/>
                      <a:pt x="45" y="111"/>
                      <a:pt x="49" y="110"/>
                    </a:cubicBezTo>
                    <a:cubicBezTo>
                      <a:pt x="50" y="118"/>
                      <a:pt x="52" y="126"/>
                      <a:pt x="54" y="132"/>
                    </a:cubicBezTo>
                    <a:cubicBezTo>
                      <a:pt x="51" y="133"/>
                      <a:pt x="47" y="133"/>
                      <a:pt x="44" y="134"/>
                    </a:cubicBezTo>
                    <a:cubicBezTo>
                      <a:pt x="40" y="128"/>
                      <a:pt x="36" y="121"/>
                      <a:pt x="34" y="114"/>
                    </a:cubicBezTo>
                    <a:cubicBezTo>
                      <a:pt x="35" y="114"/>
                      <a:pt x="37" y="113"/>
                      <a:pt x="38" y="113"/>
                    </a:cubicBezTo>
                    <a:close/>
                    <a:moveTo>
                      <a:pt x="49" y="52"/>
                    </a:moveTo>
                    <a:cubicBezTo>
                      <a:pt x="44" y="51"/>
                      <a:pt x="38" y="49"/>
                      <a:pt x="34" y="48"/>
                    </a:cubicBezTo>
                    <a:cubicBezTo>
                      <a:pt x="36" y="40"/>
                      <a:pt x="40" y="34"/>
                      <a:pt x="44" y="28"/>
                    </a:cubicBezTo>
                    <a:cubicBezTo>
                      <a:pt x="47" y="29"/>
                      <a:pt x="51" y="29"/>
                      <a:pt x="54" y="30"/>
                    </a:cubicBezTo>
                    <a:cubicBezTo>
                      <a:pt x="54" y="32"/>
                      <a:pt x="53" y="34"/>
                      <a:pt x="52" y="36"/>
                    </a:cubicBezTo>
                    <a:cubicBezTo>
                      <a:pt x="51" y="41"/>
                      <a:pt x="50" y="46"/>
                      <a:pt x="49" y="52"/>
                    </a:cubicBezTo>
                    <a:close/>
                    <a:moveTo>
                      <a:pt x="48" y="13"/>
                    </a:moveTo>
                    <a:cubicBezTo>
                      <a:pt x="46" y="16"/>
                      <a:pt x="43" y="18"/>
                      <a:pt x="41" y="21"/>
                    </a:cubicBezTo>
                    <a:cubicBezTo>
                      <a:pt x="40" y="21"/>
                      <a:pt x="38" y="20"/>
                      <a:pt x="37" y="20"/>
                    </a:cubicBezTo>
                    <a:cubicBezTo>
                      <a:pt x="41" y="17"/>
                      <a:pt x="44" y="15"/>
                      <a:pt x="48" y="13"/>
                    </a:cubicBezTo>
                    <a:close/>
                    <a:moveTo>
                      <a:pt x="28" y="28"/>
                    </a:moveTo>
                    <a:cubicBezTo>
                      <a:pt x="29" y="27"/>
                      <a:pt x="30" y="26"/>
                      <a:pt x="31" y="25"/>
                    </a:cubicBezTo>
                    <a:cubicBezTo>
                      <a:pt x="33" y="25"/>
                      <a:pt x="35" y="26"/>
                      <a:pt x="36" y="26"/>
                    </a:cubicBezTo>
                    <a:cubicBezTo>
                      <a:pt x="37" y="26"/>
                      <a:pt x="37" y="26"/>
                      <a:pt x="37" y="26"/>
                    </a:cubicBezTo>
                    <a:cubicBezTo>
                      <a:pt x="34" y="32"/>
                      <a:pt x="30" y="39"/>
                      <a:pt x="28" y="46"/>
                    </a:cubicBezTo>
                    <a:cubicBezTo>
                      <a:pt x="28" y="46"/>
                      <a:pt x="27" y="46"/>
                      <a:pt x="27" y="46"/>
                    </a:cubicBezTo>
                    <a:cubicBezTo>
                      <a:pt x="23" y="44"/>
                      <a:pt x="20" y="43"/>
                      <a:pt x="17" y="41"/>
                    </a:cubicBezTo>
                    <a:cubicBezTo>
                      <a:pt x="20" y="36"/>
                      <a:pt x="24" y="32"/>
                      <a:pt x="28" y="28"/>
                    </a:cubicBezTo>
                    <a:close/>
                    <a:moveTo>
                      <a:pt x="14" y="46"/>
                    </a:moveTo>
                    <a:cubicBezTo>
                      <a:pt x="18" y="48"/>
                      <a:pt x="22" y="50"/>
                      <a:pt x="26" y="52"/>
                    </a:cubicBezTo>
                    <a:cubicBezTo>
                      <a:pt x="24" y="60"/>
                      <a:pt x="23" y="69"/>
                      <a:pt x="22" y="78"/>
                    </a:cubicBezTo>
                    <a:cubicBezTo>
                      <a:pt x="6" y="78"/>
                      <a:pt x="6" y="78"/>
                      <a:pt x="6" y="78"/>
                    </a:cubicBezTo>
                    <a:cubicBezTo>
                      <a:pt x="6" y="67"/>
                      <a:pt x="9" y="56"/>
                      <a:pt x="14" y="46"/>
                    </a:cubicBezTo>
                    <a:close/>
                    <a:moveTo>
                      <a:pt x="6" y="84"/>
                    </a:moveTo>
                    <a:cubicBezTo>
                      <a:pt x="22" y="84"/>
                      <a:pt x="22" y="84"/>
                      <a:pt x="22" y="84"/>
                    </a:cubicBezTo>
                    <a:cubicBezTo>
                      <a:pt x="23" y="93"/>
                      <a:pt x="24" y="102"/>
                      <a:pt x="26" y="110"/>
                    </a:cubicBezTo>
                    <a:cubicBezTo>
                      <a:pt x="26" y="110"/>
                      <a:pt x="25" y="110"/>
                      <a:pt x="25" y="111"/>
                    </a:cubicBezTo>
                    <a:cubicBezTo>
                      <a:pt x="21" y="112"/>
                      <a:pt x="17" y="114"/>
                      <a:pt x="14" y="116"/>
                    </a:cubicBezTo>
                    <a:cubicBezTo>
                      <a:pt x="9" y="106"/>
                      <a:pt x="6" y="95"/>
                      <a:pt x="6" y="84"/>
                    </a:cubicBezTo>
                    <a:close/>
                    <a:moveTo>
                      <a:pt x="28" y="134"/>
                    </a:moveTo>
                    <a:cubicBezTo>
                      <a:pt x="24" y="130"/>
                      <a:pt x="20" y="126"/>
                      <a:pt x="17" y="121"/>
                    </a:cubicBezTo>
                    <a:cubicBezTo>
                      <a:pt x="20" y="119"/>
                      <a:pt x="24" y="118"/>
                      <a:pt x="28" y="116"/>
                    </a:cubicBezTo>
                    <a:cubicBezTo>
                      <a:pt x="30" y="123"/>
                      <a:pt x="34" y="130"/>
                      <a:pt x="37" y="135"/>
                    </a:cubicBezTo>
                    <a:cubicBezTo>
                      <a:pt x="35" y="136"/>
                      <a:pt x="33" y="137"/>
                      <a:pt x="31" y="137"/>
                    </a:cubicBezTo>
                    <a:cubicBezTo>
                      <a:pt x="30" y="136"/>
                      <a:pt x="29" y="135"/>
                      <a:pt x="28" y="134"/>
                    </a:cubicBezTo>
                    <a:close/>
                    <a:moveTo>
                      <a:pt x="37" y="142"/>
                    </a:moveTo>
                    <a:cubicBezTo>
                      <a:pt x="37" y="142"/>
                      <a:pt x="38" y="142"/>
                      <a:pt x="38" y="142"/>
                    </a:cubicBezTo>
                    <a:cubicBezTo>
                      <a:pt x="39" y="141"/>
                      <a:pt x="40" y="141"/>
                      <a:pt x="41" y="141"/>
                    </a:cubicBezTo>
                    <a:cubicBezTo>
                      <a:pt x="43" y="144"/>
                      <a:pt x="46" y="146"/>
                      <a:pt x="48" y="149"/>
                    </a:cubicBezTo>
                    <a:cubicBezTo>
                      <a:pt x="44" y="147"/>
                      <a:pt x="41" y="145"/>
                      <a:pt x="37" y="142"/>
                    </a:cubicBezTo>
                    <a:close/>
                    <a:moveTo>
                      <a:pt x="48" y="139"/>
                    </a:moveTo>
                    <a:cubicBezTo>
                      <a:pt x="51" y="139"/>
                      <a:pt x="54" y="138"/>
                      <a:pt x="56" y="138"/>
                    </a:cubicBezTo>
                    <a:cubicBezTo>
                      <a:pt x="59" y="144"/>
                      <a:pt x="61" y="148"/>
                      <a:pt x="64" y="152"/>
                    </a:cubicBezTo>
                    <a:cubicBezTo>
                      <a:pt x="58" y="149"/>
                      <a:pt x="53" y="145"/>
                      <a:pt x="48" y="139"/>
                    </a:cubicBezTo>
                    <a:close/>
                    <a:moveTo>
                      <a:pt x="78" y="156"/>
                    </a:moveTo>
                    <a:cubicBezTo>
                      <a:pt x="76" y="155"/>
                      <a:pt x="73" y="153"/>
                      <a:pt x="71" y="151"/>
                    </a:cubicBezTo>
                    <a:cubicBezTo>
                      <a:pt x="68" y="148"/>
                      <a:pt x="65" y="143"/>
                      <a:pt x="63" y="137"/>
                    </a:cubicBezTo>
                    <a:cubicBezTo>
                      <a:pt x="68" y="137"/>
                      <a:pt x="73" y="137"/>
                      <a:pt x="78" y="137"/>
                    </a:cubicBezTo>
                    <a:lnTo>
                      <a:pt x="78" y="156"/>
                    </a:lnTo>
                    <a:close/>
                    <a:moveTo>
                      <a:pt x="78" y="130"/>
                    </a:moveTo>
                    <a:cubicBezTo>
                      <a:pt x="72" y="130"/>
                      <a:pt x="66" y="131"/>
                      <a:pt x="61" y="131"/>
                    </a:cubicBezTo>
                    <a:cubicBezTo>
                      <a:pt x="60" y="129"/>
                      <a:pt x="59" y="127"/>
                      <a:pt x="58" y="124"/>
                    </a:cubicBezTo>
                    <a:cubicBezTo>
                      <a:pt x="57" y="119"/>
                      <a:pt x="56" y="114"/>
                      <a:pt x="55" y="109"/>
                    </a:cubicBezTo>
                    <a:cubicBezTo>
                      <a:pt x="62" y="108"/>
                      <a:pt x="70" y="108"/>
                      <a:pt x="78" y="108"/>
                    </a:cubicBezTo>
                    <a:lnTo>
                      <a:pt x="78" y="130"/>
                    </a:lnTo>
                    <a:close/>
                    <a:moveTo>
                      <a:pt x="78" y="101"/>
                    </a:moveTo>
                    <a:cubicBezTo>
                      <a:pt x="70" y="102"/>
                      <a:pt x="62" y="102"/>
                      <a:pt x="54" y="103"/>
                    </a:cubicBezTo>
                    <a:cubicBezTo>
                      <a:pt x="54" y="97"/>
                      <a:pt x="53" y="91"/>
                      <a:pt x="53" y="84"/>
                    </a:cubicBezTo>
                    <a:cubicBezTo>
                      <a:pt x="78" y="84"/>
                      <a:pt x="78" y="84"/>
                      <a:pt x="78" y="84"/>
                    </a:cubicBezTo>
                    <a:lnTo>
                      <a:pt x="78" y="101"/>
                    </a:lnTo>
                    <a:close/>
                    <a:moveTo>
                      <a:pt x="78" y="78"/>
                    </a:moveTo>
                    <a:cubicBezTo>
                      <a:pt x="53" y="78"/>
                      <a:pt x="53" y="78"/>
                      <a:pt x="53" y="78"/>
                    </a:cubicBezTo>
                    <a:cubicBezTo>
                      <a:pt x="53" y="71"/>
                      <a:pt x="54" y="65"/>
                      <a:pt x="54" y="59"/>
                    </a:cubicBezTo>
                    <a:cubicBezTo>
                      <a:pt x="62" y="60"/>
                      <a:pt x="70" y="60"/>
                      <a:pt x="78" y="61"/>
                    </a:cubicBezTo>
                    <a:lnTo>
                      <a:pt x="78" y="78"/>
                    </a:lnTo>
                    <a:close/>
                    <a:moveTo>
                      <a:pt x="78" y="54"/>
                    </a:moveTo>
                    <a:cubicBezTo>
                      <a:pt x="70" y="54"/>
                      <a:pt x="62" y="54"/>
                      <a:pt x="55" y="53"/>
                    </a:cubicBezTo>
                    <a:cubicBezTo>
                      <a:pt x="57" y="44"/>
                      <a:pt x="58" y="37"/>
                      <a:pt x="61" y="31"/>
                    </a:cubicBezTo>
                    <a:cubicBezTo>
                      <a:pt x="66" y="31"/>
                      <a:pt x="72" y="32"/>
                      <a:pt x="78" y="32"/>
                    </a:cubicBezTo>
                    <a:lnTo>
                      <a:pt x="78" y="54"/>
                    </a:lnTo>
                    <a:close/>
                    <a:moveTo>
                      <a:pt x="63" y="25"/>
                    </a:moveTo>
                    <a:cubicBezTo>
                      <a:pt x="65" y="19"/>
                      <a:pt x="68" y="14"/>
                      <a:pt x="71" y="11"/>
                    </a:cubicBezTo>
                    <a:cubicBezTo>
                      <a:pt x="73" y="9"/>
                      <a:pt x="76" y="7"/>
                      <a:pt x="78" y="6"/>
                    </a:cubicBezTo>
                    <a:cubicBezTo>
                      <a:pt x="78" y="25"/>
                      <a:pt x="78" y="25"/>
                      <a:pt x="78" y="25"/>
                    </a:cubicBezTo>
                    <a:cubicBezTo>
                      <a:pt x="73" y="25"/>
                      <a:pt x="68" y="25"/>
                      <a:pt x="63" y="25"/>
                    </a:cubicBezTo>
                    <a:close/>
                  </a:path>
                </a:pathLst>
              </a:custGeom>
              <a:solidFill>
                <a:schemeClr val="bg1"/>
              </a:solidFill>
              <a:ln>
                <a:noFill/>
              </a:ln>
            </p:spPr>
            <p:txBody>
              <a:bodyPr/>
              <a:lstStyle/>
              <a:p>
                <a:pPr defTabSz="685165" eaLnBrk="1" fontAlgn="auto" hangingPunct="1">
                  <a:spcBef>
                    <a:spcPts val="0"/>
                  </a:spcBef>
                  <a:spcAft>
                    <a:spcPts val="0"/>
                  </a:spcAft>
                  <a:defRPr/>
                </a:pPr>
                <a:endParaRPr lang="zh-CN" altLang="en-US" sz="1350">
                  <a:latin typeface="+mn-lt"/>
                  <a:ea typeface="+mn-ea"/>
                </a:endParaRPr>
              </a:p>
            </p:txBody>
          </p:sp>
        </p:grpSp>
      </p:grpSp>
      <p:sp>
        <p:nvSpPr>
          <p:cNvPr id="21" name="淘宝网chenying0907出品 20"/>
          <p:cNvSpPr/>
          <p:nvPr/>
        </p:nvSpPr>
        <p:spPr>
          <a:xfrm>
            <a:off x="1879497" y="3415922"/>
            <a:ext cx="1440000" cy="1440000"/>
          </a:xfrm>
          <a:prstGeom prst="ellipse">
            <a:avLst/>
          </a:prstGeom>
          <a:solidFill>
            <a:schemeClr val="accent1"/>
          </a:solidFill>
          <a:ln w="1016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itchFamily="34" charset="-122"/>
                <a:ea typeface="微软雅黑" pitchFamily="34" charset="-122"/>
              </a:rPr>
              <a:t>产品简介</a:t>
            </a:r>
          </a:p>
        </p:txBody>
      </p:sp>
      <p:grpSp>
        <p:nvGrpSpPr>
          <p:cNvPr id="25" name="淘宝网chenying0907出品 24"/>
          <p:cNvGrpSpPr/>
          <p:nvPr/>
        </p:nvGrpSpPr>
        <p:grpSpPr>
          <a:xfrm>
            <a:off x="4759325" y="1977390"/>
            <a:ext cx="6711950" cy="4015740"/>
            <a:chOff x="7495" y="3114"/>
            <a:chExt cx="10570" cy="6324"/>
          </a:xfrm>
        </p:grpSpPr>
        <p:sp>
          <p:nvSpPr>
            <p:cNvPr id="22" name="圆角淘宝网chenying0907出品 21"/>
            <p:cNvSpPr/>
            <p:nvPr/>
          </p:nvSpPr>
          <p:spPr>
            <a:xfrm>
              <a:off x="7495" y="3114"/>
              <a:ext cx="10570" cy="6324"/>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淘宝网chenying0907出品 22"/>
            <p:cNvSpPr txBox="1"/>
            <p:nvPr/>
          </p:nvSpPr>
          <p:spPr>
            <a:xfrm>
              <a:off x="8586" y="5053"/>
              <a:ext cx="8634" cy="2327"/>
            </a:xfrm>
            <a:prstGeom prst="rect">
              <a:avLst/>
            </a:prstGeom>
            <a:noFill/>
          </p:spPr>
          <p:txBody>
            <a:bodyPr wrap="square" rtlCol="0">
              <a:spAutoFit/>
            </a:bodyPr>
            <a:lstStyle/>
            <a:p>
              <a:pPr>
                <a:lnSpc>
                  <a:spcPct val="150000"/>
                </a:lnSpc>
              </a:pPr>
              <a:r>
                <a:rPr lang="en-US" altLang="zh-CN" sz="2000" dirty="0"/>
                <a:t>        </a:t>
              </a:r>
              <a:r>
                <a:rPr lang="zh-CN" altLang="en-US" sz="2000" dirty="0">
                  <a:latin typeface="微软雅黑" panose="020B0503020204020204" pitchFamily="34" charset="-122"/>
                  <a:ea typeface="微软雅黑" panose="020B0503020204020204" pitchFamily="34" charset="-122"/>
                </a:rPr>
                <a:t>零售商有固定的商品来源，由批发商的销售代表定期回访零售商，销售代表通过该应用实现商品销售以及数据统计</a:t>
              </a:r>
            </a:p>
          </p:txBody>
        </p:sp>
        <p:sp>
          <p:nvSpPr>
            <p:cNvPr id="24" name="淘宝网chenying0907出品 23"/>
            <p:cNvSpPr txBox="1"/>
            <p:nvPr/>
          </p:nvSpPr>
          <p:spPr>
            <a:xfrm>
              <a:off x="8771" y="4028"/>
              <a:ext cx="3398" cy="727"/>
            </a:xfrm>
            <a:prstGeom prst="rect">
              <a:avLst/>
            </a:prstGeom>
            <a:noFill/>
          </p:spPr>
          <p:txBody>
            <a:bodyPr wrap="square" rtlCol="0">
              <a:spAutoFit/>
            </a:bodyPr>
            <a:lstStyle/>
            <a:p>
              <a:r>
                <a:rPr lang="zh-CN" altLang="en-US" sz="2400" b="1" dirty="0">
                  <a:solidFill>
                    <a:schemeClr val="accent1">
                      <a:lumMod val="75000"/>
                    </a:schemeClr>
                  </a:solidFill>
                  <a:latin typeface="微软雅黑" pitchFamily="34" charset="-122"/>
                  <a:ea typeface="微软雅黑" pitchFamily="34" charset="-122"/>
                </a:rPr>
                <a:t>使用人群</a:t>
              </a:r>
            </a:p>
          </p:txBody>
        </p:sp>
      </p:grpSp>
    </p:spTree>
    <p:extLst>
      <p:ext uri="{BB962C8B-B14F-4D97-AF65-F5344CB8AC3E}">
        <p14:creationId xmlns:p14="http://schemas.microsoft.com/office/powerpoint/2010/main" val="7215569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en-US" altLang="zh-CN" sz="2800" b="1" dirty="0">
                <a:solidFill>
                  <a:schemeClr val="accent5">
                    <a:lumMod val="75000"/>
                  </a:schemeClr>
                </a:solidFill>
                <a:latin typeface="微软雅黑" pitchFamily="34" charset="-122"/>
                <a:ea typeface="微软雅黑" pitchFamily="34" charset="-122"/>
              </a:rPr>
              <a:t> </a:t>
            </a:r>
            <a:endParaRPr lang="zh-CN" altLang="en-US" sz="2800" b="1" dirty="0">
              <a:solidFill>
                <a:schemeClr val="accent5">
                  <a:lumMod val="7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3244" y="0"/>
            <a:ext cx="1789251" cy="1051863"/>
          </a:xfrm>
          <a:prstGeom prst="rect">
            <a:avLst/>
          </a:prstGeom>
        </p:spPr>
      </p:pic>
      <p:sp>
        <p:nvSpPr>
          <p:cNvPr id="7" name="淘宝网chenying0907出品 6"/>
          <p:cNvSpPr/>
          <p:nvPr/>
        </p:nvSpPr>
        <p:spPr>
          <a:xfrm>
            <a:off x="1159497" y="2667785"/>
            <a:ext cx="2880000" cy="2880000"/>
          </a:xfrm>
          <a:prstGeom prst="ellipse">
            <a:avLst/>
          </a:prstGeom>
          <a:noFill/>
          <a:ln w="1016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淘宝网chenying0907出品 1"/>
          <p:cNvGrpSpPr/>
          <p:nvPr/>
        </p:nvGrpSpPr>
        <p:grpSpPr>
          <a:xfrm>
            <a:off x="1879497" y="5012576"/>
            <a:ext cx="899160" cy="899160"/>
            <a:chOff x="4235" y="3680"/>
            <a:chExt cx="1416" cy="1416"/>
          </a:xfrm>
        </p:grpSpPr>
        <p:sp>
          <p:nvSpPr>
            <p:cNvPr id="11" name="淘宝网chenying0907出品 10"/>
            <p:cNvSpPr/>
            <p:nvPr/>
          </p:nvSpPr>
          <p:spPr>
            <a:xfrm>
              <a:off x="4235" y="3680"/>
              <a:ext cx="1417" cy="1417"/>
            </a:xfrm>
            <a:prstGeom prst="ellipse">
              <a:avLst/>
            </a:prstGeom>
            <a:solidFill>
              <a:schemeClr val="accent1"/>
            </a:solidFill>
            <a:ln w="1016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淘宝网chenying0907出品 222"/>
            <p:cNvSpPr>
              <a:spLocks noEditPoints="1"/>
            </p:cNvSpPr>
            <p:nvPr/>
          </p:nvSpPr>
          <p:spPr bwMode="auto">
            <a:xfrm>
              <a:off x="4598" y="3962"/>
              <a:ext cx="692" cy="792"/>
            </a:xfrm>
            <a:custGeom>
              <a:avLst/>
              <a:gdLst>
                <a:gd name="T0" fmla="*/ 157 w 195"/>
                <a:gd name="T1" fmla="*/ 173 h 223"/>
                <a:gd name="T2" fmla="*/ 136 w 195"/>
                <a:gd name="T3" fmla="*/ 148 h 223"/>
                <a:gd name="T4" fmla="*/ 148 w 195"/>
                <a:gd name="T5" fmla="*/ 111 h 223"/>
                <a:gd name="T6" fmla="*/ 101 w 195"/>
                <a:gd name="T7" fmla="*/ 107 h 223"/>
                <a:gd name="T8" fmla="*/ 90 w 195"/>
                <a:gd name="T9" fmla="*/ 79 h 223"/>
                <a:gd name="T10" fmla="*/ 117 w 195"/>
                <a:gd name="T11" fmla="*/ 68 h 223"/>
                <a:gd name="T12" fmla="*/ 154 w 195"/>
                <a:gd name="T13" fmla="*/ 61 h 223"/>
                <a:gd name="T14" fmla="*/ 143 w 195"/>
                <a:gd name="T15" fmla="*/ 55 h 223"/>
                <a:gd name="T16" fmla="*/ 147 w 195"/>
                <a:gd name="T17" fmla="*/ 46 h 223"/>
                <a:gd name="T18" fmla="*/ 135 w 195"/>
                <a:gd name="T19" fmla="*/ 39 h 223"/>
                <a:gd name="T20" fmla="*/ 121 w 195"/>
                <a:gd name="T21" fmla="*/ 41 h 223"/>
                <a:gd name="T22" fmla="*/ 133 w 195"/>
                <a:gd name="T23" fmla="*/ 23 h 223"/>
                <a:gd name="T24" fmla="*/ 107 w 195"/>
                <a:gd name="T25" fmla="*/ 46 h 223"/>
                <a:gd name="T26" fmla="*/ 109 w 195"/>
                <a:gd name="T27" fmla="*/ 27 h 223"/>
                <a:gd name="T28" fmla="*/ 97 w 195"/>
                <a:gd name="T29" fmla="*/ 34 h 223"/>
                <a:gd name="T30" fmla="*/ 113 w 195"/>
                <a:gd name="T31" fmla="*/ 12 h 223"/>
                <a:gd name="T32" fmla="*/ 89 w 195"/>
                <a:gd name="T33" fmla="*/ 33 h 223"/>
                <a:gd name="T34" fmla="*/ 94 w 195"/>
                <a:gd name="T35" fmla="*/ 5 h 223"/>
                <a:gd name="T36" fmla="*/ 84 w 195"/>
                <a:gd name="T37" fmla="*/ 42 h 223"/>
                <a:gd name="T38" fmla="*/ 71 w 195"/>
                <a:gd name="T39" fmla="*/ 50 h 223"/>
                <a:gd name="T40" fmla="*/ 67 w 195"/>
                <a:gd name="T41" fmla="*/ 45 h 223"/>
                <a:gd name="T42" fmla="*/ 54 w 195"/>
                <a:gd name="T43" fmla="*/ 45 h 223"/>
                <a:gd name="T44" fmla="*/ 63 w 195"/>
                <a:gd name="T45" fmla="*/ 51 h 223"/>
                <a:gd name="T46" fmla="*/ 70 w 195"/>
                <a:gd name="T47" fmla="*/ 63 h 223"/>
                <a:gd name="T48" fmla="*/ 48 w 195"/>
                <a:gd name="T49" fmla="*/ 85 h 223"/>
                <a:gd name="T50" fmla="*/ 32 w 195"/>
                <a:gd name="T51" fmla="*/ 102 h 223"/>
                <a:gd name="T52" fmla="*/ 10 w 195"/>
                <a:gd name="T53" fmla="*/ 97 h 223"/>
                <a:gd name="T54" fmla="*/ 2 w 195"/>
                <a:gd name="T55" fmla="*/ 111 h 223"/>
                <a:gd name="T56" fmla="*/ 30 w 195"/>
                <a:gd name="T57" fmla="*/ 162 h 223"/>
                <a:gd name="T58" fmla="*/ 33 w 195"/>
                <a:gd name="T59" fmla="*/ 144 h 223"/>
                <a:gd name="T60" fmla="*/ 15 w 195"/>
                <a:gd name="T61" fmla="*/ 117 h 223"/>
                <a:gd name="T62" fmla="*/ 97 w 195"/>
                <a:gd name="T63" fmla="*/ 149 h 223"/>
                <a:gd name="T64" fmla="*/ 146 w 195"/>
                <a:gd name="T65" fmla="*/ 181 h 223"/>
                <a:gd name="T66" fmla="*/ 191 w 195"/>
                <a:gd name="T67" fmla="*/ 223 h 223"/>
                <a:gd name="T68" fmla="*/ 120 w 195"/>
                <a:gd name="T69" fmla="*/ 51 h 223"/>
                <a:gd name="T70" fmla="*/ 130 w 195"/>
                <a:gd name="T71" fmla="*/ 48 h 223"/>
                <a:gd name="T72" fmla="*/ 128 w 195"/>
                <a:gd name="T73" fmla="*/ 62 h 223"/>
                <a:gd name="T74" fmla="*/ 120 w 195"/>
                <a:gd name="T75" fmla="*/ 51 h 223"/>
                <a:gd name="T76" fmla="*/ 114 w 195"/>
                <a:gd name="T77" fmla="*/ 53 h 223"/>
                <a:gd name="T78" fmla="*/ 106 w 195"/>
                <a:gd name="T79" fmla="*/ 5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5" h="223">
                  <a:moveTo>
                    <a:pt x="192" y="212"/>
                  </a:moveTo>
                  <a:cubicBezTo>
                    <a:pt x="192" y="212"/>
                    <a:pt x="164" y="194"/>
                    <a:pt x="157" y="173"/>
                  </a:cubicBezTo>
                  <a:cubicBezTo>
                    <a:pt x="157" y="173"/>
                    <a:pt x="155" y="166"/>
                    <a:pt x="148" y="165"/>
                  </a:cubicBezTo>
                  <a:cubicBezTo>
                    <a:pt x="142" y="163"/>
                    <a:pt x="135" y="154"/>
                    <a:pt x="136" y="148"/>
                  </a:cubicBezTo>
                  <a:cubicBezTo>
                    <a:pt x="137" y="141"/>
                    <a:pt x="144" y="139"/>
                    <a:pt x="141" y="127"/>
                  </a:cubicBezTo>
                  <a:cubicBezTo>
                    <a:pt x="141" y="127"/>
                    <a:pt x="154" y="119"/>
                    <a:pt x="148" y="111"/>
                  </a:cubicBezTo>
                  <a:cubicBezTo>
                    <a:pt x="148" y="111"/>
                    <a:pt x="139" y="119"/>
                    <a:pt x="132" y="114"/>
                  </a:cubicBezTo>
                  <a:cubicBezTo>
                    <a:pt x="125" y="110"/>
                    <a:pt x="115" y="106"/>
                    <a:pt x="101" y="107"/>
                  </a:cubicBezTo>
                  <a:cubicBezTo>
                    <a:pt x="86" y="108"/>
                    <a:pt x="72" y="102"/>
                    <a:pt x="77" y="93"/>
                  </a:cubicBezTo>
                  <a:cubicBezTo>
                    <a:pt x="83" y="84"/>
                    <a:pt x="90" y="79"/>
                    <a:pt x="90" y="79"/>
                  </a:cubicBezTo>
                  <a:cubicBezTo>
                    <a:pt x="90" y="79"/>
                    <a:pt x="97" y="73"/>
                    <a:pt x="99" y="71"/>
                  </a:cubicBezTo>
                  <a:cubicBezTo>
                    <a:pt x="101" y="69"/>
                    <a:pt x="112" y="74"/>
                    <a:pt x="117" y="68"/>
                  </a:cubicBezTo>
                  <a:cubicBezTo>
                    <a:pt x="117" y="68"/>
                    <a:pt x="118" y="66"/>
                    <a:pt x="121" y="67"/>
                  </a:cubicBezTo>
                  <a:cubicBezTo>
                    <a:pt x="124" y="68"/>
                    <a:pt x="141" y="68"/>
                    <a:pt x="154" y="61"/>
                  </a:cubicBezTo>
                  <a:cubicBezTo>
                    <a:pt x="154" y="61"/>
                    <a:pt x="155" y="56"/>
                    <a:pt x="152" y="57"/>
                  </a:cubicBezTo>
                  <a:cubicBezTo>
                    <a:pt x="149" y="58"/>
                    <a:pt x="138" y="61"/>
                    <a:pt x="143" y="55"/>
                  </a:cubicBezTo>
                  <a:cubicBezTo>
                    <a:pt x="148" y="49"/>
                    <a:pt x="150" y="49"/>
                    <a:pt x="150" y="49"/>
                  </a:cubicBezTo>
                  <a:cubicBezTo>
                    <a:pt x="150" y="49"/>
                    <a:pt x="150" y="44"/>
                    <a:pt x="147" y="46"/>
                  </a:cubicBezTo>
                  <a:cubicBezTo>
                    <a:pt x="144" y="49"/>
                    <a:pt x="134" y="56"/>
                    <a:pt x="134" y="51"/>
                  </a:cubicBezTo>
                  <a:cubicBezTo>
                    <a:pt x="134" y="46"/>
                    <a:pt x="135" y="39"/>
                    <a:pt x="135" y="39"/>
                  </a:cubicBezTo>
                  <a:cubicBezTo>
                    <a:pt x="135" y="39"/>
                    <a:pt x="133" y="39"/>
                    <a:pt x="130" y="40"/>
                  </a:cubicBezTo>
                  <a:cubicBezTo>
                    <a:pt x="127" y="42"/>
                    <a:pt x="117" y="47"/>
                    <a:pt x="121" y="41"/>
                  </a:cubicBezTo>
                  <a:cubicBezTo>
                    <a:pt x="124" y="35"/>
                    <a:pt x="126" y="28"/>
                    <a:pt x="135" y="26"/>
                  </a:cubicBezTo>
                  <a:cubicBezTo>
                    <a:pt x="135" y="26"/>
                    <a:pt x="138" y="21"/>
                    <a:pt x="133" y="23"/>
                  </a:cubicBezTo>
                  <a:cubicBezTo>
                    <a:pt x="127" y="25"/>
                    <a:pt x="116" y="31"/>
                    <a:pt x="114" y="41"/>
                  </a:cubicBezTo>
                  <a:cubicBezTo>
                    <a:pt x="112" y="51"/>
                    <a:pt x="109" y="46"/>
                    <a:pt x="107" y="46"/>
                  </a:cubicBezTo>
                  <a:cubicBezTo>
                    <a:pt x="105" y="47"/>
                    <a:pt x="97" y="45"/>
                    <a:pt x="101" y="36"/>
                  </a:cubicBezTo>
                  <a:cubicBezTo>
                    <a:pt x="106" y="28"/>
                    <a:pt x="109" y="27"/>
                    <a:pt x="109" y="27"/>
                  </a:cubicBezTo>
                  <a:cubicBezTo>
                    <a:pt x="109" y="27"/>
                    <a:pt x="113" y="23"/>
                    <a:pt x="109" y="24"/>
                  </a:cubicBezTo>
                  <a:cubicBezTo>
                    <a:pt x="106" y="24"/>
                    <a:pt x="99" y="29"/>
                    <a:pt x="97" y="34"/>
                  </a:cubicBezTo>
                  <a:cubicBezTo>
                    <a:pt x="97" y="34"/>
                    <a:pt x="93" y="38"/>
                    <a:pt x="94" y="32"/>
                  </a:cubicBezTo>
                  <a:cubicBezTo>
                    <a:pt x="95" y="27"/>
                    <a:pt x="97" y="16"/>
                    <a:pt x="113" y="12"/>
                  </a:cubicBezTo>
                  <a:cubicBezTo>
                    <a:pt x="113" y="12"/>
                    <a:pt x="114" y="8"/>
                    <a:pt x="111" y="9"/>
                  </a:cubicBezTo>
                  <a:cubicBezTo>
                    <a:pt x="109" y="10"/>
                    <a:pt x="93" y="12"/>
                    <a:pt x="89" y="33"/>
                  </a:cubicBezTo>
                  <a:cubicBezTo>
                    <a:pt x="89" y="33"/>
                    <a:pt x="87" y="38"/>
                    <a:pt x="85" y="32"/>
                  </a:cubicBezTo>
                  <a:cubicBezTo>
                    <a:pt x="83" y="26"/>
                    <a:pt x="80" y="13"/>
                    <a:pt x="94" y="5"/>
                  </a:cubicBezTo>
                  <a:cubicBezTo>
                    <a:pt x="94" y="5"/>
                    <a:pt x="96" y="0"/>
                    <a:pt x="93" y="1"/>
                  </a:cubicBezTo>
                  <a:cubicBezTo>
                    <a:pt x="90" y="2"/>
                    <a:pt x="69" y="13"/>
                    <a:pt x="84" y="42"/>
                  </a:cubicBezTo>
                  <a:cubicBezTo>
                    <a:pt x="84" y="42"/>
                    <a:pt x="88" y="48"/>
                    <a:pt x="85" y="48"/>
                  </a:cubicBezTo>
                  <a:cubicBezTo>
                    <a:pt x="85" y="48"/>
                    <a:pt x="77" y="50"/>
                    <a:pt x="71" y="50"/>
                  </a:cubicBezTo>
                  <a:cubicBezTo>
                    <a:pt x="71" y="50"/>
                    <a:pt x="67" y="49"/>
                    <a:pt x="64" y="50"/>
                  </a:cubicBezTo>
                  <a:cubicBezTo>
                    <a:pt x="66" y="49"/>
                    <a:pt x="67" y="47"/>
                    <a:pt x="67" y="45"/>
                  </a:cubicBezTo>
                  <a:cubicBezTo>
                    <a:pt x="67" y="42"/>
                    <a:pt x="64" y="39"/>
                    <a:pt x="60" y="39"/>
                  </a:cubicBezTo>
                  <a:cubicBezTo>
                    <a:pt x="56" y="39"/>
                    <a:pt x="54" y="42"/>
                    <a:pt x="54" y="45"/>
                  </a:cubicBezTo>
                  <a:cubicBezTo>
                    <a:pt x="54" y="49"/>
                    <a:pt x="56" y="52"/>
                    <a:pt x="60" y="52"/>
                  </a:cubicBezTo>
                  <a:cubicBezTo>
                    <a:pt x="61" y="52"/>
                    <a:pt x="62" y="52"/>
                    <a:pt x="63" y="51"/>
                  </a:cubicBezTo>
                  <a:cubicBezTo>
                    <a:pt x="62" y="52"/>
                    <a:pt x="62" y="53"/>
                    <a:pt x="62" y="54"/>
                  </a:cubicBezTo>
                  <a:cubicBezTo>
                    <a:pt x="62" y="54"/>
                    <a:pt x="64" y="59"/>
                    <a:pt x="70" y="63"/>
                  </a:cubicBezTo>
                  <a:cubicBezTo>
                    <a:pt x="75" y="67"/>
                    <a:pt x="76" y="68"/>
                    <a:pt x="72" y="71"/>
                  </a:cubicBezTo>
                  <a:cubicBezTo>
                    <a:pt x="67" y="74"/>
                    <a:pt x="48" y="85"/>
                    <a:pt x="48" y="85"/>
                  </a:cubicBezTo>
                  <a:cubicBezTo>
                    <a:pt x="48" y="85"/>
                    <a:pt x="37" y="91"/>
                    <a:pt x="40" y="104"/>
                  </a:cubicBezTo>
                  <a:cubicBezTo>
                    <a:pt x="40" y="104"/>
                    <a:pt x="41" y="107"/>
                    <a:pt x="32" y="102"/>
                  </a:cubicBezTo>
                  <a:cubicBezTo>
                    <a:pt x="18" y="97"/>
                    <a:pt x="18" y="97"/>
                    <a:pt x="18" y="97"/>
                  </a:cubicBezTo>
                  <a:cubicBezTo>
                    <a:pt x="18" y="97"/>
                    <a:pt x="13" y="93"/>
                    <a:pt x="10" y="97"/>
                  </a:cubicBezTo>
                  <a:cubicBezTo>
                    <a:pt x="7" y="101"/>
                    <a:pt x="4" y="103"/>
                    <a:pt x="4" y="103"/>
                  </a:cubicBezTo>
                  <a:cubicBezTo>
                    <a:pt x="4" y="103"/>
                    <a:pt x="0" y="105"/>
                    <a:pt x="2" y="111"/>
                  </a:cubicBezTo>
                  <a:cubicBezTo>
                    <a:pt x="3" y="117"/>
                    <a:pt x="7" y="136"/>
                    <a:pt x="21" y="151"/>
                  </a:cubicBezTo>
                  <a:cubicBezTo>
                    <a:pt x="21" y="151"/>
                    <a:pt x="24" y="158"/>
                    <a:pt x="30" y="162"/>
                  </a:cubicBezTo>
                  <a:cubicBezTo>
                    <a:pt x="30" y="162"/>
                    <a:pt x="33" y="156"/>
                    <a:pt x="32" y="151"/>
                  </a:cubicBezTo>
                  <a:cubicBezTo>
                    <a:pt x="32" y="151"/>
                    <a:pt x="36" y="149"/>
                    <a:pt x="33" y="144"/>
                  </a:cubicBezTo>
                  <a:cubicBezTo>
                    <a:pt x="28" y="140"/>
                    <a:pt x="28" y="140"/>
                    <a:pt x="28" y="140"/>
                  </a:cubicBezTo>
                  <a:cubicBezTo>
                    <a:pt x="28" y="140"/>
                    <a:pt x="15" y="125"/>
                    <a:pt x="15" y="117"/>
                  </a:cubicBezTo>
                  <a:cubicBezTo>
                    <a:pt x="15" y="117"/>
                    <a:pt x="20" y="114"/>
                    <a:pt x="37" y="131"/>
                  </a:cubicBezTo>
                  <a:cubicBezTo>
                    <a:pt x="54" y="147"/>
                    <a:pt x="71" y="154"/>
                    <a:pt x="97" y="149"/>
                  </a:cubicBezTo>
                  <a:cubicBezTo>
                    <a:pt x="97" y="149"/>
                    <a:pt x="111" y="166"/>
                    <a:pt x="140" y="177"/>
                  </a:cubicBezTo>
                  <a:cubicBezTo>
                    <a:pt x="140" y="177"/>
                    <a:pt x="143" y="178"/>
                    <a:pt x="146" y="181"/>
                  </a:cubicBezTo>
                  <a:cubicBezTo>
                    <a:pt x="148" y="184"/>
                    <a:pt x="167" y="206"/>
                    <a:pt x="183" y="215"/>
                  </a:cubicBezTo>
                  <a:cubicBezTo>
                    <a:pt x="183" y="215"/>
                    <a:pt x="187" y="221"/>
                    <a:pt x="191" y="223"/>
                  </a:cubicBezTo>
                  <a:cubicBezTo>
                    <a:pt x="191" y="223"/>
                    <a:pt x="195" y="216"/>
                    <a:pt x="192" y="212"/>
                  </a:cubicBezTo>
                  <a:close/>
                  <a:moveTo>
                    <a:pt x="120" y="51"/>
                  </a:moveTo>
                  <a:cubicBezTo>
                    <a:pt x="120" y="51"/>
                    <a:pt x="126" y="47"/>
                    <a:pt x="128" y="46"/>
                  </a:cubicBezTo>
                  <a:cubicBezTo>
                    <a:pt x="130" y="46"/>
                    <a:pt x="130" y="48"/>
                    <a:pt x="130" y="48"/>
                  </a:cubicBezTo>
                  <a:cubicBezTo>
                    <a:pt x="132" y="58"/>
                    <a:pt x="132" y="58"/>
                    <a:pt x="132" y="58"/>
                  </a:cubicBezTo>
                  <a:cubicBezTo>
                    <a:pt x="132" y="58"/>
                    <a:pt x="134" y="62"/>
                    <a:pt x="128" y="62"/>
                  </a:cubicBezTo>
                  <a:cubicBezTo>
                    <a:pt x="122" y="62"/>
                    <a:pt x="120" y="57"/>
                    <a:pt x="119" y="54"/>
                  </a:cubicBezTo>
                  <a:cubicBezTo>
                    <a:pt x="118" y="51"/>
                    <a:pt x="120" y="51"/>
                    <a:pt x="120" y="51"/>
                  </a:cubicBezTo>
                  <a:close/>
                  <a:moveTo>
                    <a:pt x="111" y="51"/>
                  </a:moveTo>
                  <a:cubicBezTo>
                    <a:pt x="114" y="51"/>
                    <a:pt x="114" y="53"/>
                    <a:pt x="114" y="53"/>
                  </a:cubicBezTo>
                  <a:cubicBezTo>
                    <a:pt x="114" y="53"/>
                    <a:pt x="114" y="55"/>
                    <a:pt x="116" y="58"/>
                  </a:cubicBezTo>
                  <a:cubicBezTo>
                    <a:pt x="117" y="61"/>
                    <a:pt x="111" y="60"/>
                    <a:pt x="106" y="56"/>
                  </a:cubicBezTo>
                  <a:cubicBezTo>
                    <a:pt x="101" y="53"/>
                    <a:pt x="109" y="51"/>
                    <a:pt x="111" y="51"/>
                  </a:cubicBezTo>
                  <a:close/>
                </a:path>
              </a:pathLst>
            </a:custGeom>
            <a:solidFill>
              <a:schemeClr val="bg1"/>
            </a:solidFill>
            <a:ln>
              <a:noFill/>
            </a:ln>
          </p:spPr>
          <p:txBody>
            <a:bodyPr/>
            <a:lstStyle/>
            <a:p>
              <a:pPr defTabSz="685165" eaLnBrk="1" fontAlgn="auto" hangingPunct="1">
                <a:spcBef>
                  <a:spcPts val="0"/>
                </a:spcBef>
                <a:spcAft>
                  <a:spcPts val="0"/>
                </a:spcAft>
                <a:defRPr/>
              </a:pPr>
              <a:endParaRPr lang="zh-CN" altLang="en-US" sz="1350">
                <a:latin typeface="+mn-lt"/>
                <a:ea typeface="+mn-ea"/>
              </a:endParaRPr>
            </a:p>
          </p:txBody>
        </p:sp>
      </p:grpSp>
      <p:grpSp>
        <p:nvGrpSpPr>
          <p:cNvPr id="3" name="淘宝网chenying0907出品 2"/>
          <p:cNvGrpSpPr/>
          <p:nvPr/>
        </p:nvGrpSpPr>
        <p:grpSpPr>
          <a:xfrm>
            <a:off x="3448679" y="3379294"/>
            <a:ext cx="899160" cy="899160"/>
            <a:chOff x="4944" y="7319"/>
            <a:chExt cx="1416" cy="1416"/>
          </a:xfrm>
        </p:grpSpPr>
        <p:sp>
          <p:nvSpPr>
            <p:cNvPr id="10" name="淘宝网chenying0907出品 9"/>
            <p:cNvSpPr/>
            <p:nvPr/>
          </p:nvSpPr>
          <p:spPr>
            <a:xfrm>
              <a:off x="4944" y="7319"/>
              <a:ext cx="1417" cy="1417"/>
            </a:xfrm>
            <a:prstGeom prst="ellipse">
              <a:avLst/>
            </a:prstGeom>
            <a:solidFill>
              <a:schemeClr val="accent1"/>
            </a:solidFill>
            <a:ln w="1016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淘宝网chenying0907出品 32"/>
            <p:cNvSpPr>
              <a:spLocks noEditPoints="1"/>
            </p:cNvSpPr>
            <p:nvPr/>
          </p:nvSpPr>
          <p:spPr bwMode="auto">
            <a:xfrm>
              <a:off x="5524" y="7749"/>
              <a:ext cx="258" cy="557"/>
            </a:xfrm>
            <a:custGeom>
              <a:avLst/>
              <a:gdLst>
                <a:gd name="T0" fmla="*/ 72 w 72"/>
                <a:gd name="T1" fmla="*/ 108 h 156"/>
                <a:gd name="T2" fmla="*/ 72 w 72"/>
                <a:gd name="T3" fmla="*/ 96 h 156"/>
                <a:gd name="T4" fmla="*/ 54 w 72"/>
                <a:gd name="T5" fmla="*/ 96 h 156"/>
                <a:gd name="T6" fmla="*/ 48 w 72"/>
                <a:gd name="T7" fmla="*/ 102 h 156"/>
                <a:gd name="T8" fmla="*/ 36 w 72"/>
                <a:gd name="T9" fmla="*/ 102 h 156"/>
                <a:gd name="T10" fmla="*/ 36 w 72"/>
                <a:gd name="T11" fmla="*/ 52 h 156"/>
                <a:gd name="T12" fmla="*/ 54 w 72"/>
                <a:gd name="T13" fmla="*/ 27 h 156"/>
                <a:gd name="T14" fmla="*/ 27 w 72"/>
                <a:gd name="T15" fmla="*/ 0 h 156"/>
                <a:gd name="T16" fmla="*/ 0 w 72"/>
                <a:gd name="T17" fmla="*/ 27 h 156"/>
                <a:gd name="T18" fmla="*/ 18 w 72"/>
                <a:gd name="T19" fmla="*/ 52 h 156"/>
                <a:gd name="T20" fmla="*/ 18 w 72"/>
                <a:gd name="T21" fmla="*/ 147 h 156"/>
                <a:gd name="T22" fmla="*/ 27 w 72"/>
                <a:gd name="T23" fmla="*/ 156 h 156"/>
                <a:gd name="T24" fmla="*/ 36 w 72"/>
                <a:gd name="T25" fmla="*/ 147 h 156"/>
                <a:gd name="T26" fmla="*/ 36 w 72"/>
                <a:gd name="T27" fmla="*/ 132 h 156"/>
                <a:gd name="T28" fmla="*/ 48 w 72"/>
                <a:gd name="T29" fmla="*/ 132 h 156"/>
                <a:gd name="T30" fmla="*/ 54 w 72"/>
                <a:gd name="T31" fmla="*/ 138 h 156"/>
                <a:gd name="T32" fmla="*/ 72 w 72"/>
                <a:gd name="T33" fmla="*/ 138 h 156"/>
                <a:gd name="T34" fmla="*/ 72 w 72"/>
                <a:gd name="T35" fmla="*/ 126 h 156"/>
                <a:gd name="T36" fmla="*/ 60 w 72"/>
                <a:gd name="T37" fmla="*/ 126 h 156"/>
                <a:gd name="T38" fmla="*/ 60 w 72"/>
                <a:gd name="T39" fmla="*/ 108 h 156"/>
                <a:gd name="T40" fmla="*/ 72 w 72"/>
                <a:gd name="T41" fmla="*/ 108 h 156"/>
                <a:gd name="T42" fmla="*/ 27 w 72"/>
                <a:gd name="T43" fmla="*/ 18 h 156"/>
                <a:gd name="T44" fmla="*/ 36 w 72"/>
                <a:gd name="T45" fmla="*/ 27 h 156"/>
                <a:gd name="T46" fmla="*/ 27 w 72"/>
                <a:gd name="T47" fmla="*/ 36 h 156"/>
                <a:gd name="T48" fmla="*/ 18 w 72"/>
                <a:gd name="T49" fmla="*/ 27 h 156"/>
                <a:gd name="T50" fmla="*/ 27 w 72"/>
                <a:gd name="T51" fmla="*/ 1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156">
                  <a:moveTo>
                    <a:pt x="72" y="108"/>
                  </a:moveTo>
                  <a:cubicBezTo>
                    <a:pt x="72" y="96"/>
                    <a:pt x="72" y="96"/>
                    <a:pt x="72" y="96"/>
                  </a:cubicBezTo>
                  <a:cubicBezTo>
                    <a:pt x="54" y="96"/>
                    <a:pt x="54" y="96"/>
                    <a:pt x="54" y="96"/>
                  </a:cubicBezTo>
                  <a:cubicBezTo>
                    <a:pt x="48" y="96"/>
                    <a:pt x="48" y="102"/>
                    <a:pt x="48" y="102"/>
                  </a:cubicBezTo>
                  <a:cubicBezTo>
                    <a:pt x="36" y="102"/>
                    <a:pt x="36" y="102"/>
                    <a:pt x="36" y="102"/>
                  </a:cubicBezTo>
                  <a:cubicBezTo>
                    <a:pt x="36" y="52"/>
                    <a:pt x="36" y="52"/>
                    <a:pt x="36" y="52"/>
                  </a:cubicBezTo>
                  <a:cubicBezTo>
                    <a:pt x="46" y="49"/>
                    <a:pt x="54" y="39"/>
                    <a:pt x="54" y="27"/>
                  </a:cubicBezTo>
                  <a:cubicBezTo>
                    <a:pt x="54" y="12"/>
                    <a:pt x="42" y="0"/>
                    <a:pt x="27" y="0"/>
                  </a:cubicBezTo>
                  <a:cubicBezTo>
                    <a:pt x="12" y="0"/>
                    <a:pt x="0" y="12"/>
                    <a:pt x="0" y="27"/>
                  </a:cubicBezTo>
                  <a:cubicBezTo>
                    <a:pt x="0" y="39"/>
                    <a:pt x="8" y="49"/>
                    <a:pt x="18" y="52"/>
                  </a:cubicBezTo>
                  <a:cubicBezTo>
                    <a:pt x="18" y="147"/>
                    <a:pt x="18" y="147"/>
                    <a:pt x="18" y="147"/>
                  </a:cubicBezTo>
                  <a:cubicBezTo>
                    <a:pt x="18" y="152"/>
                    <a:pt x="22" y="156"/>
                    <a:pt x="27" y="156"/>
                  </a:cubicBezTo>
                  <a:cubicBezTo>
                    <a:pt x="32" y="156"/>
                    <a:pt x="36" y="152"/>
                    <a:pt x="36" y="147"/>
                  </a:cubicBezTo>
                  <a:cubicBezTo>
                    <a:pt x="36" y="132"/>
                    <a:pt x="36" y="132"/>
                    <a:pt x="36" y="132"/>
                  </a:cubicBezTo>
                  <a:cubicBezTo>
                    <a:pt x="48" y="132"/>
                    <a:pt x="48" y="132"/>
                    <a:pt x="48" y="132"/>
                  </a:cubicBezTo>
                  <a:cubicBezTo>
                    <a:pt x="48" y="132"/>
                    <a:pt x="48" y="138"/>
                    <a:pt x="54" y="138"/>
                  </a:cubicBezTo>
                  <a:cubicBezTo>
                    <a:pt x="72" y="138"/>
                    <a:pt x="72" y="138"/>
                    <a:pt x="72" y="138"/>
                  </a:cubicBezTo>
                  <a:cubicBezTo>
                    <a:pt x="72" y="126"/>
                    <a:pt x="72" y="126"/>
                    <a:pt x="72" y="126"/>
                  </a:cubicBezTo>
                  <a:cubicBezTo>
                    <a:pt x="60" y="126"/>
                    <a:pt x="60" y="126"/>
                    <a:pt x="60" y="126"/>
                  </a:cubicBezTo>
                  <a:cubicBezTo>
                    <a:pt x="60" y="108"/>
                    <a:pt x="60" y="108"/>
                    <a:pt x="60" y="108"/>
                  </a:cubicBezTo>
                  <a:lnTo>
                    <a:pt x="72" y="108"/>
                  </a:lnTo>
                  <a:close/>
                  <a:moveTo>
                    <a:pt x="27" y="18"/>
                  </a:moveTo>
                  <a:cubicBezTo>
                    <a:pt x="32" y="18"/>
                    <a:pt x="36" y="22"/>
                    <a:pt x="36" y="27"/>
                  </a:cubicBezTo>
                  <a:cubicBezTo>
                    <a:pt x="36" y="32"/>
                    <a:pt x="32" y="36"/>
                    <a:pt x="27" y="36"/>
                  </a:cubicBezTo>
                  <a:cubicBezTo>
                    <a:pt x="22" y="36"/>
                    <a:pt x="18" y="32"/>
                    <a:pt x="18" y="27"/>
                  </a:cubicBezTo>
                  <a:cubicBezTo>
                    <a:pt x="18" y="22"/>
                    <a:pt x="22" y="18"/>
                    <a:pt x="27" y="18"/>
                  </a:cubicBezTo>
                </a:path>
              </a:pathLst>
            </a:custGeom>
            <a:solidFill>
              <a:schemeClr val="bg1"/>
            </a:solidFill>
            <a:ln>
              <a:noFill/>
            </a:ln>
          </p:spPr>
          <p:txBody>
            <a:bodyPr/>
            <a:lstStyle/>
            <a:p>
              <a:pPr defTabSz="685165" eaLnBrk="1" fontAlgn="auto" hangingPunct="1">
                <a:spcBef>
                  <a:spcPts val="0"/>
                </a:spcBef>
                <a:spcAft>
                  <a:spcPts val="0"/>
                </a:spcAft>
                <a:defRPr/>
              </a:pPr>
              <a:endParaRPr lang="zh-CN" altLang="en-US" sz="1350">
                <a:latin typeface="+mn-lt"/>
                <a:ea typeface="+mn-ea"/>
              </a:endParaRPr>
            </a:p>
          </p:txBody>
        </p:sp>
      </p:grpSp>
      <p:grpSp>
        <p:nvGrpSpPr>
          <p:cNvPr id="9" name="淘宝网chenying0907出品 8"/>
          <p:cNvGrpSpPr/>
          <p:nvPr/>
        </p:nvGrpSpPr>
        <p:grpSpPr>
          <a:xfrm>
            <a:off x="893342" y="2913060"/>
            <a:ext cx="899160" cy="899160"/>
            <a:chOff x="926" y="6276"/>
            <a:chExt cx="1416" cy="1416"/>
          </a:xfrm>
        </p:grpSpPr>
        <p:sp>
          <p:nvSpPr>
            <p:cNvPr id="8" name="淘宝网chenying0907出品 7"/>
            <p:cNvSpPr/>
            <p:nvPr/>
          </p:nvSpPr>
          <p:spPr>
            <a:xfrm>
              <a:off x="926" y="6276"/>
              <a:ext cx="1417" cy="1417"/>
            </a:xfrm>
            <a:prstGeom prst="ellipse">
              <a:avLst/>
            </a:prstGeom>
            <a:solidFill>
              <a:schemeClr val="accent1"/>
            </a:solidFill>
            <a:ln w="1016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淘宝网chenying0907出品 19"/>
            <p:cNvGrpSpPr/>
            <p:nvPr/>
          </p:nvGrpSpPr>
          <p:grpSpPr>
            <a:xfrm>
              <a:off x="1278" y="6693"/>
              <a:ext cx="712" cy="582"/>
              <a:chOff x="5913438" y="1760538"/>
              <a:chExt cx="452437" cy="369887"/>
            </a:xfrm>
          </p:grpSpPr>
          <p:sp>
            <p:nvSpPr>
              <p:cNvPr id="14" name="淘宝网chenying0907出品 117"/>
              <p:cNvSpPr>
                <a:spLocks noEditPoints="1"/>
              </p:cNvSpPr>
              <p:nvPr/>
            </p:nvSpPr>
            <p:spPr bwMode="auto">
              <a:xfrm>
                <a:off x="6108700" y="2025650"/>
                <a:ext cx="257175" cy="101600"/>
              </a:xfrm>
              <a:custGeom>
                <a:avLst/>
                <a:gdLst>
                  <a:gd name="T0" fmla="*/ 105 w 114"/>
                  <a:gd name="T1" fmla="*/ 4 h 45"/>
                  <a:gd name="T2" fmla="*/ 85 w 114"/>
                  <a:gd name="T3" fmla="*/ 4 h 45"/>
                  <a:gd name="T4" fmla="*/ 69 w 114"/>
                  <a:gd name="T5" fmla="*/ 11 h 45"/>
                  <a:gd name="T6" fmla="*/ 64 w 114"/>
                  <a:gd name="T7" fmla="*/ 12 h 45"/>
                  <a:gd name="T8" fmla="*/ 69 w 114"/>
                  <a:gd name="T9" fmla="*/ 20 h 45"/>
                  <a:gd name="T10" fmla="*/ 65 w 114"/>
                  <a:gd name="T11" fmla="*/ 27 h 45"/>
                  <a:gd name="T12" fmla="*/ 58 w 114"/>
                  <a:gd name="T13" fmla="*/ 8 h 45"/>
                  <a:gd name="T14" fmla="*/ 63 w 114"/>
                  <a:gd name="T15" fmla="*/ 15 h 45"/>
                  <a:gd name="T16" fmla="*/ 58 w 114"/>
                  <a:gd name="T17" fmla="*/ 16 h 45"/>
                  <a:gd name="T18" fmla="*/ 63 w 114"/>
                  <a:gd name="T19" fmla="*/ 24 h 45"/>
                  <a:gd name="T20" fmla="*/ 58 w 114"/>
                  <a:gd name="T21" fmla="*/ 30 h 45"/>
                  <a:gd name="T22" fmla="*/ 52 w 114"/>
                  <a:gd name="T23" fmla="*/ 12 h 45"/>
                  <a:gd name="T24" fmla="*/ 56 w 114"/>
                  <a:gd name="T25" fmla="*/ 19 h 45"/>
                  <a:gd name="T26" fmla="*/ 52 w 114"/>
                  <a:gd name="T27" fmla="*/ 20 h 45"/>
                  <a:gd name="T28" fmla="*/ 56 w 114"/>
                  <a:gd name="T29" fmla="*/ 28 h 45"/>
                  <a:gd name="T30" fmla="*/ 46 w 114"/>
                  <a:gd name="T31" fmla="*/ 11 h 45"/>
                  <a:gd name="T32" fmla="*/ 45 w 114"/>
                  <a:gd name="T33" fmla="*/ 16 h 45"/>
                  <a:gd name="T34" fmla="*/ 50 w 114"/>
                  <a:gd name="T35" fmla="*/ 23 h 45"/>
                  <a:gd name="T36" fmla="*/ 45 w 114"/>
                  <a:gd name="T37" fmla="*/ 24 h 45"/>
                  <a:gd name="T38" fmla="*/ 17 w 114"/>
                  <a:gd name="T39" fmla="*/ 30 h 45"/>
                  <a:gd name="T40" fmla="*/ 23 w 114"/>
                  <a:gd name="T41" fmla="*/ 24 h 45"/>
                  <a:gd name="T42" fmla="*/ 24 w 114"/>
                  <a:gd name="T43" fmla="*/ 19 h 45"/>
                  <a:gd name="T44" fmla="*/ 21 w 114"/>
                  <a:gd name="T45" fmla="*/ 12 h 45"/>
                  <a:gd name="T46" fmla="*/ 25 w 114"/>
                  <a:gd name="T47" fmla="*/ 11 h 45"/>
                  <a:gd name="T48" fmla="*/ 25 w 114"/>
                  <a:gd name="T49" fmla="*/ 26 h 45"/>
                  <a:gd name="T50" fmla="*/ 30 w 114"/>
                  <a:gd name="T51" fmla="*/ 20 h 45"/>
                  <a:gd name="T52" fmla="*/ 31 w 114"/>
                  <a:gd name="T53" fmla="*/ 15 h 45"/>
                  <a:gd name="T54" fmla="*/ 28 w 114"/>
                  <a:gd name="T55" fmla="*/ 8 h 45"/>
                  <a:gd name="T56" fmla="*/ 36 w 114"/>
                  <a:gd name="T57" fmla="*/ 30 h 45"/>
                  <a:gd name="T58" fmla="*/ 32 w 114"/>
                  <a:gd name="T59" fmla="*/ 22 h 45"/>
                  <a:gd name="T60" fmla="*/ 37 w 114"/>
                  <a:gd name="T61" fmla="*/ 16 h 45"/>
                  <a:gd name="T62" fmla="*/ 38 w 114"/>
                  <a:gd name="T63" fmla="*/ 11 h 45"/>
                  <a:gd name="T64" fmla="*/ 38 w 114"/>
                  <a:gd name="T65" fmla="*/ 28 h 45"/>
                  <a:gd name="T66" fmla="*/ 43 w 114"/>
                  <a:gd name="T67" fmla="*/ 26 h 45"/>
                  <a:gd name="T68" fmla="*/ 39 w 114"/>
                  <a:gd name="T69" fmla="*/ 19 h 45"/>
                  <a:gd name="T70" fmla="*/ 44 w 114"/>
                  <a:gd name="T71" fmla="*/ 12 h 45"/>
                  <a:gd name="T72" fmla="*/ 71 w 114"/>
                  <a:gd name="T73" fmla="*/ 43 h 45"/>
                  <a:gd name="T74" fmla="*/ 71 w 114"/>
                  <a:gd name="T75" fmla="*/ 33 h 45"/>
                  <a:gd name="T76" fmla="*/ 76 w 114"/>
                  <a:gd name="T77" fmla="*/ 27 h 45"/>
                  <a:gd name="T78" fmla="*/ 71 w 114"/>
                  <a:gd name="T79" fmla="*/ 20 h 45"/>
                  <a:gd name="T80" fmla="*/ 76 w 114"/>
                  <a:gd name="T81" fmla="*/ 19 h 45"/>
                  <a:gd name="T82" fmla="*/ 71 w 114"/>
                  <a:gd name="T83" fmla="*/ 11 h 45"/>
                  <a:gd name="T84" fmla="*/ 71 w 114"/>
                  <a:gd name="T85" fmla="*/ 3 h 45"/>
                  <a:gd name="T86" fmla="*/ 79 w 114"/>
                  <a:gd name="T87" fmla="*/ 31 h 45"/>
                  <a:gd name="T88" fmla="*/ 83 w 114"/>
                  <a:gd name="T89" fmla="*/ 24 h 45"/>
                  <a:gd name="T90" fmla="*/ 82 w 114"/>
                  <a:gd name="T91" fmla="*/ 19 h 45"/>
                  <a:gd name="T92" fmla="*/ 77 w 114"/>
                  <a:gd name="T93" fmla="*/ 12 h 45"/>
                  <a:gd name="T94" fmla="*/ 81 w 114"/>
                  <a:gd name="T95" fmla="*/ 11 h 45"/>
                  <a:gd name="T96" fmla="*/ 85 w 114"/>
                  <a:gd name="T97" fmla="*/ 27 h 45"/>
                  <a:gd name="T98" fmla="*/ 89 w 114"/>
                  <a:gd name="T99" fmla="*/ 20 h 45"/>
                  <a:gd name="T100" fmla="*/ 88 w 114"/>
                  <a:gd name="T101" fmla="*/ 15 h 45"/>
                  <a:gd name="T102" fmla="*/ 83 w 114"/>
                  <a:gd name="T103" fmla="*/ 8 h 45"/>
                  <a:gd name="T104" fmla="*/ 97 w 114"/>
                  <a:gd name="T105" fmla="*/ 31 h 45"/>
                  <a:gd name="T106" fmla="*/ 91 w 114"/>
                  <a:gd name="T107" fmla="*/ 23 h 45"/>
                  <a:gd name="T108" fmla="*/ 95 w 114"/>
                  <a:gd name="T109" fmla="*/ 16 h 45"/>
                  <a:gd name="T110" fmla="*/ 94 w 114"/>
                  <a:gd name="T111" fmla="*/ 11 h 45"/>
                  <a:gd name="T112" fmla="*/ 89 w 114"/>
                  <a:gd name="T113" fmla="*/ 5 h 45"/>
                  <a:gd name="T114" fmla="*/ 101 w 114"/>
                  <a:gd name="T115" fmla="*/ 4 h 45"/>
                  <a:gd name="T116" fmla="*/ 101 w 114"/>
                  <a:gd name="T1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 h="45">
                    <a:moveTo>
                      <a:pt x="16" y="0"/>
                    </a:moveTo>
                    <a:cubicBezTo>
                      <a:pt x="13" y="0"/>
                      <a:pt x="11" y="2"/>
                      <a:pt x="10" y="4"/>
                    </a:cubicBezTo>
                    <a:cubicBezTo>
                      <a:pt x="1" y="41"/>
                      <a:pt x="1" y="41"/>
                      <a:pt x="1" y="41"/>
                    </a:cubicBezTo>
                    <a:cubicBezTo>
                      <a:pt x="0" y="43"/>
                      <a:pt x="3" y="45"/>
                      <a:pt x="6" y="45"/>
                    </a:cubicBezTo>
                    <a:cubicBezTo>
                      <a:pt x="108" y="45"/>
                      <a:pt x="108" y="45"/>
                      <a:pt x="108" y="45"/>
                    </a:cubicBezTo>
                    <a:cubicBezTo>
                      <a:pt x="112" y="45"/>
                      <a:pt x="114" y="43"/>
                      <a:pt x="113" y="41"/>
                    </a:cubicBezTo>
                    <a:cubicBezTo>
                      <a:pt x="105" y="4"/>
                      <a:pt x="105" y="4"/>
                      <a:pt x="105" y="4"/>
                    </a:cubicBezTo>
                    <a:cubicBezTo>
                      <a:pt x="104" y="2"/>
                      <a:pt x="101" y="0"/>
                      <a:pt x="99" y="0"/>
                    </a:cubicBezTo>
                    <a:lnTo>
                      <a:pt x="16" y="0"/>
                    </a:lnTo>
                    <a:close/>
                    <a:moveTo>
                      <a:pt x="79" y="3"/>
                    </a:moveTo>
                    <a:cubicBezTo>
                      <a:pt x="79" y="3"/>
                      <a:pt x="79" y="2"/>
                      <a:pt x="80" y="2"/>
                    </a:cubicBezTo>
                    <a:cubicBezTo>
                      <a:pt x="83" y="2"/>
                      <a:pt x="83" y="2"/>
                      <a:pt x="83" y="2"/>
                    </a:cubicBezTo>
                    <a:cubicBezTo>
                      <a:pt x="84" y="2"/>
                      <a:pt x="84" y="3"/>
                      <a:pt x="85" y="3"/>
                    </a:cubicBezTo>
                    <a:cubicBezTo>
                      <a:pt x="85" y="4"/>
                      <a:pt x="85" y="4"/>
                      <a:pt x="85" y="4"/>
                    </a:cubicBezTo>
                    <a:cubicBezTo>
                      <a:pt x="85" y="5"/>
                      <a:pt x="84" y="5"/>
                      <a:pt x="83" y="5"/>
                    </a:cubicBezTo>
                    <a:cubicBezTo>
                      <a:pt x="81" y="5"/>
                      <a:pt x="81" y="5"/>
                      <a:pt x="81" y="5"/>
                    </a:cubicBezTo>
                    <a:cubicBezTo>
                      <a:pt x="80" y="5"/>
                      <a:pt x="79" y="5"/>
                      <a:pt x="79" y="4"/>
                    </a:cubicBezTo>
                    <a:lnTo>
                      <a:pt x="79" y="3"/>
                    </a:lnTo>
                    <a:close/>
                    <a:moveTo>
                      <a:pt x="64" y="8"/>
                    </a:moveTo>
                    <a:cubicBezTo>
                      <a:pt x="69" y="8"/>
                      <a:pt x="69" y="8"/>
                      <a:pt x="69" y="8"/>
                    </a:cubicBezTo>
                    <a:cubicBezTo>
                      <a:pt x="69" y="11"/>
                      <a:pt x="69" y="11"/>
                      <a:pt x="69" y="11"/>
                    </a:cubicBezTo>
                    <a:cubicBezTo>
                      <a:pt x="64" y="11"/>
                      <a:pt x="64" y="11"/>
                      <a:pt x="64" y="11"/>
                    </a:cubicBezTo>
                    <a:lnTo>
                      <a:pt x="64" y="8"/>
                    </a:lnTo>
                    <a:close/>
                    <a:moveTo>
                      <a:pt x="64" y="12"/>
                    </a:moveTo>
                    <a:cubicBezTo>
                      <a:pt x="69" y="12"/>
                      <a:pt x="69" y="12"/>
                      <a:pt x="69" y="12"/>
                    </a:cubicBezTo>
                    <a:cubicBezTo>
                      <a:pt x="69" y="15"/>
                      <a:pt x="69" y="15"/>
                      <a:pt x="69" y="15"/>
                    </a:cubicBezTo>
                    <a:cubicBezTo>
                      <a:pt x="65" y="15"/>
                      <a:pt x="65" y="15"/>
                      <a:pt x="65" y="15"/>
                    </a:cubicBezTo>
                    <a:lnTo>
                      <a:pt x="64" y="12"/>
                    </a:lnTo>
                    <a:close/>
                    <a:moveTo>
                      <a:pt x="65" y="16"/>
                    </a:moveTo>
                    <a:cubicBezTo>
                      <a:pt x="69" y="16"/>
                      <a:pt x="69" y="16"/>
                      <a:pt x="69" y="16"/>
                    </a:cubicBezTo>
                    <a:cubicBezTo>
                      <a:pt x="69" y="19"/>
                      <a:pt x="69" y="19"/>
                      <a:pt x="69" y="19"/>
                    </a:cubicBezTo>
                    <a:cubicBezTo>
                      <a:pt x="65" y="19"/>
                      <a:pt x="65" y="19"/>
                      <a:pt x="65" y="19"/>
                    </a:cubicBezTo>
                    <a:lnTo>
                      <a:pt x="65" y="16"/>
                    </a:lnTo>
                    <a:close/>
                    <a:moveTo>
                      <a:pt x="65" y="20"/>
                    </a:moveTo>
                    <a:cubicBezTo>
                      <a:pt x="69" y="20"/>
                      <a:pt x="69" y="20"/>
                      <a:pt x="69" y="20"/>
                    </a:cubicBezTo>
                    <a:cubicBezTo>
                      <a:pt x="70" y="23"/>
                      <a:pt x="70" y="23"/>
                      <a:pt x="70" y="23"/>
                    </a:cubicBezTo>
                    <a:cubicBezTo>
                      <a:pt x="65" y="23"/>
                      <a:pt x="65" y="23"/>
                      <a:pt x="65" y="23"/>
                    </a:cubicBezTo>
                    <a:lnTo>
                      <a:pt x="65" y="20"/>
                    </a:lnTo>
                    <a:close/>
                    <a:moveTo>
                      <a:pt x="65" y="24"/>
                    </a:moveTo>
                    <a:cubicBezTo>
                      <a:pt x="70" y="24"/>
                      <a:pt x="70" y="24"/>
                      <a:pt x="70" y="24"/>
                    </a:cubicBezTo>
                    <a:cubicBezTo>
                      <a:pt x="70" y="27"/>
                      <a:pt x="70" y="27"/>
                      <a:pt x="70" y="27"/>
                    </a:cubicBezTo>
                    <a:cubicBezTo>
                      <a:pt x="65" y="27"/>
                      <a:pt x="65" y="27"/>
                      <a:pt x="65" y="27"/>
                    </a:cubicBezTo>
                    <a:lnTo>
                      <a:pt x="65" y="24"/>
                    </a:lnTo>
                    <a:close/>
                    <a:moveTo>
                      <a:pt x="65" y="28"/>
                    </a:moveTo>
                    <a:cubicBezTo>
                      <a:pt x="70" y="28"/>
                      <a:pt x="70" y="28"/>
                      <a:pt x="70" y="28"/>
                    </a:cubicBezTo>
                    <a:cubicBezTo>
                      <a:pt x="70" y="31"/>
                      <a:pt x="70" y="31"/>
                      <a:pt x="70" y="31"/>
                    </a:cubicBezTo>
                    <a:cubicBezTo>
                      <a:pt x="65" y="31"/>
                      <a:pt x="65" y="31"/>
                      <a:pt x="65" y="31"/>
                    </a:cubicBezTo>
                    <a:lnTo>
                      <a:pt x="65" y="28"/>
                    </a:lnTo>
                    <a:close/>
                    <a:moveTo>
                      <a:pt x="58" y="8"/>
                    </a:moveTo>
                    <a:cubicBezTo>
                      <a:pt x="63" y="8"/>
                      <a:pt x="63" y="8"/>
                      <a:pt x="63" y="8"/>
                    </a:cubicBezTo>
                    <a:cubicBezTo>
                      <a:pt x="63" y="11"/>
                      <a:pt x="63" y="11"/>
                      <a:pt x="63" y="11"/>
                    </a:cubicBezTo>
                    <a:cubicBezTo>
                      <a:pt x="58" y="11"/>
                      <a:pt x="58" y="11"/>
                      <a:pt x="58" y="11"/>
                    </a:cubicBezTo>
                    <a:lnTo>
                      <a:pt x="58" y="8"/>
                    </a:lnTo>
                    <a:close/>
                    <a:moveTo>
                      <a:pt x="58" y="12"/>
                    </a:moveTo>
                    <a:cubicBezTo>
                      <a:pt x="63" y="12"/>
                      <a:pt x="63" y="12"/>
                      <a:pt x="63" y="12"/>
                    </a:cubicBezTo>
                    <a:cubicBezTo>
                      <a:pt x="63" y="15"/>
                      <a:pt x="63" y="15"/>
                      <a:pt x="63" y="15"/>
                    </a:cubicBezTo>
                    <a:cubicBezTo>
                      <a:pt x="58" y="15"/>
                      <a:pt x="58" y="15"/>
                      <a:pt x="58" y="15"/>
                    </a:cubicBezTo>
                    <a:lnTo>
                      <a:pt x="58" y="12"/>
                    </a:lnTo>
                    <a:close/>
                    <a:moveTo>
                      <a:pt x="58" y="16"/>
                    </a:moveTo>
                    <a:cubicBezTo>
                      <a:pt x="63" y="16"/>
                      <a:pt x="63" y="16"/>
                      <a:pt x="63" y="16"/>
                    </a:cubicBezTo>
                    <a:cubicBezTo>
                      <a:pt x="63" y="19"/>
                      <a:pt x="63" y="19"/>
                      <a:pt x="63" y="19"/>
                    </a:cubicBezTo>
                    <a:cubicBezTo>
                      <a:pt x="58" y="19"/>
                      <a:pt x="58" y="19"/>
                      <a:pt x="58" y="19"/>
                    </a:cubicBezTo>
                    <a:lnTo>
                      <a:pt x="58" y="16"/>
                    </a:lnTo>
                    <a:close/>
                    <a:moveTo>
                      <a:pt x="58" y="20"/>
                    </a:moveTo>
                    <a:cubicBezTo>
                      <a:pt x="63" y="20"/>
                      <a:pt x="63" y="20"/>
                      <a:pt x="63" y="20"/>
                    </a:cubicBezTo>
                    <a:cubicBezTo>
                      <a:pt x="63" y="23"/>
                      <a:pt x="63" y="23"/>
                      <a:pt x="63" y="23"/>
                    </a:cubicBezTo>
                    <a:cubicBezTo>
                      <a:pt x="58" y="23"/>
                      <a:pt x="58" y="23"/>
                      <a:pt x="58" y="23"/>
                    </a:cubicBezTo>
                    <a:lnTo>
                      <a:pt x="58" y="20"/>
                    </a:lnTo>
                    <a:close/>
                    <a:moveTo>
                      <a:pt x="58" y="24"/>
                    </a:moveTo>
                    <a:cubicBezTo>
                      <a:pt x="63" y="24"/>
                      <a:pt x="63" y="24"/>
                      <a:pt x="63" y="24"/>
                    </a:cubicBezTo>
                    <a:cubicBezTo>
                      <a:pt x="63" y="27"/>
                      <a:pt x="63" y="27"/>
                      <a:pt x="63" y="27"/>
                    </a:cubicBezTo>
                    <a:cubicBezTo>
                      <a:pt x="58" y="27"/>
                      <a:pt x="58" y="27"/>
                      <a:pt x="58" y="27"/>
                    </a:cubicBezTo>
                    <a:lnTo>
                      <a:pt x="58" y="24"/>
                    </a:lnTo>
                    <a:close/>
                    <a:moveTo>
                      <a:pt x="58" y="28"/>
                    </a:moveTo>
                    <a:cubicBezTo>
                      <a:pt x="63" y="28"/>
                      <a:pt x="63" y="28"/>
                      <a:pt x="63" y="28"/>
                    </a:cubicBezTo>
                    <a:cubicBezTo>
                      <a:pt x="63" y="31"/>
                      <a:pt x="63" y="31"/>
                      <a:pt x="63" y="31"/>
                    </a:cubicBezTo>
                    <a:cubicBezTo>
                      <a:pt x="58" y="30"/>
                      <a:pt x="58" y="30"/>
                      <a:pt x="58" y="30"/>
                    </a:cubicBezTo>
                    <a:lnTo>
                      <a:pt x="58" y="28"/>
                    </a:lnTo>
                    <a:close/>
                    <a:moveTo>
                      <a:pt x="52" y="8"/>
                    </a:moveTo>
                    <a:cubicBezTo>
                      <a:pt x="57" y="8"/>
                      <a:pt x="57" y="8"/>
                      <a:pt x="57" y="8"/>
                    </a:cubicBezTo>
                    <a:cubicBezTo>
                      <a:pt x="57" y="11"/>
                      <a:pt x="57" y="11"/>
                      <a:pt x="57" y="11"/>
                    </a:cubicBezTo>
                    <a:cubicBezTo>
                      <a:pt x="52" y="11"/>
                      <a:pt x="52" y="11"/>
                      <a:pt x="52" y="11"/>
                    </a:cubicBezTo>
                    <a:lnTo>
                      <a:pt x="52" y="8"/>
                    </a:lnTo>
                    <a:close/>
                    <a:moveTo>
                      <a:pt x="52" y="12"/>
                    </a:moveTo>
                    <a:cubicBezTo>
                      <a:pt x="56" y="12"/>
                      <a:pt x="56" y="12"/>
                      <a:pt x="56" y="12"/>
                    </a:cubicBezTo>
                    <a:cubicBezTo>
                      <a:pt x="56" y="15"/>
                      <a:pt x="56" y="15"/>
                      <a:pt x="56" y="15"/>
                    </a:cubicBezTo>
                    <a:cubicBezTo>
                      <a:pt x="52" y="15"/>
                      <a:pt x="52" y="15"/>
                      <a:pt x="52" y="15"/>
                    </a:cubicBezTo>
                    <a:lnTo>
                      <a:pt x="52" y="12"/>
                    </a:lnTo>
                    <a:close/>
                    <a:moveTo>
                      <a:pt x="52" y="16"/>
                    </a:moveTo>
                    <a:cubicBezTo>
                      <a:pt x="56" y="16"/>
                      <a:pt x="56" y="16"/>
                      <a:pt x="56" y="16"/>
                    </a:cubicBezTo>
                    <a:cubicBezTo>
                      <a:pt x="56" y="19"/>
                      <a:pt x="56" y="19"/>
                      <a:pt x="56" y="19"/>
                    </a:cubicBezTo>
                    <a:cubicBezTo>
                      <a:pt x="52" y="19"/>
                      <a:pt x="52" y="19"/>
                      <a:pt x="52" y="19"/>
                    </a:cubicBezTo>
                    <a:lnTo>
                      <a:pt x="52" y="16"/>
                    </a:lnTo>
                    <a:close/>
                    <a:moveTo>
                      <a:pt x="52" y="20"/>
                    </a:moveTo>
                    <a:cubicBezTo>
                      <a:pt x="56" y="20"/>
                      <a:pt x="56" y="20"/>
                      <a:pt x="56" y="20"/>
                    </a:cubicBezTo>
                    <a:cubicBezTo>
                      <a:pt x="56" y="23"/>
                      <a:pt x="56" y="23"/>
                      <a:pt x="56" y="23"/>
                    </a:cubicBezTo>
                    <a:cubicBezTo>
                      <a:pt x="52" y="23"/>
                      <a:pt x="52" y="23"/>
                      <a:pt x="52" y="23"/>
                    </a:cubicBezTo>
                    <a:lnTo>
                      <a:pt x="52" y="20"/>
                    </a:lnTo>
                    <a:close/>
                    <a:moveTo>
                      <a:pt x="52" y="24"/>
                    </a:moveTo>
                    <a:cubicBezTo>
                      <a:pt x="56" y="24"/>
                      <a:pt x="56" y="24"/>
                      <a:pt x="56" y="24"/>
                    </a:cubicBezTo>
                    <a:cubicBezTo>
                      <a:pt x="56" y="27"/>
                      <a:pt x="56" y="27"/>
                      <a:pt x="56" y="27"/>
                    </a:cubicBezTo>
                    <a:cubicBezTo>
                      <a:pt x="51" y="26"/>
                      <a:pt x="51" y="26"/>
                      <a:pt x="51" y="26"/>
                    </a:cubicBezTo>
                    <a:lnTo>
                      <a:pt x="52" y="24"/>
                    </a:lnTo>
                    <a:close/>
                    <a:moveTo>
                      <a:pt x="51" y="28"/>
                    </a:moveTo>
                    <a:cubicBezTo>
                      <a:pt x="56" y="28"/>
                      <a:pt x="56" y="28"/>
                      <a:pt x="56" y="28"/>
                    </a:cubicBezTo>
                    <a:cubicBezTo>
                      <a:pt x="56" y="30"/>
                      <a:pt x="56" y="30"/>
                      <a:pt x="56" y="30"/>
                    </a:cubicBezTo>
                    <a:cubicBezTo>
                      <a:pt x="51" y="30"/>
                      <a:pt x="51" y="30"/>
                      <a:pt x="51" y="30"/>
                    </a:cubicBezTo>
                    <a:lnTo>
                      <a:pt x="51" y="28"/>
                    </a:lnTo>
                    <a:close/>
                    <a:moveTo>
                      <a:pt x="46" y="8"/>
                    </a:moveTo>
                    <a:cubicBezTo>
                      <a:pt x="50" y="8"/>
                      <a:pt x="50" y="8"/>
                      <a:pt x="50" y="8"/>
                    </a:cubicBezTo>
                    <a:cubicBezTo>
                      <a:pt x="50" y="11"/>
                      <a:pt x="50" y="11"/>
                      <a:pt x="50" y="11"/>
                    </a:cubicBezTo>
                    <a:cubicBezTo>
                      <a:pt x="46" y="11"/>
                      <a:pt x="46" y="11"/>
                      <a:pt x="46" y="11"/>
                    </a:cubicBezTo>
                    <a:lnTo>
                      <a:pt x="46" y="8"/>
                    </a:lnTo>
                    <a:close/>
                    <a:moveTo>
                      <a:pt x="46" y="12"/>
                    </a:moveTo>
                    <a:cubicBezTo>
                      <a:pt x="50" y="12"/>
                      <a:pt x="50" y="12"/>
                      <a:pt x="50" y="12"/>
                    </a:cubicBezTo>
                    <a:cubicBezTo>
                      <a:pt x="50" y="15"/>
                      <a:pt x="50" y="15"/>
                      <a:pt x="50" y="15"/>
                    </a:cubicBezTo>
                    <a:cubicBezTo>
                      <a:pt x="46" y="15"/>
                      <a:pt x="46" y="15"/>
                      <a:pt x="46" y="15"/>
                    </a:cubicBezTo>
                    <a:lnTo>
                      <a:pt x="46" y="12"/>
                    </a:lnTo>
                    <a:close/>
                    <a:moveTo>
                      <a:pt x="45" y="16"/>
                    </a:moveTo>
                    <a:cubicBezTo>
                      <a:pt x="50" y="16"/>
                      <a:pt x="50" y="16"/>
                      <a:pt x="50" y="16"/>
                    </a:cubicBezTo>
                    <a:cubicBezTo>
                      <a:pt x="50" y="19"/>
                      <a:pt x="50" y="19"/>
                      <a:pt x="50" y="19"/>
                    </a:cubicBezTo>
                    <a:cubicBezTo>
                      <a:pt x="45" y="19"/>
                      <a:pt x="45" y="19"/>
                      <a:pt x="45" y="19"/>
                    </a:cubicBezTo>
                    <a:lnTo>
                      <a:pt x="45" y="16"/>
                    </a:lnTo>
                    <a:close/>
                    <a:moveTo>
                      <a:pt x="45" y="20"/>
                    </a:moveTo>
                    <a:cubicBezTo>
                      <a:pt x="50" y="20"/>
                      <a:pt x="50" y="20"/>
                      <a:pt x="50" y="20"/>
                    </a:cubicBezTo>
                    <a:cubicBezTo>
                      <a:pt x="50" y="23"/>
                      <a:pt x="50" y="23"/>
                      <a:pt x="50" y="23"/>
                    </a:cubicBezTo>
                    <a:cubicBezTo>
                      <a:pt x="45" y="23"/>
                      <a:pt x="45" y="23"/>
                      <a:pt x="45" y="23"/>
                    </a:cubicBezTo>
                    <a:lnTo>
                      <a:pt x="45" y="20"/>
                    </a:lnTo>
                    <a:close/>
                    <a:moveTo>
                      <a:pt x="45" y="24"/>
                    </a:moveTo>
                    <a:cubicBezTo>
                      <a:pt x="50" y="24"/>
                      <a:pt x="50" y="24"/>
                      <a:pt x="50" y="24"/>
                    </a:cubicBezTo>
                    <a:cubicBezTo>
                      <a:pt x="50" y="26"/>
                      <a:pt x="50" y="26"/>
                      <a:pt x="50" y="26"/>
                    </a:cubicBezTo>
                    <a:cubicBezTo>
                      <a:pt x="45" y="26"/>
                      <a:pt x="45" y="26"/>
                      <a:pt x="45" y="26"/>
                    </a:cubicBezTo>
                    <a:lnTo>
                      <a:pt x="45" y="24"/>
                    </a:lnTo>
                    <a:close/>
                    <a:moveTo>
                      <a:pt x="45" y="28"/>
                    </a:moveTo>
                    <a:cubicBezTo>
                      <a:pt x="50" y="28"/>
                      <a:pt x="50" y="28"/>
                      <a:pt x="50" y="28"/>
                    </a:cubicBezTo>
                    <a:cubicBezTo>
                      <a:pt x="49" y="30"/>
                      <a:pt x="49" y="30"/>
                      <a:pt x="49" y="30"/>
                    </a:cubicBezTo>
                    <a:cubicBezTo>
                      <a:pt x="44" y="30"/>
                      <a:pt x="44" y="30"/>
                      <a:pt x="44" y="30"/>
                    </a:cubicBezTo>
                    <a:lnTo>
                      <a:pt x="45" y="28"/>
                    </a:lnTo>
                    <a:close/>
                    <a:moveTo>
                      <a:pt x="22" y="30"/>
                    </a:moveTo>
                    <a:cubicBezTo>
                      <a:pt x="17" y="30"/>
                      <a:pt x="17" y="30"/>
                      <a:pt x="17" y="30"/>
                    </a:cubicBezTo>
                    <a:cubicBezTo>
                      <a:pt x="18" y="27"/>
                      <a:pt x="18" y="27"/>
                      <a:pt x="18" y="27"/>
                    </a:cubicBezTo>
                    <a:cubicBezTo>
                      <a:pt x="23" y="27"/>
                      <a:pt x="23" y="27"/>
                      <a:pt x="23" y="27"/>
                    </a:cubicBezTo>
                    <a:lnTo>
                      <a:pt x="22" y="30"/>
                    </a:lnTo>
                    <a:close/>
                    <a:moveTo>
                      <a:pt x="23" y="26"/>
                    </a:moveTo>
                    <a:cubicBezTo>
                      <a:pt x="18" y="26"/>
                      <a:pt x="18" y="26"/>
                      <a:pt x="18" y="26"/>
                    </a:cubicBezTo>
                    <a:cubicBezTo>
                      <a:pt x="18" y="24"/>
                      <a:pt x="18" y="24"/>
                      <a:pt x="18" y="24"/>
                    </a:cubicBezTo>
                    <a:cubicBezTo>
                      <a:pt x="23" y="24"/>
                      <a:pt x="23" y="24"/>
                      <a:pt x="23" y="24"/>
                    </a:cubicBezTo>
                    <a:lnTo>
                      <a:pt x="23" y="26"/>
                    </a:lnTo>
                    <a:close/>
                    <a:moveTo>
                      <a:pt x="23" y="22"/>
                    </a:moveTo>
                    <a:cubicBezTo>
                      <a:pt x="19" y="22"/>
                      <a:pt x="19" y="22"/>
                      <a:pt x="19" y="22"/>
                    </a:cubicBezTo>
                    <a:cubicBezTo>
                      <a:pt x="19" y="20"/>
                      <a:pt x="19" y="20"/>
                      <a:pt x="19" y="20"/>
                    </a:cubicBezTo>
                    <a:cubicBezTo>
                      <a:pt x="24" y="20"/>
                      <a:pt x="24" y="20"/>
                      <a:pt x="24" y="20"/>
                    </a:cubicBezTo>
                    <a:lnTo>
                      <a:pt x="23" y="22"/>
                    </a:lnTo>
                    <a:close/>
                    <a:moveTo>
                      <a:pt x="24" y="19"/>
                    </a:moveTo>
                    <a:cubicBezTo>
                      <a:pt x="19" y="18"/>
                      <a:pt x="19" y="18"/>
                      <a:pt x="19" y="18"/>
                    </a:cubicBezTo>
                    <a:cubicBezTo>
                      <a:pt x="20" y="16"/>
                      <a:pt x="20" y="16"/>
                      <a:pt x="20" y="16"/>
                    </a:cubicBezTo>
                    <a:cubicBezTo>
                      <a:pt x="25" y="16"/>
                      <a:pt x="25" y="16"/>
                      <a:pt x="25" y="16"/>
                    </a:cubicBezTo>
                    <a:lnTo>
                      <a:pt x="24" y="19"/>
                    </a:lnTo>
                    <a:close/>
                    <a:moveTo>
                      <a:pt x="25" y="15"/>
                    </a:moveTo>
                    <a:cubicBezTo>
                      <a:pt x="20" y="15"/>
                      <a:pt x="20" y="15"/>
                      <a:pt x="20" y="15"/>
                    </a:cubicBezTo>
                    <a:cubicBezTo>
                      <a:pt x="21" y="12"/>
                      <a:pt x="21" y="12"/>
                      <a:pt x="21" y="12"/>
                    </a:cubicBezTo>
                    <a:cubicBezTo>
                      <a:pt x="25" y="12"/>
                      <a:pt x="25" y="12"/>
                      <a:pt x="25" y="12"/>
                    </a:cubicBezTo>
                    <a:lnTo>
                      <a:pt x="25" y="15"/>
                    </a:lnTo>
                    <a:close/>
                    <a:moveTo>
                      <a:pt x="25" y="11"/>
                    </a:moveTo>
                    <a:cubicBezTo>
                      <a:pt x="21" y="11"/>
                      <a:pt x="21" y="11"/>
                      <a:pt x="21" y="11"/>
                    </a:cubicBezTo>
                    <a:cubicBezTo>
                      <a:pt x="21" y="8"/>
                      <a:pt x="21" y="8"/>
                      <a:pt x="21" y="8"/>
                    </a:cubicBezTo>
                    <a:cubicBezTo>
                      <a:pt x="26" y="8"/>
                      <a:pt x="26" y="8"/>
                      <a:pt x="26" y="8"/>
                    </a:cubicBezTo>
                    <a:lnTo>
                      <a:pt x="25" y="11"/>
                    </a:lnTo>
                    <a:close/>
                    <a:moveTo>
                      <a:pt x="29" y="30"/>
                    </a:moveTo>
                    <a:cubicBezTo>
                      <a:pt x="24" y="30"/>
                      <a:pt x="24" y="30"/>
                      <a:pt x="24" y="30"/>
                    </a:cubicBezTo>
                    <a:cubicBezTo>
                      <a:pt x="24" y="27"/>
                      <a:pt x="24" y="27"/>
                      <a:pt x="24" y="27"/>
                    </a:cubicBezTo>
                    <a:cubicBezTo>
                      <a:pt x="29" y="28"/>
                      <a:pt x="29" y="28"/>
                      <a:pt x="29" y="28"/>
                    </a:cubicBezTo>
                    <a:lnTo>
                      <a:pt x="29" y="30"/>
                    </a:lnTo>
                    <a:close/>
                    <a:moveTo>
                      <a:pt x="29" y="26"/>
                    </a:moveTo>
                    <a:cubicBezTo>
                      <a:pt x="25" y="26"/>
                      <a:pt x="25" y="26"/>
                      <a:pt x="25" y="26"/>
                    </a:cubicBezTo>
                    <a:cubicBezTo>
                      <a:pt x="25" y="24"/>
                      <a:pt x="25" y="24"/>
                      <a:pt x="25" y="24"/>
                    </a:cubicBezTo>
                    <a:cubicBezTo>
                      <a:pt x="30" y="24"/>
                      <a:pt x="30" y="24"/>
                      <a:pt x="30" y="24"/>
                    </a:cubicBezTo>
                    <a:lnTo>
                      <a:pt x="29" y="26"/>
                    </a:lnTo>
                    <a:close/>
                    <a:moveTo>
                      <a:pt x="30" y="22"/>
                    </a:moveTo>
                    <a:cubicBezTo>
                      <a:pt x="25" y="22"/>
                      <a:pt x="25" y="22"/>
                      <a:pt x="25" y="22"/>
                    </a:cubicBezTo>
                    <a:cubicBezTo>
                      <a:pt x="26" y="20"/>
                      <a:pt x="26" y="20"/>
                      <a:pt x="26" y="20"/>
                    </a:cubicBezTo>
                    <a:cubicBezTo>
                      <a:pt x="30" y="20"/>
                      <a:pt x="30" y="20"/>
                      <a:pt x="30" y="20"/>
                    </a:cubicBezTo>
                    <a:lnTo>
                      <a:pt x="30" y="22"/>
                    </a:lnTo>
                    <a:close/>
                    <a:moveTo>
                      <a:pt x="31" y="19"/>
                    </a:moveTo>
                    <a:cubicBezTo>
                      <a:pt x="26" y="19"/>
                      <a:pt x="26" y="19"/>
                      <a:pt x="26" y="19"/>
                    </a:cubicBezTo>
                    <a:cubicBezTo>
                      <a:pt x="26" y="16"/>
                      <a:pt x="26" y="16"/>
                      <a:pt x="26" y="16"/>
                    </a:cubicBezTo>
                    <a:cubicBezTo>
                      <a:pt x="31" y="16"/>
                      <a:pt x="31" y="16"/>
                      <a:pt x="31" y="16"/>
                    </a:cubicBezTo>
                    <a:lnTo>
                      <a:pt x="31" y="19"/>
                    </a:lnTo>
                    <a:close/>
                    <a:moveTo>
                      <a:pt x="31" y="15"/>
                    </a:moveTo>
                    <a:cubicBezTo>
                      <a:pt x="26" y="15"/>
                      <a:pt x="26" y="15"/>
                      <a:pt x="26" y="15"/>
                    </a:cubicBezTo>
                    <a:cubicBezTo>
                      <a:pt x="27" y="12"/>
                      <a:pt x="27" y="12"/>
                      <a:pt x="27" y="12"/>
                    </a:cubicBezTo>
                    <a:cubicBezTo>
                      <a:pt x="31" y="12"/>
                      <a:pt x="31" y="12"/>
                      <a:pt x="31" y="12"/>
                    </a:cubicBezTo>
                    <a:lnTo>
                      <a:pt x="31" y="15"/>
                    </a:lnTo>
                    <a:close/>
                    <a:moveTo>
                      <a:pt x="32" y="11"/>
                    </a:moveTo>
                    <a:cubicBezTo>
                      <a:pt x="27" y="11"/>
                      <a:pt x="27" y="11"/>
                      <a:pt x="27" y="11"/>
                    </a:cubicBezTo>
                    <a:cubicBezTo>
                      <a:pt x="28" y="8"/>
                      <a:pt x="28" y="8"/>
                      <a:pt x="28" y="8"/>
                    </a:cubicBezTo>
                    <a:cubicBezTo>
                      <a:pt x="32" y="8"/>
                      <a:pt x="32" y="8"/>
                      <a:pt x="32" y="8"/>
                    </a:cubicBezTo>
                    <a:lnTo>
                      <a:pt x="32" y="11"/>
                    </a:lnTo>
                    <a:close/>
                    <a:moveTo>
                      <a:pt x="36" y="30"/>
                    </a:moveTo>
                    <a:cubicBezTo>
                      <a:pt x="31" y="30"/>
                      <a:pt x="31" y="30"/>
                      <a:pt x="31" y="30"/>
                    </a:cubicBezTo>
                    <a:cubicBezTo>
                      <a:pt x="31" y="28"/>
                      <a:pt x="31" y="28"/>
                      <a:pt x="31" y="28"/>
                    </a:cubicBezTo>
                    <a:cubicBezTo>
                      <a:pt x="36" y="28"/>
                      <a:pt x="36" y="28"/>
                      <a:pt x="36" y="28"/>
                    </a:cubicBezTo>
                    <a:lnTo>
                      <a:pt x="36" y="30"/>
                    </a:lnTo>
                    <a:close/>
                    <a:moveTo>
                      <a:pt x="36" y="26"/>
                    </a:moveTo>
                    <a:cubicBezTo>
                      <a:pt x="31" y="26"/>
                      <a:pt x="31" y="26"/>
                      <a:pt x="31" y="26"/>
                    </a:cubicBezTo>
                    <a:cubicBezTo>
                      <a:pt x="32" y="24"/>
                      <a:pt x="32" y="24"/>
                      <a:pt x="32" y="24"/>
                    </a:cubicBezTo>
                    <a:cubicBezTo>
                      <a:pt x="36" y="24"/>
                      <a:pt x="36" y="24"/>
                      <a:pt x="36" y="24"/>
                    </a:cubicBezTo>
                    <a:lnTo>
                      <a:pt x="36" y="26"/>
                    </a:lnTo>
                    <a:close/>
                    <a:moveTo>
                      <a:pt x="37" y="22"/>
                    </a:moveTo>
                    <a:cubicBezTo>
                      <a:pt x="32" y="22"/>
                      <a:pt x="32" y="22"/>
                      <a:pt x="32" y="22"/>
                    </a:cubicBezTo>
                    <a:cubicBezTo>
                      <a:pt x="32" y="20"/>
                      <a:pt x="32" y="20"/>
                      <a:pt x="32" y="20"/>
                    </a:cubicBezTo>
                    <a:cubicBezTo>
                      <a:pt x="37" y="20"/>
                      <a:pt x="37" y="20"/>
                      <a:pt x="37" y="20"/>
                    </a:cubicBezTo>
                    <a:lnTo>
                      <a:pt x="37" y="22"/>
                    </a:lnTo>
                    <a:close/>
                    <a:moveTo>
                      <a:pt x="37" y="19"/>
                    </a:moveTo>
                    <a:cubicBezTo>
                      <a:pt x="32" y="19"/>
                      <a:pt x="32" y="19"/>
                      <a:pt x="32" y="19"/>
                    </a:cubicBezTo>
                    <a:cubicBezTo>
                      <a:pt x="33" y="16"/>
                      <a:pt x="33" y="16"/>
                      <a:pt x="33" y="16"/>
                    </a:cubicBezTo>
                    <a:cubicBezTo>
                      <a:pt x="37" y="16"/>
                      <a:pt x="37" y="16"/>
                      <a:pt x="37" y="16"/>
                    </a:cubicBezTo>
                    <a:lnTo>
                      <a:pt x="37" y="19"/>
                    </a:lnTo>
                    <a:close/>
                    <a:moveTo>
                      <a:pt x="37" y="15"/>
                    </a:moveTo>
                    <a:cubicBezTo>
                      <a:pt x="33" y="15"/>
                      <a:pt x="33" y="15"/>
                      <a:pt x="33" y="15"/>
                    </a:cubicBezTo>
                    <a:cubicBezTo>
                      <a:pt x="33" y="12"/>
                      <a:pt x="33" y="12"/>
                      <a:pt x="33" y="12"/>
                    </a:cubicBezTo>
                    <a:cubicBezTo>
                      <a:pt x="38" y="12"/>
                      <a:pt x="38" y="12"/>
                      <a:pt x="38" y="12"/>
                    </a:cubicBezTo>
                    <a:lnTo>
                      <a:pt x="37" y="15"/>
                    </a:lnTo>
                    <a:close/>
                    <a:moveTo>
                      <a:pt x="38" y="11"/>
                    </a:moveTo>
                    <a:cubicBezTo>
                      <a:pt x="33" y="11"/>
                      <a:pt x="33" y="11"/>
                      <a:pt x="33" y="11"/>
                    </a:cubicBezTo>
                    <a:cubicBezTo>
                      <a:pt x="34" y="8"/>
                      <a:pt x="34" y="8"/>
                      <a:pt x="34" y="8"/>
                    </a:cubicBezTo>
                    <a:cubicBezTo>
                      <a:pt x="38" y="8"/>
                      <a:pt x="38" y="8"/>
                      <a:pt x="38" y="8"/>
                    </a:cubicBezTo>
                    <a:lnTo>
                      <a:pt x="38" y="11"/>
                    </a:lnTo>
                    <a:close/>
                    <a:moveTo>
                      <a:pt x="43" y="30"/>
                    </a:moveTo>
                    <a:cubicBezTo>
                      <a:pt x="38" y="30"/>
                      <a:pt x="38" y="30"/>
                      <a:pt x="38" y="30"/>
                    </a:cubicBezTo>
                    <a:cubicBezTo>
                      <a:pt x="38" y="28"/>
                      <a:pt x="38" y="28"/>
                      <a:pt x="38" y="28"/>
                    </a:cubicBezTo>
                    <a:cubicBezTo>
                      <a:pt x="43" y="28"/>
                      <a:pt x="43" y="28"/>
                      <a:pt x="43" y="28"/>
                    </a:cubicBezTo>
                    <a:lnTo>
                      <a:pt x="43" y="30"/>
                    </a:lnTo>
                    <a:close/>
                    <a:moveTo>
                      <a:pt x="43" y="26"/>
                    </a:moveTo>
                    <a:cubicBezTo>
                      <a:pt x="38" y="26"/>
                      <a:pt x="38" y="26"/>
                      <a:pt x="38" y="26"/>
                    </a:cubicBezTo>
                    <a:cubicBezTo>
                      <a:pt x="38" y="24"/>
                      <a:pt x="38" y="24"/>
                      <a:pt x="38" y="24"/>
                    </a:cubicBezTo>
                    <a:cubicBezTo>
                      <a:pt x="43" y="24"/>
                      <a:pt x="43" y="24"/>
                      <a:pt x="43" y="24"/>
                    </a:cubicBezTo>
                    <a:lnTo>
                      <a:pt x="43" y="26"/>
                    </a:lnTo>
                    <a:close/>
                    <a:moveTo>
                      <a:pt x="43" y="23"/>
                    </a:moveTo>
                    <a:cubicBezTo>
                      <a:pt x="38" y="22"/>
                      <a:pt x="38" y="22"/>
                      <a:pt x="38" y="22"/>
                    </a:cubicBezTo>
                    <a:cubicBezTo>
                      <a:pt x="39" y="20"/>
                      <a:pt x="39" y="20"/>
                      <a:pt x="39" y="20"/>
                    </a:cubicBezTo>
                    <a:cubicBezTo>
                      <a:pt x="43" y="20"/>
                      <a:pt x="43" y="20"/>
                      <a:pt x="43" y="20"/>
                    </a:cubicBezTo>
                    <a:lnTo>
                      <a:pt x="43" y="23"/>
                    </a:lnTo>
                    <a:close/>
                    <a:moveTo>
                      <a:pt x="43" y="19"/>
                    </a:moveTo>
                    <a:cubicBezTo>
                      <a:pt x="39" y="19"/>
                      <a:pt x="39" y="19"/>
                      <a:pt x="39" y="19"/>
                    </a:cubicBezTo>
                    <a:cubicBezTo>
                      <a:pt x="39" y="16"/>
                      <a:pt x="39" y="16"/>
                      <a:pt x="39" y="16"/>
                    </a:cubicBezTo>
                    <a:cubicBezTo>
                      <a:pt x="44" y="16"/>
                      <a:pt x="44" y="16"/>
                      <a:pt x="44" y="16"/>
                    </a:cubicBezTo>
                    <a:lnTo>
                      <a:pt x="43" y="19"/>
                    </a:lnTo>
                    <a:close/>
                    <a:moveTo>
                      <a:pt x="44" y="15"/>
                    </a:moveTo>
                    <a:cubicBezTo>
                      <a:pt x="39" y="15"/>
                      <a:pt x="39" y="15"/>
                      <a:pt x="39" y="15"/>
                    </a:cubicBezTo>
                    <a:cubicBezTo>
                      <a:pt x="39" y="12"/>
                      <a:pt x="39" y="12"/>
                      <a:pt x="39" y="12"/>
                    </a:cubicBezTo>
                    <a:cubicBezTo>
                      <a:pt x="44" y="12"/>
                      <a:pt x="44" y="12"/>
                      <a:pt x="44" y="12"/>
                    </a:cubicBezTo>
                    <a:lnTo>
                      <a:pt x="44" y="15"/>
                    </a:lnTo>
                    <a:close/>
                    <a:moveTo>
                      <a:pt x="44" y="11"/>
                    </a:moveTo>
                    <a:cubicBezTo>
                      <a:pt x="40" y="11"/>
                      <a:pt x="40" y="11"/>
                      <a:pt x="40" y="11"/>
                    </a:cubicBezTo>
                    <a:cubicBezTo>
                      <a:pt x="40" y="8"/>
                      <a:pt x="40" y="8"/>
                      <a:pt x="40" y="8"/>
                    </a:cubicBezTo>
                    <a:cubicBezTo>
                      <a:pt x="44" y="8"/>
                      <a:pt x="44" y="8"/>
                      <a:pt x="44" y="8"/>
                    </a:cubicBezTo>
                    <a:lnTo>
                      <a:pt x="44" y="11"/>
                    </a:lnTo>
                    <a:close/>
                    <a:moveTo>
                      <a:pt x="71" y="43"/>
                    </a:moveTo>
                    <a:cubicBezTo>
                      <a:pt x="71" y="44"/>
                      <a:pt x="71" y="44"/>
                      <a:pt x="70" y="44"/>
                    </a:cubicBezTo>
                    <a:cubicBezTo>
                      <a:pt x="45" y="44"/>
                      <a:pt x="45" y="44"/>
                      <a:pt x="45" y="44"/>
                    </a:cubicBezTo>
                    <a:cubicBezTo>
                      <a:pt x="44" y="44"/>
                      <a:pt x="43" y="44"/>
                      <a:pt x="43" y="43"/>
                    </a:cubicBezTo>
                    <a:cubicBezTo>
                      <a:pt x="44" y="33"/>
                      <a:pt x="44" y="33"/>
                      <a:pt x="44" y="33"/>
                    </a:cubicBezTo>
                    <a:cubicBezTo>
                      <a:pt x="44" y="32"/>
                      <a:pt x="44" y="32"/>
                      <a:pt x="45" y="32"/>
                    </a:cubicBezTo>
                    <a:cubicBezTo>
                      <a:pt x="69" y="32"/>
                      <a:pt x="69" y="32"/>
                      <a:pt x="69" y="32"/>
                    </a:cubicBezTo>
                    <a:cubicBezTo>
                      <a:pt x="70" y="32"/>
                      <a:pt x="71" y="32"/>
                      <a:pt x="71" y="33"/>
                    </a:cubicBezTo>
                    <a:lnTo>
                      <a:pt x="71" y="43"/>
                    </a:lnTo>
                    <a:close/>
                    <a:moveTo>
                      <a:pt x="77" y="31"/>
                    </a:moveTo>
                    <a:cubicBezTo>
                      <a:pt x="72" y="31"/>
                      <a:pt x="72" y="31"/>
                      <a:pt x="72" y="31"/>
                    </a:cubicBezTo>
                    <a:cubicBezTo>
                      <a:pt x="72" y="28"/>
                      <a:pt x="72" y="28"/>
                      <a:pt x="72" y="28"/>
                    </a:cubicBezTo>
                    <a:cubicBezTo>
                      <a:pt x="77" y="28"/>
                      <a:pt x="77" y="28"/>
                      <a:pt x="77" y="28"/>
                    </a:cubicBezTo>
                    <a:lnTo>
                      <a:pt x="77" y="31"/>
                    </a:lnTo>
                    <a:close/>
                    <a:moveTo>
                      <a:pt x="76" y="27"/>
                    </a:moveTo>
                    <a:cubicBezTo>
                      <a:pt x="72" y="27"/>
                      <a:pt x="72" y="27"/>
                      <a:pt x="72" y="27"/>
                    </a:cubicBezTo>
                    <a:cubicBezTo>
                      <a:pt x="71" y="24"/>
                      <a:pt x="71" y="24"/>
                      <a:pt x="71" y="24"/>
                    </a:cubicBezTo>
                    <a:cubicBezTo>
                      <a:pt x="76" y="24"/>
                      <a:pt x="76" y="24"/>
                      <a:pt x="76" y="24"/>
                    </a:cubicBezTo>
                    <a:lnTo>
                      <a:pt x="76" y="27"/>
                    </a:lnTo>
                    <a:close/>
                    <a:moveTo>
                      <a:pt x="76" y="23"/>
                    </a:moveTo>
                    <a:cubicBezTo>
                      <a:pt x="71" y="23"/>
                      <a:pt x="71" y="23"/>
                      <a:pt x="71" y="23"/>
                    </a:cubicBezTo>
                    <a:cubicBezTo>
                      <a:pt x="71" y="20"/>
                      <a:pt x="71" y="20"/>
                      <a:pt x="71" y="20"/>
                    </a:cubicBezTo>
                    <a:cubicBezTo>
                      <a:pt x="76" y="20"/>
                      <a:pt x="76" y="20"/>
                      <a:pt x="76" y="20"/>
                    </a:cubicBezTo>
                    <a:lnTo>
                      <a:pt x="76" y="23"/>
                    </a:lnTo>
                    <a:close/>
                    <a:moveTo>
                      <a:pt x="76" y="19"/>
                    </a:moveTo>
                    <a:cubicBezTo>
                      <a:pt x="71" y="19"/>
                      <a:pt x="71" y="19"/>
                      <a:pt x="71" y="19"/>
                    </a:cubicBezTo>
                    <a:cubicBezTo>
                      <a:pt x="71" y="16"/>
                      <a:pt x="71" y="16"/>
                      <a:pt x="71" y="16"/>
                    </a:cubicBezTo>
                    <a:cubicBezTo>
                      <a:pt x="76" y="16"/>
                      <a:pt x="76" y="16"/>
                      <a:pt x="76" y="16"/>
                    </a:cubicBezTo>
                    <a:lnTo>
                      <a:pt x="76" y="19"/>
                    </a:lnTo>
                    <a:close/>
                    <a:moveTo>
                      <a:pt x="75" y="15"/>
                    </a:moveTo>
                    <a:cubicBezTo>
                      <a:pt x="71" y="15"/>
                      <a:pt x="71" y="15"/>
                      <a:pt x="71" y="15"/>
                    </a:cubicBezTo>
                    <a:cubicBezTo>
                      <a:pt x="71" y="12"/>
                      <a:pt x="71" y="12"/>
                      <a:pt x="71" y="12"/>
                    </a:cubicBezTo>
                    <a:cubicBezTo>
                      <a:pt x="75" y="12"/>
                      <a:pt x="75" y="12"/>
                      <a:pt x="75" y="12"/>
                    </a:cubicBezTo>
                    <a:lnTo>
                      <a:pt x="75" y="15"/>
                    </a:lnTo>
                    <a:close/>
                    <a:moveTo>
                      <a:pt x="75" y="11"/>
                    </a:moveTo>
                    <a:cubicBezTo>
                      <a:pt x="71" y="11"/>
                      <a:pt x="71" y="11"/>
                      <a:pt x="71" y="11"/>
                    </a:cubicBezTo>
                    <a:cubicBezTo>
                      <a:pt x="70" y="8"/>
                      <a:pt x="70" y="8"/>
                      <a:pt x="70" y="8"/>
                    </a:cubicBezTo>
                    <a:cubicBezTo>
                      <a:pt x="75" y="8"/>
                      <a:pt x="75" y="8"/>
                      <a:pt x="75" y="8"/>
                    </a:cubicBezTo>
                    <a:lnTo>
                      <a:pt x="75" y="11"/>
                    </a:lnTo>
                    <a:close/>
                    <a:moveTo>
                      <a:pt x="75" y="5"/>
                    </a:moveTo>
                    <a:cubicBezTo>
                      <a:pt x="72" y="5"/>
                      <a:pt x="72" y="5"/>
                      <a:pt x="72" y="5"/>
                    </a:cubicBezTo>
                    <a:cubicBezTo>
                      <a:pt x="72" y="5"/>
                      <a:pt x="71" y="5"/>
                      <a:pt x="71" y="4"/>
                    </a:cubicBezTo>
                    <a:cubicBezTo>
                      <a:pt x="71" y="3"/>
                      <a:pt x="71" y="3"/>
                      <a:pt x="71" y="3"/>
                    </a:cubicBezTo>
                    <a:cubicBezTo>
                      <a:pt x="71" y="3"/>
                      <a:pt x="71" y="2"/>
                      <a:pt x="72" y="2"/>
                    </a:cubicBezTo>
                    <a:cubicBezTo>
                      <a:pt x="75" y="2"/>
                      <a:pt x="75" y="2"/>
                      <a:pt x="75" y="2"/>
                    </a:cubicBezTo>
                    <a:cubicBezTo>
                      <a:pt x="76" y="2"/>
                      <a:pt x="76" y="3"/>
                      <a:pt x="76" y="3"/>
                    </a:cubicBezTo>
                    <a:cubicBezTo>
                      <a:pt x="77" y="4"/>
                      <a:pt x="77" y="4"/>
                      <a:pt x="77" y="4"/>
                    </a:cubicBezTo>
                    <a:cubicBezTo>
                      <a:pt x="77" y="5"/>
                      <a:pt x="76" y="5"/>
                      <a:pt x="75" y="5"/>
                    </a:cubicBezTo>
                    <a:close/>
                    <a:moveTo>
                      <a:pt x="84" y="31"/>
                    </a:moveTo>
                    <a:cubicBezTo>
                      <a:pt x="79" y="31"/>
                      <a:pt x="79" y="31"/>
                      <a:pt x="79" y="31"/>
                    </a:cubicBezTo>
                    <a:cubicBezTo>
                      <a:pt x="78" y="28"/>
                      <a:pt x="78" y="28"/>
                      <a:pt x="78" y="28"/>
                    </a:cubicBezTo>
                    <a:cubicBezTo>
                      <a:pt x="83" y="28"/>
                      <a:pt x="83" y="28"/>
                      <a:pt x="83" y="28"/>
                    </a:cubicBezTo>
                    <a:lnTo>
                      <a:pt x="84" y="31"/>
                    </a:lnTo>
                    <a:close/>
                    <a:moveTo>
                      <a:pt x="83" y="27"/>
                    </a:moveTo>
                    <a:cubicBezTo>
                      <a:pt x="78" y="27"/>
                      <a:pt x="78" y="27"/>
                      <a:pt x="78" y="27"/>
                    </a:cubicBezTo>
                    <a:cubicBezTo>
                      <a:pt x="78" y="24"/>
                      <a:pt x="78" y="24"/>
                      <a:pt x="78" y="24"/>
                    </a:cubicBezTo>
                    <a:cubicBezTo>
                      <a:pt x="83" y="24"/>
                      <a:pt x="83" y="24"/>
                      <a:pt x="83" y="24"/>
                    </a:cubicBezTo>
                    <a:lnTo>
                      <a:pt x="83" y="27"/>
                    </a:lnTo>
                    <a:close/>
                    <a:moveTo>
                      <a:pt x="83" y="23"/>
                    </a:moveTo>
                    <a:cubicBezTo>
                      <a:pt x="78" y="23"/>
                      <a:pt x="78" y="23"/>
                      <a:pt x="78" y="23"/>
                    </a:cubicBezTo>
                    <a:cubicBezTo>
                      <a:pt x="78" y="20"/>
                      <a:pt x="78" y="20"/>
                      <a:pt x="78" y="20"/>
                    </a:cubicBezTo>
                    <a:cubicBezTo>
                      <a:pt x="82" y="20"/>
                      <a:pt x="82" y="20"/>
                      <a:pt x="82" y="20"/>
                    </a:cubicBezTo>
                    <a:lnTo>
                      <a:pt x="83" y="23"/>
                    </a:lnTo>
                    <a:close/>
                    <a:moveTo>
                      <a:pt x="82" y="19"/>
                    </a:moveTo>
                    <a:cubicBezTo>
                      <a:pt x="78" y="19"/>
                      <a:pt x="78" y="19"/>
                      <a:pt x="78" y="19"/>
                    </a:cubicBezTo>
                    <a:cubicBezTo>
                      <a:pt x="77" y="16"/>
                      <a:pt x="77" y="16"/>
                      <a:pt x="77" y="16"/>
                    </a:cubicBezTo>
                    <a:cubicBezTo>
                      <a:pt x="82" y="16"/>
                      <a:pt x="82" y="16"/>
                      <a:pt x="82" y="16"/>
                    </a:cubicBezTo>
                    <a:lnTo>
                      <a:pt x="82" y="19"/>
                    </a:lnTo>
                    <a:close/>
                    <a:moveTo>
                      <a:pt x="82" y="15"/>
                    </a:moveTo>
                    <a:cubicBezTo>
                      <a:pt x="77" y="15"/>
                      <a:pt x="77" y="15"/>
                      <a:pt x="77" y="15"/>
                    </a:cubicBezTo>
                    <a:cubicBezTo>
                      <a:pt x="77" y="12"/>
                      <a:pt x="77" y="12"/>
                      <a:pt x="77" y="12"/>
                    </a:cubicBezTo>
                    <a:cubicBezTo>
                      <a:pt x="81" y="12"/>
                      <a:pt x="81" y="12"/>
                      <a:pt x="81" y="12"/>
                    </a:cubicBezTo>
                    <a:lnTo>
                      <a:pt x="82" y="15"/>
                    </a:lnTo>
                    <a:close/>
                    <a:moveTo>
                      <a:pt x="81" y="11"/>
                    </a:moveTo>
                    <a:cubicBezTo>
                      <a:pt x="77" y="11"/>
                      <a:pt x="77" y="11"/>
                      <a:pt x="77" y="11"/>
                    </a:cubicBezTo>
                    <a:cubicBezTo>
                      <a:pt x="77" y="8"/>
                      <a:pt x="77" y="8"/>
                      <a:pt x="77" y="8"/>
                    </a:cubicBezTo>
                    <a:cubicBezTo>
                      <a:pt x="81" y="8"/>
                      <a:pt x="81" y="8"/>
                      <a:pt x="81" y="8"/>
                    </a:cubicBezTo>
                    <a:lnTo>
                      <a:pt x="81" y="11"/>
                    </a:lnTo>
                    <a:close/>
                    <a:moveTo>
                      <a:pt x="90" y="31"/>
                    </a:moveTo>
                    <a:cubicBezTo>
                      <a:pt x="85" y="31"/>
                      <a:pt x="85" y="31"/>
                      <a:pt x="85" y="31"/>
                    </a:cubicBezTo>
                    <a:cubicBezTo>
                      <a:pt x="85" y="28"/>
                      <a:pt x="85" y="28"/>
                      <a:pt x="85" y="28"/>
                    </a:cubicBezTo>
                    <a:cubicBezTo>
                      <a:pt x="90" y="28"/>
                      <a:pt x="90" y="28"/>
                      <a:pt x="90" y="28"/>
                    </a:cubicBezTo>
                    <a:lnTo>
                      <a:pt x="90" y="31"/>
                    </a:lnTo>
                    <a:close/>
                    <a:moveTo>
                      <a:pt x="90" y="27"/>
                    </a:moveTo>
                    <a:cubicBezTo>
                      <a:pt x="85" y="27"/>
                      <a:pt x="85" y="27"/>
                      <a:pt x="85" y="27"/>
                    </a:cubicBezTo>
                    <a:cubicBezTo>
                      <a:pt x="85" y="24"/>
                      <a:pt x="85" y="24"/>
                      <a:pt x="85" y="24"/>
                    </a:cubicBezTo>
                    <a:cubicBezTo>
                      <a:pt x="89" y="24"/>
                      <a:pt x="89" y="24"/>
                      <a:pt x="89" y="24"/>
                    </a:cubicBezTo>
                    <a:lnTo>
                      <a:pt x="90" y="27"/>
                    </a:lnTo>
                    <a:close/>
                    <a:moveTo>
                      <a:pt x="89" y="23"/>
                    </a:moveTo>
                    <a:cubicBezTo>
                      <a:pt x="84" y="23"/>
                      <a:pt x="84" y="23"/>
                      <a:pt x="84" y="23"/>
                    </a:cubicBezTo>
                    <a:cubicBezTo>
                      <a:pt x="84" y="20"/>
                      <a:pt x="84" y="20"/>
                      <a:pt x="84" y="20"/>
                    </a:cubicBezTo>
                    <a:cubicBezTo>
                      <a:pt x="89" y="20"/>
                      <a:pt x="89" y="20"/>
                      <a:pt x="89" y="20"/>
                    </a:cubicBezTo>
                    <a:lnTo>
                      <a:pt x="89" y="23"/>
                    </a:lnTo>
                    <a:close/>
                    <a:moveTo>
                      <a:pt x="89" y="19"/>
                    </a:moveTo>
                    <a:cubicBezTo>
                      <a:pt x="84" y="19"/>
                      <a:pt x="84" y="19"/>
                      <a:pt x="84" y="19"/>
                    </a:cubicBezTo>
                    <a:cubicBezTo>
                      <a:pt x="84" y="16"/>
                      <a:pt x="84" y="16"/>
                      <a:pt x="84" y="16"/>
                    </a:cubicBezTo>
                    <a:cubicBezTo>
                      <a:pt x="88" y="16"/>
                      <a:pt x="88" y="16"/>
                      <a:pt x="88" y="16"/>
                    </a:cubicBezTo>
                    <a:lnTo>
                      <a:pt x="89" y="19"/>
                    </a:lnTo>
                    <a:close/>
                    <a:moveTo>
                      <a:pt x="88" y="15"/>
                    </a:moveTo>
                    <a:cubicBezTo>
                      <a:pt x="84" y="15"/>
                      <a:pt x="84" y="15"/>
                      <a:pt x="84" y="15"/>
                    </a:cubicBezTo>
                    <a:cubicBezTo>
                      <a:pt x="83" y="12"/>
                      <a:pt x="83" y="12"/>
                      <a:pt x="83" y="12"/>
                    </a:cubicBezTo>
                    <a:cubicBezTo>
                      <a:pt x="88" y="12"/>
                      <a:pt x="88" y="12"/>
                      <a:pt x="88" y="12"/>
                    </a:cubicBezTo>
                    <a:lnTo>
                      <a:pt x="88" y="15"/>
                    </a:lnTo>
                    <a:close/>
                    <a:moveTo>
                      <a:pt x="88" y="11"/>
                    </a:moveTo>
                    <a:cubicBezTo>
                      <a:pt x="83" y="11"/>
                      <a:pt x="83" y="11"/>
                      <a:pt x="83" y="11"/>
                    </a:cubicBezTo>
                    <a:cubicBezTo>
                      <a:pt x="83" y="8"/>
                      <a:pt x="83" y="8"/>
                      <a:pt x="83" y="8"/>
                    </a:cubicBezTo>
                    <a:cubicBezTo>
                      <a:pt x="87" y="8"/>
                      <a:pt x="87" y="8"/>
                      <a:pt x="87" y="8"/>
                    </a:cubicBezTo>
                    <a:lnTo>
                      <a:pt x="88" y="11"/>
                    </a:lnTo>
                    <a:close/>
                    <a:moveTo>
                      <a:pt x="97" y="31"/>
                    </a:moveTo>
                    <a:cubicBezTo>
                      <a:pt x="92" y="31"/>
                      <a:pt x="92" y="31"/>
                      <a:pt x="92" y="31"/>
                    </a:cubicBezTo>
                    <a:cubicBezTo>
                      <a:pt x="92" y="28"/>
                      <a:pt x="92" y="28"/>
                      <a:pt x="92" y="28"/>
                    </a:cubicBezTo>
                    <a:cubicBezTo>
                      <a:pt x="97" y="28"/>
                      <a:pt x="97" y="28"/>
                      <a:pt x="97" y="28"/>
                    </a:cubicBezTo>
                    <a:lnTo>
                      <a:pt x="97" y="31"/>
                    </a:lnTo>
                    <a:close/>
                    <a:moveTo>
                      <a:pt x="97" y="27"/>
                    </a:moveTo>
                    <a:cubicBezTo>
                      <a:pt x="92" y="27"/>
                      <a:pt x="92" y="27"/>
                      <a:pt x="92" y="27"/>
                    </a:cubicBezTo>
                    <a:cubicBezTo>
                      <a:pt x="91" y="24"/>
                      <a:pt x="91" y="24"/>
                      <a:pt x="91" y="24"/>
                    </a:cubicBezTo>
                    <a:cubicBezTo>
                      <a:pt x="96" y="24"/>
                      <a:pt x="96" y="24"/>
                      <a:pt x="96" y="24"/>
                    </a:cubicBezTo>
                    <a:lnTo>
                      <a:pt x="97" y="27"/>
                    </a:lnTo>
                    <a:close/>
                    <a:moveTo>
                      <a:pt x="96" y="23"/>
                    </a:moveTo>
                    <a:cubicBezTo>
                      <a:pt x="91" y="23"/>
                      <a:pt x="91" y="23"/>
                      <a:pt x="91" y="23"/>
                    </a:cubicBezTo>
                    <a:cubicBezTo>
                      <a:pt x="91" y="20"/>
                      <a:pt x="91" y="20"/>
                      <a:pt x="91" y="20"/>
                    </a:cubicBezTo>
                    <a:cubicBezTo>
                      <a:pt x="95" y="20"/>
                      <a:pt x="95" y="20"/>
                      <a:pt x="95" y="20"/>
                    </a:cubicBezTo>
                    <a:lnTo>
                      <a:pt x="96" y="23"/>
                    </a:lnTo>
                    <a:close/>
                    <a:moveTo>
                      <a:pt x="95" y="19"/>
                    </a:moveTo>
                    <a:cubicBezTo>
                      <a:pt x="90" y="19"/>
                      <a:pt x="90" y="19"/>
                      <a:pt x="90" y="19"/>
                    </a:cubicBezTo>
                    <a:cubicBezTo>
                      <a:pt x="90" y="16"/>
                      <a:pt x="90" y="16"/>
                      <a:pt x="90" y="16"/>
                    </a:cubicBezTo>
                    <a:cubicBezTo>
                      <a:pt x="95" y="16"/>
                      <a:pt x="95" y="16"/>
                      <a:pt x="95" y="16"/>
                    </a:cubicBezTo>
                    <a:lnTo>
                      <a:pt x="95" y="19"/>
                    </a:lnTo>
                    <a:close/>
                    <a:moveTo>
                      <a:pt x="94" y="15"/>
                    </a:moveTo>
                    <a:cubicBezTo>
                      <a:pt x="90" y="15"/>
                      <a:pt x="90" y="15"/>
                      <a:pt x="90" y="15"/>
                    </a:cubicBezTo>
                    <a:cubicBezTo>
                      <a:pt x="89" y="12"/>
                      <a:pt x="89" y="12"/>
                      <a:pt x="89" y="12"/>
                    </a:cubicBezTo>
                    <a:cubicBezTo>
                      <a:pt x="94" y="12"/>
                      <a:pt x="94" y="12"/>
                      <a:pt x="94" y="12"/>
                    </a:cubicBezTo>
                    <a:lnTo>
                      <a:pt x="94" y="15"/>
                    </a:lnTo>
                    <a:close/>
                    <a:moveTo>
                      <a:pt x="94" y="11"/>
                    </a:moveTo>
                    <a:cubicBezTo>
                      <a:pt x="89" y="11"/>
                      <a:pt x="89" y="11"/>
                      <a:pt x="89" y="11"/>
                    </a:cubicBezTo>
                    <a:cubicBezTo>
                      <a:pt x="89" y="8"/>
                      <a:pt x="89" y="8"/>
                      <a:pt x="89" y="8"/>
                    </a:cubicBezTo>
                    <a:cubicBezTo>
                      <a:pt x="93" y="8"/>
                      <a:pt x="93" y="8"/>
                      <a:pt x="93" y="8"/>
                    </a:cubicBezTo>
                    <a:lnTo>
                      <a:pt x="94" y="11"/>
                    </a:lnTo>
                    <a:close/>
                    <a:moveTo>
                      <a:pt x="93" y="4"/>
                    </a:moveTo>
                    <a:cubicBezTo>
                      <a:pt x="93" y="5"/>
                      <a:pt x="92" y="5"/>
                      <a:pt x="91" y="5"/>
                    </a:cubicBezTo>
                    <a:cubicBezTo>
                      <a:pt x="89" y="5"/>
                      <a:pt x="89" y="5"/>
                      <a:pt x="89" y="5"/>
                    </a:cubicBezTo>
                    <a:cubicBezTo>
                      <a:pt x="88" y="5"/>
                      <a:pt x="87" y="5"/>
                      <a:pt x="87" y="4"/>
                    </a:cubicBezTo>
                    <a:cubicBezTo>
                      <a:pt x="87" y="3"/>
                      <a:pt x="87" y="3"/>
                      <a:pt x="87" y="3"/>
                    </a:cubicBezTo>
                    <a:cubicBezTo>
                      <a:pt x="87" y="3"/>
                      <a:pt x="87" y="2"/>
                      <a:pt x="88" y="2"/>
                    </a:cubicBezTo>
                    <a:cubicBezTo>
                      <a:pt x="91" y="2"/>
                      <a:pt x="91" y="2"/>
                      <a:pt x="91" y="2"/>
                    </a:cubicBezTo>
                    <a:cubicBezTo>
                      <a:pt x="92" y="2"/>
                      <a:pt x="92" y="3"/>
                      <a:pt x="92" y="3"/>
                    </a:cubicBezTo>
                    <a:lnTo>
                      <a:pt x="93" y="4"/>
                    </a:lnTo>
                    <a:close/>
                    <a:moveTo>
                      <a:pt x="101" y="4"/>
                    </a:moveTo>
                    <a:cubicBezTo>
                      <a:pt x="101" y="5"/>
                      <a:pt x="100" y="5"/>
                      <a:pt x="100" y="5"/>
                    </a:cubicBezTo>
                    <a:cubicBezTo>
                      <a:pt x="97" y="5"/>
                      <a:pt x="97" y="5"/>
                      <a:pt x="97" y="5"/>
                    </a:cubicBezTo>
                    <a:cubicBezTo>
                      <a:pt x="96" y="5"/>
                      <a:pt x="95" y="5"/>
                      <a:pt x="95" y="4"/>
                    </a:cubicBezTo>
                    <a:cubicBezTo>
                      <a:pt x="95" y="3"/>
                      <a:pt x="95" y="3"/>
                      <a:pt x="95" y="3"/>
                    </a:cubicBezTo>
                    <a:cubicBezTo>
                      <a:pt x="95" y="3"/>
                      <a:pt x="95" y="2"/>
                      <a:pt x="96" y="2"/>
                    </a:cubicBezTo>
                    <a:cubicBezTo>
                      <a:pt x="99" y="2"/>
                      <a:pt x="99" y="2"/>
                      <a:pt x="99" y="2"/>
                    </a:cubicBezTo>
                    <a:cubicBezTo>
                      <a:pt x="100" y="2"/>
                      <a:pt x="100" y="3"/>
                      <a:pt x="101" y="3"/>
                    </a:cubicBezTo>
                    <a:lnTo>
                      <a:pt x="101" y="4"/>
                    </a:lnTo>
                    <a:close/>
                  </a:path>
                </a:pathLst>
              </a:custGeom>
              <a:solidFill>
                <a:schemeClr val="bg1"/>
              </a:solidFill>
              <a:ln>
                <a:noFill/>
              </a:ln>
            </p:spPr>
            <p:txBody>
              <a:bodyPr/>
              <a:lstStyle/>
              <a:p>
                <a:pPr defTabSz="685165" eaLnBrk="1" fontAlgn="auto" hangingPunct="1">
                  <a:spcBef>
                    <a:spcPts val="0"/>
                  </a:spcBef>
                  <a:spcAft>
                    <a:spcPts val="0"/>
                  </a:spcAft>
                  <a:defRPr/>
                </a:pPr>
                <a:endParaRPr lang="zh-CN" altLang="en-US" sz="1350">
                  <a:latin typeface="+mn-lt"/>
                  <a:ea typeface="+mn-ea"/>
                </a:endParaRPr>
              </a:p>
            </p:txBody>
          </p:sp>
          <p:sp>
            <p:nvSpPr>
              <p:cNvPr id="15" name="淘宝网chenying0907出品 118"/>
              <p:cNvSpPr>
                <a:spLocks noEditPoints="1"/>
              </p:cNvSpPr>
              <p:nvPr/>
            </p:nvSpPr>
            <p:spPr bwMode="auto">
              <a:xfrm>
                <a:off x="6135688" y="1873250"/>
                <a:ext cx="204787" cy="147638"/>
              </a:xfrm>
              <a:custGeom>
                <a:avLst/>
                <a:gdLst>
                  <a:gd name="T0" fmla="*/ 89 w 91"/>
                  <a:gd name="T1" fmla="*/ 0 h 65"/>
                  <a:gd name="T2" fmla="*/ 2 w 91"/>
                  <a:gd name="T3" fmla="*/ 0 h 65"/>
                  <a:gd name="T4" fmla="*/ 0 w 91"/>
                  <a:gd name="T5" fmla="*/ 2 h 65"/>
                  <a:gd name="T6" fmla="*/ 0 w 91"/>
                  <a:gd name="T7" fmla="*/ 63 h 65"/>
                  <a:gd name="T8" fmla="*/ 2 w 91"/>
                  <a:gd name="T9" fmla="*/ 65 h 65"/>
                  <a:gd name="T10" fmla="*/ 89 w 91"/>
                  <a:gd name="T11" fmla="*/ 65 h 65"/>
                  <a:gd name="T12" fmla="*/ 91 w 91"/>
                  <a:gd name="T13" fmla="*/ 63 h 65"/>
                  <a:gd name="T14" fmla="*/ 91 w 91"/>
                  <a:gd name="T15" fmla="*/ 2 h 65"/>
                  <a:gd name="T16" fmla="*/ 89 w 91"/>
                  <a:gd name="T17" fmla="*/ 0 h 65"/>
                  <a:gd name="T18" fmla="*/ 87 w 91"/>
                  <a:gd name="T19" fmla="*/ 59 h 65"/>
                  <a:gd name="T20" fmla="*/ 85 w 91"/>
                  <a:gd name="T21" fmla="*/ 61 h 65"/>
                  <a:gd name="T22" fmla="*/ 6 w 91"/>
                  <a:gd name="T23" fmla="*/ 61 h 65"/>
                  <a:gd name="T24" fmla="*/ 4 w 91"/>
                  <a:gd name="T25" fmla="*/ 59 h 65"/>
                  <a:gd name="T26" fmla="*/ 4 w 91"/>
                  <a:gd name="T27" fmla="*/ 6 h 65"/>
                  <a:gd name="T28" fmla="*/ 6 w 91"/>
                  <a:gd name="T29" fmla="*/ 4 h 65"/>
                  <a:gd name="T30" fmla="*/ 85 w 91"/>
                  <a:gd name="T31" fmla="*/ 4 h 65"/>
                  <a:gd name="T32" fmla="*/ 87 w 91"/>
                  <a:gd name="T33" fmla="*/ 6 h 65"/>
                  <a:gd name="T34" fmla="*/ 87 w 91"/>
                  <a:gd name="T35"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65">
                    <a:moveTo>
                      <a:pt x="89" y="0"/>
                    </a:moveTo>
                    <a:cubicBezTo>
                      <a:pt x="2" y="0"/>
                      <a:pt x="2" y="0"/>
                      <a:pt x="2" y="0"/>
                    </a:cubicBezTo>
                    <a:cubicBezTo>
                      <a:pt x="1" y="0"/>
                      <a:pt x="0" y="1"/>
                      <a:pt x="0" y="2"/>
                    </a:cubicBezTo>
                    <a:cubicBezTo>
                      <a:pt x="0" y="63"/>
                      <a:pt x="0" y="63"/>
                      <a:pt x="0" y="63"/>
                    </a:cubicBezTo>
                    <a:cubicBezTo>
                      <a:pt x="0" y="64"/>
                      <a:pt x="1" y="65"/>
                      <a:pt x="2" y="65"/>
                    </a:cubicBezTo>
                    <a:cubicBezTo>
                      <a:pt x="89" y="65"/>
                      <a:pt x="89" y="65"/>
                      <a:pt x="89" y="65"/>
                    </a:cubicBezTo>
                    <a:cubicBezTo>
                      <a:pt x="90" y="65"/>
                      <a:pt x="91" y="64"/>
                      <a:pt x="91" y="63"/>
                    </a:cubicBezTo>
                    <a:cubicBezTo>
                      <a:pt x="91" y="2"/>
                      <a:pt x="91" y="2"/>
                      <a:pt x="91" y="2"/>
                    </a:cubicBezTo>
                    <a:cubicBezTo>
                      <a:pt x="91" y="1"/>
                      <a:pt x="90" y="0"/>
                      <a:pt x="89" y="0"/>
                    </a:cubicBezTo>
                    <a:close/>
                    <a:moveTo>
                      <a:pt x="87" y="59"/>
                    </a:moveTo>
                    <a:cubicBezTo>
                      <a:pt x="87" y="60"/>
                      <a:pt x="86" y="61"/>
                      <a:pt x="85" y="61"/>
                    </a:cubicBezTo>
                    <a:cubicBezTo>
                      <a:pt x="6" y="61"/>
                      <a:pt x="6" y="61"/>
                      <a:pt x="6" y="61"/>
                    </a:cubicBezTo>
                    <a:cubicBezTo>
                      <a:pt x="5" y="61"/>
                      <a:pt x="4" y="60"/>
                      <a:pt x="4" y="59"/>
                    </a:cubicBezTo>
                    <a:cubicBezTo>
                      <a:pt x="4" y="6"/>
                      <a:pt x="4" y="6"/>
                      <a:pt x="4" y="6"/>
                    </a:cubicBezTo>
                    <a:cubicBezTo>
                      <a:pt x="4" y="5"/>
                      <a:pt x="5" y="4"/>
                      <a:pt x="6" y="4"/>
                    </a:cubicBezTo>
                    <a:cubicBezTo>
                      <a:pt x="85" y="4"/>
                      <a:pt x="85" y="4"/>
                      <a:pt x="85" y="4"/>
                    </a:cubicBezTo>
                    <a:cubicBezTo>
                      <a:pt x="86" y="4"/>
                      <a:pt x="87" y="5"/>
                      <a:pt x="87" y="6"/>
                    </a:cubicBezTo>
                    <a:lnTo>
                      <a:pt x="87" y="59"/>
                    </a:lnTo>
                    <a:close/>
                  </a:path>
                </a:pathLst>
              </a:custGeom>
              <a:solidFill>
                <a:schemeClr val="bg1"/>
              </a:solidFill>
              <a:ln>
                <a:noFill/>
              </a:ln>
            </p:spPr>
            <p:txBody>
              <a:bodyPr/>
              <a:lstStyle/>
              <a:p>
                <a:pPr defTabSz="685165" eaLnBrk="1" fontAlgn="auto" hangingPunct="1">
                  <a:spcBef>
                    <a:spcPts val="0"/>
                  </a:spcBef>
                  <a:spcAft>
                    <a:spcPts val="0"/>
                  </a:spcAft>
                  <a:defRPr/>
                </a:pPr>
                <a:endParaRPr lang="zh-CN" altLang="en-US" sz="1350">
                  <a:latin typeface="+mn-lt"/>
                  <a:ea typeface="+mn-ea"/>
                </a:endParaRPr>
              </a:p>
            </p:txBody>
          </p:sp>
          <p:sp>
            <p:nvSpPr>
              <p:cNvPr id="16" name="淘宝网chenying0907出品 119"/>
              <p:cNvSpPr/>
              <p:nvPr/>
            </p:nvSpPr>
            <p:spPr bwMode="auto">
              <a:xfrm>
                <a:off x="6115050" y="2127250"/>
                <a:ext cx="241300" cy="3175"/>
              </a:xfrm>
              <a:custGeom>
                <a:avLst/>
                <a:gdLst>
                  <a:gd name="T0" fmla="*/ 107 w 107"/>
                  <a:gd name="T1" fmla="*/ 2 h 2"/>
                  <a:gd name="T2" fmla="*/ 106 w 107"/>
                  <a:gd name="T3" fmla="*/ 2 h 2"/>
                  <a:gd name="T4" fmla="*/ 2 w 107"/>
                  <a:gd name="T5" fmla="*/ 2 h 2"/>
                  <a:gd name="T6" fmla="*/ 0 w 107"/>
                  <a:gd name="T7" fmla="*/ 2 h 2"/>
                  <a:gd name="T8" fmla="*/ 0 w 107"/>
                  <a:gd name="T9" fmla="*/ 1 h 2"/>
                  <a:gd name="T10" fmla="*/ 2 w 107"/>
                  <a:gd name="T11" fmla="*/ 0 h 2"/>
                  <a:gd name="T12" fmla="*/ 106 w 107"/>
                  <a:gd name="T13" fmla="*/ 0 h 2"/>
                  <a:gd name="T14" fmla="*/ 107 w 107"/>
                  <a:gd name="T15" fmla="*/ 1 h 2"/>
                  <a:gd name="T16" fmla="*/ 107 w 107"/>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2">
                    <a:moveTo>
                      <a:pt x="107" y="2"/>
                    </a:moveTo>
                    <a:cubicBezTo>
                      <a:pt x="107" y="2"/>
                      <a:pt x="107" y="2"/>
                      <a:pt x="106" y="2"/>
                    </a:cubicBezTo>
                    <a:cubicBezTo>
                      <a:pt x="2" y="2"/>
                      <a:pt x="2" y="2"/>
                      <a:pt x="2" y="2"/>
                    </a:cubicBezTo>
                    <a:cubicBezTo>
                      <a:pt x="1" y="2"/>
                      <a:pt x="0" y="2"/>
                      <a:pt x="0" y="2"/>
                    </a:cubicBezTo>
                    <a:cubicBezTo>
                      <a:pt x="0" y="1"/>
                      <a:pt x="0" y="1"/>
                      <a:pt x="0" y="1"/>
                    </a:cubicBezTo>
                    <a:cubicBezTo>
                      <a:pt x="0" y="1"/>
                      <a:pt x="1" y="0"/>
                      <a:pt x="2" y="0"/>
                    </a:cubicBezTo>
                    <a:cubicBezTo>
                      <a:pt x="106" y="0"/>
                      <a:pt x="106" y="0"/>
                      <a:pt x="106" y="0"/>
                    </a:cubicBezTo>
                    <a:cubicBezTo>
                      <a:pt x="107" y="0"/>
                      <a:pt x="107" y="1"/>
                      <a:pt x="107" y="1"/>
                    </a:cubicBezTo>
                    <a:lnTo>
                      <a:pt x="107" y="2"/>
                    </a:lnTo>
                    <a:close/>
                  </a:path>
                </a:pathLst>
              </a:custGeom>
              <a:solidFill>
                <a:schemeClr val="bg1"/>
              </a:solidFill>
              <a:ln>
                <a:noFill/>
              </a:ln>
            </p:spPr>
            <p:txBody>
              <a:bodyPr/>
              <a:lstStyle/>
              <a:p>
                <a:pPr defTabSz="685165" eaLnBrk="1" fontAlgn="auto" hangingPunct="1">
                  <a:spcBef>
                    <a:spcPts val="0"/>
                  </a:spcBef>
                  <a:spcAft>
                    <a:spcPts val="0"/>
                  </a:spcAft>
                  <a:defRPr/>
                </a:pPr>
                <a:endParaRPr lang="zh-CN" altLang="en-US" sz="1350">
                  <a:latin typeface="+mn-lt"/>
                  <a:ea typeface="+mn-ea"/>
                </a:endParaRPr>
              </a:p>
            </p:txBody>
          </p:sp>
          <p:sp>
            <p:nvSpPr>
              <p:cNvPr id="17" name="淘宝网chenying0907出品 120"/>
              <p:cNvSpPr/>
              <p:nvPr/>
            </p:nvSpPr>
            <p:spPr bwMode="auto">
              <a:xfrm>
                <a:off x="6153150" y="1889125"/>
                <a:ext cx="82550" cy="73025"/>
              </a:xfrm>
              <a:custGeom>
                <a:avLst/>
                <a:gdLst>
                  <a:gd name="T0" fmla="*/ 0 w 36"/>
                  <a:gd name="T1" fmla="*/ 32 h 32"/>
                  <a:gd name="T2" fmla="*/ 0 w 36"/>
                  <a:gd name="T3" fmla="*/ 1 h 32"/>
                  <a:gd name="T4" fmla="*/ 36 w 36"/>
                  <a:gd name="T5" fmla="*/ 2 h 32"/>
                  <a:gd name="T6" fmla="*/ 3 w 36"/>
                  <a:gd name="T7" fmla="*/ 5 h 32"/>
                  <a:gd name="T8" fmla="*/ 0 w 36"/>
                  <a:gd name="T9" fmla="*/ 32 h 32"/>
                </a:gdLst>
                <a:ahLst/>
                <a:cxnLst>
                  <a:cxn ang="0">
                    <a:pos x="T0" y="T1"/>
                  </a:cxn>
                  <a:cxn ang="0">
                    <a:pos x="T2" y="T3"/>
                  </a:cxn>
                  <a:cxn ang="0">
                    <a:pos x="T4" y="T5"/>
                  </a:cxn>
                  <a:cxn ang="0">
                    <a:pos x="T6" y="T7"/>
                  </a:cxn>
                  <a:cxn ang="0">
                    <a:pos x="T8" y="T9"/>
                  </a:cxn>
                </a:cxnLst>
                <a:rect l="0" t="0" r="r" b="b"/>
                <a:pathLst>
                  <a:path w="36" h="32">
                    <a:moveTo>
                      <a:pt x="0" y="32"/>
                    </a:moveTo>
                    <a:cubicBezTo>
                      <a:pt x="0" y="32"/>
                      <a:pt x="0" y="3"/>
                      <a:pt x="0" y="1"/>
                    </a:cubicBezTo>
                    <a:cubicBezTo>
                      <a:pt x="1" y="0"/>
                      <a:pt x="36" y="2"/>
                      <a:pt x="36" y="2"/>
                    </a:cubicBezTo>
                    <a:cubicBezTo>
                      <a:pt x="36" y="2"/>
                      <a:pt x="4" y="3"/>
                      <a:pt x="3" y="5"/>
                    </a:cubicBezTo>
                    <a:cubicBezTo>
                      <a:pt x="2" y="7"/>
                      <a:pt x="0" y="32"/>
                      <a:pt x="0" y="32"/>
                    </a:cubicBezTo>
                    <a:close/>
                  </a:path>
                </a:pathLst>
              </a:custGeom>
              <a:solidFill>
                <a:schemeClr val="bg1"/>
              </a:solidFill>
              <a:ln>
                <a:noFill/>
              </a:ln>
            </p:spPr>
            <p:txBody>
              <a:bodyPr/>
              <a:lstStyle/>
              <a:p>
                <a:pPr defTabSz="685165" eaLnBrk="1" fontAlgn="auto" hangingPunct="1">
                  <a:spcBef>
                    <a:spcPts val="0"/>
                  </a:spcBef>
                  <a:spcAft>
                    <a:spcPts val="0"/>
                  </a:spcAft>
                  <a:defRPr/>
                </a:pPr>
                <a:endParaRPr lang="zh-CN" altLang="en-US" sz="1350">
                  <a:latin typeface="+mn-lt"/>
                  <a:ea typeface="+mn-ea"/>
                </a:endParaRPr>
              </a:p>
            </p:txBody>
          </p:sp>
          <p:sp>
            <p:nvSpPr>
              <p:cNvPr id="18" name="淘宝网chenying0907出品 121"/>
              <p:cNvSpPr/>
              <p:nvPr/>
            </p:nvSpPr>
            <p:spPr bwMode="auto">
              <a:xfrm>
                <a:off x="6242050" y="1931988"/>
                <a:ext cx="82550" cy="73025"/>
              </a:xfrm>
              <a:custGeom>
                <a:avLst/>
                <a:gdLst>
                  <a:gd name="T0" fmla="*/ 37 w 37"/>
                  <a:gd name="T1" fmla="*/ 0 h 32"/>
                  <a:gd name="T2" fmla="*/ 36 w 37"/>
                  <a:gd name="T3" fmla="*/ 30 h 32"/>
                  <a:gd name="T4" fmla="*/ 0 w 37"/>
                  <a:gd name="T5" fmla="*/ 30 h 32"/>
                  <a:gd name="T6" fmla="*/ 33 w 37"/>
                  <a:gd name="T7" fmla="*/ 27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cubicBezTo>
                      <a:pt x="37" y="0"/>
                      <a:pt x="37" y="29"/>
                      <a:pt x="36" y="30"/>
                    </a:cubicBezTo>
                    <a:cubicBezTo>
                      <a:pt x="36" y="32"/>
                      <a:pt x="0" y="30"/>
                      <a:pt x="0" y="30"/>
                    </a:cubicBezTo>
                    <a:cubicBezTo>
                      <a:pt x="0" y="30"/>
                      <a:pt x="32" y="29"/>
                      <a:pt x="33" y="27"/>
                    </a:cubicBezTo>
                    <a:cubicBezTo>
                      <a:pt x="34" y="25"/>
                      <a:pt x="37" y="0"/>
                      <a:pt x="37" y="0"/>
                    </a:cubicBezTo>
                    <a:close/>
                  </a:path>
                </a:pathLst>
              </a:custGeom>
              <a:solidFill>
                <a:schemeClr val="bg1"/>
              </a:solidFill>
              <a:ln>
                <a:noFill/>
              </a:ln>
            </p:spPr>
            <p:txBody>
              <a:bodyPr/>
              <a:lstStyle/>
              <a:p>
                <a:pPr defTabSz="685165" eaLnBrk="1" fontAlgn="auto" hangingPunct="1">
                  <a:spcBef>
                    <a:spcPts val="0"/>
                  </a:spcBef>
                  <a:spcAft>
                    <a:spcPts val="0"/>
                  </a:spcAft>
                  <a:defRPr/>
                </a:pPr>
                <a:endParaRPr lang="zh-CN" altLang="en-US" sz="1350">
                  <a:latin typeface="+mn-lt"/>
                  <a:ea typeface="+mn-ea"/>
                </a:endParaRPr>
              </a:p>
            </p:txBody>
          </p:sp>
          <p:sp>
            <p:nvSpPr>
              <p:cNvPr id="19" name="淘宝网chenying0907出品 122"/>
              <p:cNvSpPr>
                <a:spLocks noEditPoints="1"/>
              </p:cNvSpPr>
              <p:nvPr/>
            </p:nvSpPr>
            <p:spPr bwMode="auto">
              <a:xfrm>
                <a:off x="5913438" y="1760538"/>
                <a:ext cx="346075" cy="366712"/>
              </a:xfrm>
              <a:custGeom>
                <a:avLst/>
                <a:gdLst>
                  <a:gd name="T0" fmla="*/ 84 w 154"/>
                  <a:gd name="T1" fmla="*/ 137 h 162"/>
                  <a:gd name="T2" fmla="*/ 84 w 154"/>
                  <a:gd name="T3" fmla="*/ 130 h 162"/>
                  <a:gd name="T4" fmla="*/ 93 w 154"/>
                  <a:gd name="T5" fmla="*/ 102 h 162"/>
                  <a:gd name="T6" fmla="*/ 93 w 154"/>
                  <a:gd name="T7" fmla="*/ 84 h 162"/>
                  <a:gd name="T8" fmla="*/ 84 w 154"/>
                  <a:gd name="T9" fmla="*/ 61 h 162"/>
                  <a:gd name="T10" fmla="*/ 84 w 154"/>
                  <a:gd name="T11" fmla="*/ 54 h 162"/>
                  <a:gd name="T12" fmla="*/ 104 w 154"/>
                  <a:gd name="T13" fmla="*/ 38 h 162"/>
                  <a:gd name="T14" fmla="*/ 108 w 154"/>
                  <a:gd name="T15" fmla="*/ 30 h 162"/>
                  <a:gd name="T16" fmla="*/ 134 w 154"/>
                  <a:gd name="T17" fmla="*/ 45 h 162"/>
                  <a:gd name="T18" fmla="*/ 134 w 154"/>
                  <a:gd name="T19" fmla="*/ 28 h 162"/>
                  <a:gd name="T20" fmla="*/ 154 w 154"/>
                  <a:gd name="T21" fmla="*/ 45 h 162"/>
                  <a:gd name="T22" fmla="*/ 137 w 154"/>
                  <a:gd name="T23" fmla="*/ 22 h 162"/>
                  <a:gd name="T24" fmla="*/ 30 w 154"/>
                  <a:gd name="T25" fmla="*/ 18 h 162"/>
                  <a:gd name="T26" fmla="*/ 9 w 154"/>
                  <a:gd name="T27" fmla="*/ 43 h 162"/>
                  <a:gd name="T28" fmla="*/ 12 w 154"/>
                  <a:gd name="T29" fmla="*/ 125 h 162"/>
                  <a:gd name="T30" fmla="*/ 81 w 154"/>
                  <a:gd name="T31" fmla="*/ 162 h 162"/>
                  <a:gd name="T32" fmla="*/ 124 w 154"/>
                  <a:gd name="T33" fmla="*/ 20 h 162"/>
                  <a:gd name="T34" fmla="*/ 125 w 154"/>
                  <a:gd name="T35" fmla="*/ 20 h 162"/>
                  <a:gd name="T36" fmla="*/ 98 w 154"/>
                  <a:gd name="T37" fmla="*/ 10 h 162"/>
                  <a:gd name="T38" fmla="*/ 91 w 154"/>
                  <a:gd name="T39" fmla="*/ 11 h 162"/>
                  <a:gd name="T40" fmla="*/ 84 w 154"/>
                  <a:gd name="T41" fmla="*/ 6 h 162"/>
                  <a:gd name="T42" fmla="*/ 48 w 154"/>
                  <a:gd name="T43" fmla="*/ 22 h 162"/>
                  <a:gd name="T44" fmla="*/ 48 w 154"/>
                  <a:gd name="T45" fmla="*/ 104 h 162"/>
                  <a:gd name="T46" fmla="*/ 47 w 154"/>
                  <a:gd name="T47" fmla="*/ 84 h 162"/>
                  <a:gd name="T48" fmla="*/ 36 w 154"/>
                  <a:gd name="T49" fmla="*/ 55 h 162"/>
                  <a:gd name="T50" fmla="*/ 29 w 154"/>
                  <a:gd name="T51" fmla="*/ 78 h 162"/>
                  <a:gd name="T52" fmla="*/ 54 w 154"/>
                  <a:gd name="T53" fmla="*/ 132 h 162"/>
                  <a:gd name="T54" fmla="*/ 38 w 154"/>
                  <a:gd name="T55" fmla="*/ 113 h 162"/>
                  <a:gd name="T56" fmla="*/ 44 w 154"/>
                  <a:gd name="T57" fmla="*/ 28 h 162"/>
                  <a:gd name="T58" fmla="*/ 49 w 154"/>
                  <a:gd name="T59" fmla="*/ 52 h 162"/>
                  <a:gd name="T60" fmla="*/ 37 w 154"/>
                  <a:gd name="T61" fmla="*/ 20 h 162"/>
                  <a:gd name="T62" fmla="*/ 31 w 154"/>
                  <a:gd name="T63" fmla="*/ 25 h 162"/>
                  <a:gd name="T64" fmla="*/ 28 w 154"/>
                  <a:gd name="T65" fmla="*/ 46 h 162"/>
                  <a:gd name="T66" fmla="*/ 28 w 154"/>
                  <a:gd name="T67" fmla="*/ 28 h 162"/>
                  <a:gd name="T68" fmla="*/ 22 w 154"/>
                  <a:gd name="T69" fmla="*/ 78 h 162"/>
                  <a:gd name="T70" fmla="*/ 6 w 154"/>
                  <a:gd name="T71" fmla="*/ 84 h 162"/>
                  <a:gd name="T72" fmla="*/ 25 w 154"/>
                  <a:gd name="T73" fmla="*/ 111 h 162"/>
                  <a:gd name="T74" fmla="*/ 28 w 154"/>
                  <a:gd name="T75" fmla="*/ 134 h 162"/>
                  <a:gd name="T76" fmla="*/ 37 w 154"/>
                  <a:gd name="T77" fmla="*/ 135 h 162"/>
                  <a:gd name="T78" fmla="*/ 37 w 154"/>
                  <a:gd name="T79" fmla="*/ 142 h 162"/>
                  <a:gd name="T80" fmla="*/ 48 w 154"/>
                  <a:gd name="T81" fmla="*/ 149 h 162"/>
                  <a:gd name="T82" fmla="*/ 56 w 154"/>
                  <a:gd name="T83" fmla="*/ 138 h 162"/>
                  <a:gd name="T84" fmla="*/ 78 w 154"/>
                  <a:gd name="T85" fmla="*/ 156 h 162"/>
                  <a:gd name="T86" fmla="*/ 78 w 154"/>
                  <a:gd name="T87" fmla="*/ 137 h 162"/>
                  <a:gd name="T88" fmla="*/ 61 w 154"/>
                  <a:gd name="T89" fmla="*/ 131 h 162"/>
                  <a:gd name="T90" fmla="*/ 78 w 154"/>
                  <a:gd name="T91" fmla="*/ 108 h 162"/>
                  <a:gd name="T92" fmla="*/ 54 w 154"/>
                  <a:gd name="T93" fmla="*/ 103 h 162"/>
                  <a:gd name="T94" fmla="*/ 78 w 154"/>
                  <a:gd name="T95" fmla="*/ 101 h 162"/>
                  <a:gd name="T96" fmla="*/ 54 w 154"/>
                  <a:gd name="T97" fmla="*/ 59 h 162"/>
                  <a:gd name="T98" fmla="*/ 78 w 154"/>
                  <a:gd name="T99" fmla="*/ 54 h 162"/>
                  <a:gd name="T100" fmla="*/ 78 w 154"/>
                  <a:gd name="T101" fmla="*/ 32 h 162"/>
                  <a:gd name="T102" fmla="*/ 71 w 154"/>
                  <a:gd name="T103" fmla="*/ 11 h 162"/>
                  <a:gd name="T104" fmla="*/ 63 w 154"/>
                  <a:gd name="T105" fmla="*/ 2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162">
                    <a:moveTo>
                      <a:pt x="81" y="162"/>
                    </a:moveTo>
                    <a:cubicBezTo>
                      <a:pt x="84" y="150"/>
                      <a:pt x="84" y="150"/>
                      <a:pt x="84" y="150"/>
                    </a:cubicBezTo>
                    <a:cubicBezTo>
                      <a:pt x="84" y="137"/>
                      <a:pt x="84" y="137"/>
                      <a:pt x="84" y="137"/>
                    </a:cubicBezTo>
                    <a:cubicBezTo>
                      <a:pt x="85" y="137"/>
                      <a:pt x="86" y="137"/>
                      <a:pt x="87" y="137"/>
                    </a:cubicBezTo>
                    <a:cubicBezTo>
                      <a:pt x="89" y="130"/>
                      <a:pt x="89" y="130"/>
                      <a:pt x="89" y="130"/>
                    </a:cubicBezTo>
                    <a:cubicBezTo>
                      <a:pt x="87" y="130"/>
                      <a:pt x="86" y="130"/>
                      <a:pt x="84" y="130"/>
                    </a:cubicBezTo>
                    <a:cubicBezTo>
                      <a:pt x="84" y="108"/>
                      <a:pt x="84" y="108"/>
                      <a:pt x="84" y="108"/>
                    </a:cubicBezTo>
                    <a:cubicBezTo>
                      <a:pt x="87" y="108"/>
                      <a:pt x="90" y="108"/>
                      <a:pt x="93" y="108"/>
                    </a:cubicBezTo>
                    <a:cubicBezTo>
                      <a:pt x="93" y="102"/>
                      <a:pt x="93" y="102"/>
                      <a:pt x="93" y="102"/>
                    </a:cubicBezTo>
                    <a:cubicBezTo>
                      <a:pt x="90" y="102"/>
                      <a:pt x="87" y="101"/>
                      <a:pt x="84" y="101"/>
                    </a:cubicBezTo>
                    <a:cubicBezTo>
                      <a:pt x="84" y="84"/>
                      <a:pt x="84" y="84"/>
                      <a:pt x="84" y="84"/>
                    </a:cubicBezTo>
                    <a:cubicBezTo>
                      <a:pt x="93" y="84"/>
                      <a:pt x="93" y="84"/>
                      <a:pt x="93" y="84"/>
                    </a:cubicBezTo>
                    <a:cubicBezTo>
                      <a:pt x="93" y="78"/>
                      <a:pt x="93" y="78"/>
                      <a:pt x="93" y="78"/>
                    </a:cubicBezTo>
                    <a:cubicBezTo>
                      <a:pt x="84" y="78"/>
                      <a:pt x="84" y="78"/>
                      <a:pt x="84" y="78"/>
                    </a:cubicBezTo>
                    <a:cubicBezTo>
                      <a:pt x="84" y="61"/>
                      <a:pt x="84" y="61"/>
                      <a:pt x="84" y="61"/>
                    </a:cubicBezTo>
                    <a:cubicBezTo>
                      <a:pt x="87" y="60"/>
                      <a:pt x="90" y="60"/>
                      <a:pt x="93" y="60"/>
                    </a:cubicBezTo>
                    <a:cubicBezTo>
                      <a:pt x="93" y="54"/>
                      <a:pt x="93" y="54"/>
                      <a:pt x="93" y="54"/>
                    </a:cubicBezTo>
                    <a:cubicBezTo>
                      <a:pt x="90" y="54"/>
                      <a:pt x="87" y="54"/>
                      <a:pt x="84" y="54"/>
                    </a:cubicBezTo>
                    <a:cubicBezTo>
                      <a:pt x="84" y="32"/>
                      <a:pt x="84" y="32"/>
                      <a:pt x="84" y="32"/>
                    </a:cubicBezTo>
                    <a:cubicBezTo>
                      <a:pt x="90" y="32"/>
                      <a:pt x="96" y="31"/>
                      <a:pt x="101" y="31"/>
                    </a:cubicBezTo>
                    <a:cubicBezTo>
                      <a:pt x="102" y="33"/>
                      <a:pt x="103" y="35"/>
                      <a:pt x="104" y="38"/>
                    </a:cubicBezTo>
                    <a:cubicBezTo>
                      <a:pt x="104" y="40"/>
                      <a:pt x="105" y="42"/>
                      <a:pt x="105" y="45"/>
                    </a:cubicBezTo>
                    <a:cubicBezTo>
                      <a:pt x="112" y="45"/>
                      <a:pt x="112" y="45"/>
                      <a:pt x="112" y="45"/>
                    </a:cubicBezTo>
                    <a:cubicBezTo>
                      <a:pt x="111" y="39"/>
                      <a:pt x="109" y="34"/>
                      <a:pt x="108" y="30"/>
                    </a:cubicBezTo>
                    <a:cubicBezTo>
                      <a:pt x="111" y="29"/>
                      <a:pt x="115" y="29"/>
                      <a:pt x="118" y="28"/>
                    </a:cubicBezTo>
                    <a:cubicBezTo>
                      <a:pt x="122" y="33"/>
                      <a:pt x="125" y="39"/>
                      <a:pt x="127" y="45"/>
                    </a:cubicBezTo>
                    <a:cubicBezTo>
                      <a:pt x="134" y="45"/>
                      <a:pt x="134" y="45"/>
                      <a:pt x="134" y="45"/>
                    </a:cubicBezTo>
                    <a:cubicBezTo>
                      <a:pt x="131" y="38"/>
                      <a:pt x="128" y="32"/>
                      <a:pt x="125" y="26"/>
                    </a:cubicBezTo>
                    <a:cubicBezTo>
                      <a:pt x="127" y="26"/>
                      <a:pt x="129" y="25"/>
                      <a:pt x="131" y="25"/>
                    </a:cubicBezTo>
                    <a:cubicBezTo>
                      <a:pt x="132" y="26"/>
                      <a:pt x="133" y="27"/>
                      <a:pt x="134" y="28"/>
                    </a:cubicBezTo>
                    <a:cubicBezTo>
                      <a:pt x="138" y="32"/>
                      <a:pt x="142" y="36"/>
                      <a:pt x="145" y="41"/>
                    </a:cubicBezTo>
                    <a:cubicBezTo>
                      <a:pt x="142" y="42"/>
                      <a:pt x="140" y="44"/>
                      <a:pt x="137" y="45"/>
                    </a:cubicBezTo>
                    <a:cubicBezTo>
                      <a:pt x="154" y="45"/>
                      <a:pt x="154" y="45"/>
                      <a:pt x="154" y="45"/>
                    </a:cubicBezTo>
                    <a:cubicBezTo>
                      <a:pt x="154" y="44"/>
                      <a:pt x="153" y="43"/>
                      <a:pt x="153" y="43"/>
                    </a:cubicBezTo>
                    <a:cubicBezTo>
                      <a:pt x="152" y="41"/>
                      <a:pt x="151" y="39"/>
                      <a:pt x="150" y="37"/>
                    </a:cubicBezTo>
                    <a:cubicBezTo>
                      <a:pt x="146" y="32"/>
                      <a:pt x="142" y="27"/>
                      <a:pt x="137" y="22"/>
                    </a:cubicBezTo>
                    <a:cubicBezTo>
                      <a:pt x="136" y="21"/>
                      <a:pt x="134" y="19"/>
                      <a:pt x="132" y="18"/>
                    </a:cubicBezTo>
                    <a:cubicBezTo>
                      <a:pt x="118" y="6"/>
                      <a:pt x="100" y="0"/>
                      <a:pt x="81" y="0"/>
                    </a:cubicBezTo>
                    <a:cubicBezTo>
                      <a:pt x="62" y="0"/>
                      <a:pt x="44" y="6"/>
                      <a:pt x="30" y="18"/>
                    </a:cubicBezTo>
                    <a:cubicBezTo>
                      <a:pt x="28" y="19"/>
                      <a:pt x="26" y="21"/>
                      <a:pt x="25" y="22"/>
                    </a:cubicBezTo>
                    <a:cubicBezTo>
                      <a:pt x="20" y="27"/>
                      <a:pt x="16" y="32"/>
                      <a:pt x="12" y="37"/>
                    </a:cubicBezTo>
                    <a:cubicBezTo>
                      <a:pt x="11" y="39"/>
                      <a:pt x="10" y="41"/>
                      <a:pt x="9" y="43"/>
                    </a:cubicBezTo>
                    <a:cubicBezTo>
                      <a:pt x="3" y="54"/>
                      <a:pt x="0" y="67"/>
                      <a:pt x="0" y="81"/>
                    </a:cubicBezTo>
                    <a:cubicBezTo>
                      <a:pt x="0" y="95"/>
                      <a:pt x="3" y="108"/>
                      <a:pt x="9" y="119"/>
                    </a:cubicBezTo>
                    <a:cubicBezTo>
                      <a:pt x="10" y="121"/>
                      <a:pt x="11" y="123"/>
                      <a:pt x="12" y="125"/>
                    </a:cubicBezTo>
                    <a:cubicBezTo>
                      <a:pt x="16" y="130"/>
                      <a:pt x="20" y="135"/>
                      <a:pt x="25" y="140"/>
                    </a:cubicBezTo>
                    <a:cubicBezTo>
                      <a:pt x="26" y="141"/>
                      <a:pt x="28" y="143"/>
                      <a:pt x="30" y="144"/>
                    </a:cubicBezTo>
                    <a:cubicBezTo>
                      <a:pt x="44" y="156"/>
                      <a:pt x="62" y="162"/>
                      <a:pt x="81" y="162"/>
                    </a:cubicBezTo>
                    <a:cubicBezTo>
                      <a:pt x="81" y="162"/>
                      <a:pt x="81" y="162"/>
                      <a:pt x="81" y="162"/>
                    </a:cubicBezTo>
                    <a:close/>
                    <a:moveTo>
                      <a:pt x="125" y="20"/>
                    </a:moveTo>
                    <a:cubicBezTo>
                      <a:pt x="125" y="20"/>
                      <a:pt x="124" y="20"/>
                      <a:pt x="124" y="20"/>
                    </a:cubicBezTo>
                    <a:cubicBezTo>
                      <a:pt x="123" y="21"/>
                      <a:pt x="122" y="21"/>
                      <a:pt x="121" y="21"/>
                    </a:cubicBezTo>
                    <a:cubicBezTo>
                      <a:pt x="119" y="18"/>
                      <a:pt x="116" y="16"/>
                      <a:pt x="114" y="13"/>
                    </a:cubicBezTo>
                    <a:cubicBezTo>
                      <a:pt x="118" y="15"/>
                      <a:pt x="121" y="17"/>
                      <a:pt x="125" y="20"/>
                    </a:cubicBezTo>
                    <a:close/>
                    <a:moveTo>
                      <a:pt x="114" y="22"/>
                    </a:moveTo>
                    <a:cubicBezTo>
                      <a:pt x="111" y="23"/>
                      <a:pt x="108" y="23"/>
                      <a:pt x="106" y="24"/>
                    </a:cubicBezTo>
                    <a:cubicBezTo>
                      <a:pt x="103" y="18"/>
                      <a:pt x="101" y="14"/>
                      <a:pt x="98" y="10"/>
                    </a:cubicBezTo>
                    <a:cubicBezTo>
                      <a:pt x="104" y="13"/>
                      <a:pt x="109" y="17"/>
                      <a:pt x="114" y="22"/>
                    </a:cubicBezTo>
                    <a:close/>
                    <a:moveTo>
                      <a:pt x="84" y="6"/>
                    </a:moveTo>
                    <a:cubicBezTo>
                      <a:pt x="86" y="7"/>
                      <a:pt x="89" y="9"/>
                      <a:pt x="91" y="11"/>
                    </a:cubicBezTo>
                    <a:cubicBezTo>
                      <a:pt x="94" y="14"/>
                      <a:pt x="97" y="19"/>
                      <a:pt x="99" y="25"/>
                    </a:cubicBezTo>
                    <a:cubicBezTo>
                      <a:pt x="94" y="25"/>
                      <a:pt x="89" y="25"/>
                      <a:pt x="84" y="25"/>
                    </a:cubicBezTo>
                    <a:lnTo>
                      <a:pt x="84" y="6"/>
                    </a:lnTo>
                    <a:close/>
                    <a:moveTo>
                      <a:pt x="64" y="10"/>
                    </a:moveTo>
                    <a:cubicBezTo>
                      <a:pt x="61" y="14"/>
                      <a:pt x="59" y="18"/>
                      <a:pt x="56" y="24"/>
                    </a:cubicBezTo>
                    <a:cubicBezTo>
                      <a:pt x="54" y="23"/>
                      <a:pt x="51" y="23"/>
                      <a:pt x="48" y="22"/>
                    </a:cubicBezTo>
                    <a:cubicBezTo>
                      <a:pt x="53" y="17"/>
                      <a:pt x="58" y="13"/>
                      <a:pt x="64" y="10"/>
                    </a:cubicBezTo>
                    <a:close/>
                    <a:moveTo>
                      <a:pt x="47" y="84"/>
                    </a:moveTo>
                    <a:cubicBezTo>
                      <a:pt x="47" y="91"/>
                      <a:pt x="48" y="98"/>
                      <a:pt x="48" y="104"/>
                    </a:cubicBezTo>
                    <a:cubicBezTo>
                      <a:pt x="42" y="105"/>
                      <a:pt x="37" y="107"/>
                      <a:pt x="32" y="108"/>
                    </a:cubicBezTo>
                    <a:cubicBezTo>
                      <a:pt x="30" y="101"/>
                      <a:pt x="29" y="92"/>
                      <a:pt x="29" y="84"/>
                    </a:cubicBezTo>
                    <a:lnTo>
                      <a:pt x="47" y="84"/>
                    </a:lnTo>
                    <a:close/>
                    <a:moveTo>
                      <a:pt x="29" y="78"/>
                    </a:moveTo>
                    <a:cubicBezTo>
                      <a:pt x="29" y="69"/>
                      <a:pt x="30" y="61"/>
                      <a:pt x="32" y="54"/>
                    </a:cubicBezTo>
                    <a:cubicBezTo>
                      <a:pt x="33" y="54"/>
                      <a:pt x="35" y="55"/>
                      <a:pt x="36" y="55"/>
                    </a:cubicBezTo>
                    <a:cubicBezTo>
                      <a:pt x="40" y="56"/>
                      <a:pt x="44" y="57"/>
                      <a:pt x="48" y="58"/>
                    </a:cubicBezTo>
                    <a:cubicBezTo>
                      <a:pt x="48" y="64"/>
                      <a:pt x="47" y="71"/>
                      <a:pt x="47" y="78"/>
                    </a:cubicBezTo>
                    <a:lnTo>
                      <a:pt x="29" y="78"/>
                    </a:lnTo>
                    <a:close/>
                    <a:moveTo>
                      <a:pt x="38" y="113"/>
                    </a:moveTo>
                    <a:cubicBezTo>
                      <a:pt x="42" y="112"/>
                      <a:pt x="45" y="111"/>
                      <a:pt x="49" y="110"/>
                    </a:cubicBezTo>
                    <a:cubicBezTo>
                      <a:pt x="50" y="118"/>
                      <a:pt x="52" y="126"/>
                      <a:pt x="54" y="132"/>
                    </a:cubicBezTo>
                    <a:cubicBezTo>
                      <a:pt x="51" y="133"/>
                      <a:pt x="47" y="133"/>
                      <a:pt x="44" y="134"/>
                    </a:cubicBezTo>
                    <a:cubicBezTo>
                      <a:pt x="40" y="128"/>
                      <a:pt x="36" y="121"/>
                      <a:pt x="34" y="114"/>
                    </a:cubicBezTo>
                    <a:cubicBezTo>
                      <a:pt x="35" y="114"/>
                      <a:pt x="37" y="113"/>
                      <a:pt x="38" y="113"/>
                    </a:cubicBezTo>
                    <a:close/>
                    <a:moveTo>
                      <a:pt x="49" y="52"/>
                    </a:moveTo>
                    <a:cubicBezTo>
                      <a:pt x="44" y="51"/>
                      <a:pt x="38" y="49"/>
                      <a:pt x="34" y="48"/>
                    </a:cubicBezTo>
                    <a:cubicBezTo>
                      <a:pt x="36" y="40"/>
                      <a:pt x="40" y="34"/>
                      <a:pt x="44" y="28"/>
                    </a:cubicBezTo>
                    <a:cubicBezTo>
                      <a:pt x="47" y="29"/>
                      <a:pt x="51" y="29"/>
                      <a:pt x="54" y="30"/>
                    </a:cubicBezTo>
                    <a:cubicBezTo>
                      <a:pt x="54" y="32"/>
                      <a:pt x="53" y="34"/>
                      <a:pt x="52" y="36"/>
                    </a:cubicBezTo>
                    <a:cubicBezTo>
                      <a:pt x="51" y="41"/>
                      <a:pt x="50" y="46"/>
                      <a:pt x="49" y="52"/>
                    </a:cubicBezTo>
                    <a:close/>
                    <a:moveTo>
                      <a:pt x="48" y="13"/>
                    </a:moveTo>
                    <a:cubicBezTo>
                      <a:pt x="46" y="16"/>
                      <a:pt x="43" y="18"/>
                      <a:pt x="41" y="21"/>
                    </a:cubicBezTo>
                    <a:cubicBezTo>
                      <a:pt x="40" y="21"/>
                      <a:pt x="38" y="20"/>
                      <a:pt x="37" y="20"/>
                    </a:cubicBezTo>
                    <a:cubicBezTo>
                      <a:pt x="41" y="17"/>
                      <a:pt x="44" y="15"/>
                      <a:pt x="48" y="13"/>
                    </a:cubicBezTo>
                    <a:close/>
                    <a:moveTo>
                      <a:pt x="28" y="28"/>
                    </a:moveTo>
                    <a:cubicBezTo>
                      <a:pt x="29" y="27"/>
                      <a:pt x="30" y="26"/>
                      <a:pt x="31" y="25"/>
                    </a:cubicBezTo>
                    <a:cubicBezTo>
                      <a:pt x="33" y="25"/>
                      <a:pt x="35" y="26"/>
                      <a:pt x="36" y="26"/>
                    </a:cubicBezTo>
                    <a:cubicBezTo>
                      <a:pt x="37" y="26"/>
                      <a:pt x="37" y="26"/>
                      <a:pt x="37" y="26"/>
                    </a:cubicBezTo>
                    <a:cubicBezTo>
                      <a:pt x="34" y="32"/>
                      <a:pt x="30" y="39"/>
                      <a:pt x="28" y="46"/>
                    </a:cubicBezTo>
                    <a:cubicBezTo>
                      <a:pt x="28" y="46"/>
                      <a:pt x="27" y="46"/>
                      <a:pt x="27" y="46"/>
                    </a:cubicBezTo>
                    <a:cubicBezTo>
                      <a:pt x="23" y="44"/>
                      <a:pt x="20" y="43"/>
                      <a:pt x="17" y="41"/>
                    </a:cubicBezTo>
                    <a:cubicBezTo>
                      <a:pt x="20" y="36"/>
                      <a:pt x="24" y="32"/>
                      <a:pt x="28" y="28"/>
                    </a:cubicBezTo>
                    <a:close/>
                    <a:moveTo>
                      <a:pt x="14" y="46"/>
                    </a:moveTo>
                    <a:cubicBezTo>
                      <a:pt x="18" y="48"/>
                      <a:pt x="22" y="50"/>
                      <a:pt x="26" y="52"/>
                    </a:cubicBezTo>
                    <a:cubicBezTo>
                      <a:pt x="24" y="60"/>
                      <a:pt x="23" y="69"/>
                      <a:pt x="22" y="78"/>
                    </a:cubicBezTo>
                    <a:cubicBezTo>
                      <a:pt x="6" y="78"/>
                      <a:pt x="6" y="78"/>
                      <a:pt x="6" y="78"/>
                    </a:cubicBezTo>
                    <a:cubicBezTo>
                      <a:pt x="6" y="67"/>
                      <a:pt x="9" y="56"/>
                      <a:pt x="14" y="46"/>
                    </a:cubicBezTo>
                    <a:close/>
                    <a:moveTo>
                      <a:pt x="6" y="84"/>
                    </a:moveTo>
                    <a:cubicBezTo>
                      <a:pt x="22" y="84"/>
                      <a:pt x="22" y="84"/>
                      <a:pt x="22" y="84"/>
                    </a:cubicBezTo>
                    <a:cubicBezTo>
                      <a:pt x="23" y="93"/>
                      <a:pt x="24" y="102"/>
                      <a:pt x="26" y="110"/>
                    </a:cubicBezTo>
                    <a:cubicBezTo>
                      <a:pt x="26" y="110"/>
                      <a:pt x="25" y="110"/>
                      <a:pt x="25" y="111"/>
                    </a:cubicBezTo>
                    <a:cubicBezTo>
                      <a:pt x="21" y="112"/>
                      <a:pt x="17" y="114"/>
                      <a:pt x="14" y="116"/>
                    </a:cubicBezTo>
                    <a:cubicBezTo>
                      <a:pt x="9" y="106"/>
                      <a:pt x="6" y="95"/>
                      <a:pt x="6" y="84"/>
                    </a:cubicBezTo>
                    <a:close/>
                    <a:moveTo>
                      <a:pt x="28" y="134"/>
                    </a:moveTo>
                    <a:cubicBezTo>
                      <a:pt x="24" y="130"/>
                      <a:pt x="20" y="126"/>
                      <a:pt x="17" y="121"/>
                    </a:cubicBezTo>
                    <a:cubicBezTo>
                      <a:pt x="20" y="119"/>
                      <a:pt x="24" y="118"/>
                      <a:pt x="28" y="116"/>
                    </a:cubicBezTo>
                    <a:cubicBezTo>
                      <a:pt x="30" y="123"/>
                      <a:pt x="34" y="130"/>
                      <a:pt x="37" y="135"/>
                    </a:cubicBezTo>
                    <a:cubicBezTo>
                      <a:pt x="35" y="136"/>
                      <a:pt x="33" y="137"/>
                      <a:pt x="31" y="137"/>
                    </a:cubicBezTo>
                    <a:cubicBezTo>
                      <a:pt x="30" y="136"/>
                      <a:pt x="29" y="135"/>
                      <a:pt x="28" y="134"/>
                    </a:cubicBezTo>
                    <a:close/>
                    <a:moveTo>
                      <a:pt x="37" y="142"/>
                    </a:moveTo>
                    <a:cubicBezTo>
                      <a:pt x="37" y="142"/>
                      <a:pt x="38" y="142"/>
                      <a:pt x="38" y="142"/>
                    </a:cubicBezTo>
                    <a:cubicBezTo>
                      <a:pt x="39" y="141"/>
                      <a:pt x="40" y="141"/>
                      <a:pt x="41" y="141"/>
                    </a:cubicBezTo>
                    <a:cubicBezTo>
                      <a:pt x="43" y="144"/>
                      <a:pt x="46" y="146"/>
                      <a:pt x="48" y="149"/>
                    </a:cubicBezTo>
                    <a:cubicBezTo>
                      <a:pt x="44" y="147"/>
                      <a:pt x="41" y="145"/>
                      <a:pt x="37" y="142"/>
                    </a:cubicBezTo>
                    <a:close/>
                    <a:moveTo>
                      <a:pt x="48" y="139"/>
                    </a:moveTo>
                    <a:cubicBezTo>
                      <a:pt x="51" y="139"/>
                      <a:pt x="54" y="138"/>
                      <a:pt x="56" y="138"/>
                    </a:cubicBezTo>
                    <a:cubicBezTo>
                      <a:pt x="59" y="144"/>
                      <a:pt x="61" y="148"/>
                      <a:pt x="64" y="152"/>
                    </a:cubicBezTo>
                    <a:cubicBezTo>
                      <a:pt x="58" y="149"/>
                      <a:pt x="53" y="145"/>
                      <a:pt x="48" y="139"/>
                    </a:cubicBezTo>
                    <a:close/>
                    <a:moveTo>
                      <a:pt x="78" y="156"/>
                    </a:moveTo>
                    <a:cubicBezTo>
                      <a:pt x="76" y="155"/>
                      <a:pt x="73" y="153"/>
                      <a:pt x="71" y="151"/>
                    </a:cubicBezTo>
                    <a:cubicBezTo>
                      <a:pt x="68" y="148"/>
                      <a:pt x="65" y="143"/>
                      <a:pt x="63" y="137"/>
                    </a:cubicBezTo>
                    <a:cubicBezTo>
                      <a:pt x="68" y="137"/>
                      <a:pt x="73" y="137"/>
                      <a:pt x="78" y="137"/>
                    </a:cubicBezTo>
                    <a:lnTo>
                      <a:pt x="78" y="156"/>
                    </a:lnTo>
                    <a:close/>
                    <a:moveTo>
                      <a:pt x="78" y="130"/>
                    </a:moveTo>
                    <a:cubicBezTo>
                      <a:pt x="72" y="130"/>
                      <a:pt x="66" y="131"/>
                      <a:pt x="61" y="131"/>
                    </a:cubicBezTo>
                    <a:cubicBezTo>
                      <a:pt x="60" y="129"/>
                      <a:pt x="59" y="127"/>
                      <a:pt x="58" y="124"/>
                    </a:cubicBezTo>
                    <a:cubicBezTo>
                      <a:pt x="57" y="119"/>
                      <a:pt x="56" y="114"/>
                      <a:pt x="55" y="109"/>
                    </a:cubicBezTo>
                    <a:cubicBezTo>
                      <a:pt x="62" y="108"/>
                      <a:pt x="70" y="108"/>
                      <a:pt x="78" y="108"/>
                    </a:cubicBezTo>
                    <a:lnTo>
                      <a:pt x="78" y="130"/>
                    </a:lnTo>
                    <a:close/>
                    <a:moveTo>
                      <a:pt x="78" y="101"/>
                    </a:moveTo>
                    <a:cubicBezTo>
                      <a:pt x="70" y="102"/>
                      <a:pt x="62" y="102"/>
                      <a:pt x="54" y="103"/>
                    </a:cubicBezTo>
                    <a:cubicBezTo>
                      <a:pt x="54" y="97"/>
                      <a:pt x="53" y="91"/>
                      <a:pt x="53" y="84"/>
                    </a:cubicBezTo>
                    <a:cubicBezTo>
                      <a:pt x="78" y="84"/>
                      <a:pt x="78" y="84"/>
                      <a:pt x="78" y="84"/>
                    </a:cubicBezTo>
                    <a:lnTo>
                      <a:pt x="78" y="101"/>
                    </a:lnTo>
                    <a:close/>
                    <a:moveTo>
                      <a:pt x="78" y="78"/>
                    </a:moveTo>
                    <a:cubicBezTo>
                      <a:pt x="53" y="78"/>
                      <a:pt x="53" y="78"/>
                      <a:pt x="53" y="78"/>
                    </a:cubicBezTo>
                    <a:cubicBezTo>
                      <a:pt x="53" y="71"/>
                      <a:pt x="54" y="65"/>
                      <a:pt x="54" y="59"/>
                    </a:cubicBezTo>
                    <a:cubicBezTo>
                      <a:pt x="62" y="60"/>
                      <a:pt x="70" y="60"/>
                      <a:pt x="78" y="61"/>
                    </a:cubicBezTo>
                    <a:lnTo>
                      <a:pt x="78" y="78"/>
                    </a:lnTo>
                    <a:close/>
                    <a:moveTo>
                      <a:pt x="78" y="54"/>
                    </a:moveTo>
                    <a:cubicBezTo>
                      <a:pt x="70" y="54"/>
                      <a:pt x="62" y="54"/>
                      <a:pt x="55" y="53"/>
                    </a:cubicBezTo>
                    <a:cubicBezTo>
                      <a:pt x="57" y="44"/>
                      <a:pt x="58" y="37"/>
                      <a:pt x="61" y="31"/>
                    </a:cubicBezTo>
                    <a:cubicBezTo>
                      <a:pt x="66" y="31"/>
                      <a:pt x="72" y="32"/>
                      <a:pt x="78" y="32"/>
                    </a:cubicBezTo>
                    <a:lnTo>
                      <a:pt x="78" y="54"/>
                    </a:lnTo>
                    <a:close/>
                    <a:moveTo>
                      <a:pt x="63" y="25"/>
                    </a:moveTo>
                    <a:cubicBezTo>
                      <a:pt x="65" y="19"/>
                      <a:pt x="68" y="14"/>
                      <a:pt x="71" y="11"/>
                    </a:cubicBezTo>
                    <a:cubicBezTo>
                      <a:pt x="73" y="9"/>
                      <a:pt x="76" y="7"/>
                      <a:pt x="78" y="6"/>
                    </a:cubicBezTo>
                    <a:cubicBezTo>
                      <a:pt x="78" y="25"/>
                      <a:pt x="78" y="25"/>
                      <a:pt x="78" y="25"/>
                    </a:cubicBezTo>
                    <a:cubicBezTo>
                      <a:pt x="73" y="25"/>
                      <a:pt x="68" y="25"/>
                      <a:pt x="63" y="25"/>
                    </a:cubicBezTo>
                    <a:close/>
                  </a:path>
                </a:pathLst>
              </a:custGeom>
              <a:solidFill>
                <a:schemeClr val="bg1"/>
              </a:solidFill>
              <a:ln>
                <a:noFill/>
              </a:ln>
            </p:spPr>
            <p:txBody>
              <a:bodyPr/>
              <a:lstStyle/>
              <a:p>
                <a:pPr defTabSz="685165" eaLnBrk="1" fontAlgn="auto" hangingPunct="1">
                  <a:spcBef>
                    <a:spcPts val="0"/>
                  </a:spcBef>
                  <a:spcAft>
                    <a:spcPts val="0"/>
                  </a:spcAft>
                  <a:defRPr/>
                </a:pPr>
                <a:endParaRPr lang="zh-CN" altLang="en-US" sz="1350">
                  <a:latin typeface="+mn-lt"/>
                  <a:ea typeface="+mn-ea"/>
                </a:endParaRPr>
              </a:p>
            </p:txBody>
          </p:sp>
        </p:grpSp>
      </p:grpSp>
      <p:sp>
        <p:nvSpPr>
          <p:cNvPr id="21" name="淘宝网chenying0907出品 20"/>
          <p:cNvSpPr/>
          <p:nvPr/>
        </p:nvSpPr>
        <p:spPr>
          <a:xfrm>
            <a:off x="1879497" y="3415922"/>
            <a:ext cx="1440000" cy="1440000"/>
          </a:xfrm>
          <a:prstGeom prst="ellipse">
            <a:avLst/>
          </a:prstGeom>
          <a:solidFill>
            <a:schemeClr val="accent1"/>
          </a:solidFill>
          <a:ln w="1016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itchFamily="34" charset="-122"/>
                <a:ea typeface="微软雅黑" pitchFamily="34" charset="-122"/>
              </a:rPr>
              <a:t>产品简介</a:t>
            </a:r>
          </a:p>
        </p:txBody>
      </p:sp>
      <p:grpSp>
        <p:nvGrpSpPr>
          <p:cNvPr id="25" name="淘宝网chenying0907出品 24"/>
          <p:cNvGrpSpPr/>
          <p:nvPr/>
        </p:nvGrpSpPr>
        <p:grpSpPr>
          <a:xfrm>
            <a:off x="4759325" y="1977390"/>
            <a:ext cx="6711950" cy="4015740"/>
            <a:chOff x="7495" y="3114"/>
            <a:chExt cx="10570" cy="6324"/>
          </a:xfrm>
        </p:grpSpPr>
        <p:sp>
          <p:nvSpPr>
            <p:cNvPr id="22" name="圆角淘宝网chenying0907出品 21"/>
            <p:cNvSpPr/>
            <p:nvPr/>
          </p:nvSpPr>
          <p:spPr>
            <a:xfrm>
              <a:off x="7495" y="3114"/>
              <a:ext cx="10570" cy="6324"/>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淘宝网chenying0907出品 22"/>
            <p:cNvSpPr txBox="1"/>
            <p:nvPr/>
          </p:nvSpPr>
          <p:spPr>
            <a:xfrm>
              <a:off x="8586" y="5053"/>
              <a:ext cx="8634" cy="3054"/>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    1.  </a:t>
              </a:r>
              <a:r>
                <a:rPr lang="zh-CN" altLang="en-US" sz="2000" dirty="0">
                  <a:latin typeface="微软雅黑" panose="020B0503020204020204" pitchFamily="34" charset="-122"/>
                  <a:ea typeface="微软雅黑" panose="020B0503020204020204" pitchFamily="34" charset="-122"/>
                </a:rPr>
                <a:t>统计零售商库存</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2. </a:t>
              </a:r>
              <a:r>
                <a:rPr lang="zh-CN" altLang="en-US" sz="2000" dirty="0">
                  <a:latin typeface="微软雅黑" panose="020B0503020204020204" pitchFamily="34" charset="-122"/>
                  <a:ea typeface="微软雅黑" panose="020B0503020204020204" pitchFamily="34" charset="-122"/>
                </a:rPr>
                <a:t> 管理零售商信息</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3.  </a:t>
              </a:r>
              <a:r>
                <a:rPr lang="zh-CN" altLang="en-US" sz="2000" dirty="0">
                  <a:latin typeface="微软雅黑" panose="020B0503020204020204" pitchFamily="34" charset="-122"/>
                  <a:ea typeface="微软雅黑" panose="020B0503020204020204" pitchFamily="34" charset="-122"/>
                </a:rPr>
                <a:t>商品销售、订单结算</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4.  </a:t>
              </a:r>
              <a:r>
                <a:rPr lang="zh-CN" altLang="en-US" sz="2000" dirty="0">
                  <a:latin typeface="微软雅黑" panose="020B0503020204020204" pitchFamily="34" charset="-122"/>
                  <a:ea typeface="微软雅黑" panose="020B0503020204020204" pitchFamily="34" charset="-122"/>
                </a:rPr>
                <a:t>促销优惠</a:t>
              </a:r>
              <a:endParaRPr lang="en-US" altLang="zh-CN" sz="2000" dirty="0">
                <a:latin typeface="微软雅黑" panose="020B0503020204020204" pitchFamily="34" charset="-122"/>
                <a:ea typeface="微软雅黑" panose="020B0503020204020204" pitchFamily="34" charset="-122"/>
              </a:endParaRPr>
            </a:p>
          </p:txBody>
        </p:sp>
        <p:sp>
          <p:nvSpPr>
            <p:cNvPr id="24" name="淘宝网chenying0907出品 23"/>
            <p:cNvSpPr txBox="1"/>
            <p:nvPr/>
          </p:nvSpPr>
          <p:spPr>
            <a:xfrm>
              <a:off x="8771" y="4028"/>
              <a:ext cx="3398" cy="727"/>
            </a:xfrm>
            <a:prstGeom prst="rect">
              <a:avLst/>
            </a:prstGeom>
            <a:noFill/>
          </p:spPr>
          <p:txBody>
            <a:bodyPr wrap="square" rtlCol="0">
              <a:spAutoFit/>
            </a:bodyPr>
            <a:lstStyle/>
            <a:p>
              <a:r>
                <a:rPr lang="zh-CN" altLang="en-US" sz="2400" b="1" dirty="0">
                  <a:solidFill>
                    <a:schemeClr val="accent1">
                      <a:lumMod val="75000"/>
                    </a:schemeClr>
                  </a:solidFill>
                  <a:latin typeface="微软雅黑" pitchFamily="34" charset="-122"/>
                  <a:ea typeface="微软雅黑" pitchFamily="34" charset="-122"/>
                </a:rPr>
                <a:t>产品功能</a:t>
              </a:r>
            </a:p>
          </p:txBody>
        </p:sp>
      </p:grpSp>
    </p:spTree>
    <p:extLst>
      <p:ext uri="{BB962C8B-B14F-4D97-AF65-F5344CB8AC3E}">
        <p14:creationId xmlns:p14="http://schemas.microsoft.com/office/powerpoint/2010/main" val="26185513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3244" y="0"/>
            <a:ext cx="1789251" cy="1051863"/>
          </a:xfrm>
          <a:prstGeom prst="rect">
            <a:avLst/>
          </a:prstGeom>
        </p:spPr>
      </p:pic>
      <p:sp>
        <p:nvSpPr>
          <p:cNvPr id="2" name="圆角淘宝网chenying0907出品 1"/>
          <p:cNvSpPr/>
          <p:nvPr/>
        </p:nvSpPr>
        <p:spPr>
          <a:xfrm>
            <a:off x="1233578" y="3148642"/>
            <a:ext cx="2449902" cy="1319841"/>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itchFamily="34" charset="-122"/>
                <a:ea typeface="微软雅黑" pitchFamily="34" charset="-122"/>
              </a:rPr>
              <a:t>项目背景</a:t>
            </a:r>
          </a:p>
        </p:txBody>
      </p:sp>
      <p:sp>
        <p:nvSpPr>
          <p:cNvPr id="3" name="左大括号 2"/>
          <p:cNvSpPr/>
          <p:nvPr/>
        </p:nvSpPr>
        <p:spPr>
          <a:xfrm>
            <a:off x="3907765" y="1268699"/>
            <a:ext cx="439948" cy="5079725"/>
          </a:xfrm>
          <a:prstGeom prst="leftBrac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圆角淘宝网chenying0907出品 6"/>
          <p:cNvSpPr/>
          <p:nvPr/>
        </p:nvSpPr>
        <p:spPr>
          <a:xfrm>
            <a:off x="4451230" y="1268699"/>
            <a:ext cx="6202393" cy="1060433"/>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随着移动终端的不断普及，以及移动终端资费的下调，越来越多的互联网入口开始向移动端倾斜</a:t>
            </a:r>
          </a:p>
        </p:txBody>
      </p:sp>
      <p:sp>
        <p:nvSpPr>
          <p:cNvPr id="9" name="圆角淘宝网chenying0907出品 8"/>
          <p:cNvSpPr/>
          <p:nvPr/>
        </p:nvSpPr>
        <p:spPr>
          <a:xfrm>
            <a:off x="4451229" y="5287989"/>
            <a:ext cx="6202393" cy="1060433"/>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传统的批发零售行业中批发商缺少主动性，并且商品采购销售等缺少规范的流程</a:t>
            </a:r>
          </a:p>
        </p:txBody>
      </p:sp>
      <p:sp>
        <p:nvSpPr>
          <p:cNvPr id="13" name="圆角淘宝网chenying0907出品 6">
            <a:extLst>
              <a:ext uri="{FF2B5EF4-FFF2-40B4-BE49-F238E27FC236}">
                <a16:creationId xmlns:a16="http://schemas.microsoft.com/office/drawing/2014/main" id="{F3F62B09-A999-44C7-9E96-704C67D6AA25}"/>
              </a:ext>
            </a:extLst>
          </p:cNvPr>
          <p:cNvSpPr/>
          <p:nvPr/>
        </p:nvSpPr>
        <p:spPr>
          <a:xfrm>
            <a:off x="4451229" y="3278344"/>
            <a:ext cx="6202393" cy="1060433"/>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HTML5</a:t>
            </a:r>
            <a:r>
              <a:rPr lang="zh-CN" altLang="en-US"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的不断发展和完善，将</a:t>
            </a:r>
            <a:r>
              <a:rPr lang="en-US" altLang="zh-CN"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应用在移动端的适配变得日益完善，移动端与</a:t>
            </a:r>
            <a:r>
              <a:rPr lang="en-US" altLang="zh-CN"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PC</a:t>
            </a:r>
            <a:r>
              <a:rPr lang="zh-CN" altLang="en-US"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端有相似的用户体验</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0.7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000"/>
                            </p:stCondLst>
                            <p:childTnLst>
                              <p:par>
                                <p:cTn id="15" presetID="2" presetClass="entr" presetSubtype="2" fill="hold" grpId="2"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250" fill="hold"/>
                                        <p:tgtEl>
                                          <p:spTgt spid="7"/>
                                        </p:tgtEl>
                                        <p:attrNameLst>
                                          <p:attrName>ppt_x</p:attrName>
                                        </p:attrNameLst>
                                      </p:cBhvr>
                                      <p:tavLst>
                                        <p:tav tm="0">
                                          <p:val>
                                            <p:strVal val="1+#ppt_w/2"/>
                                          </p:val>
                                        </p:tav>
                                        <p:tav tm="100000">
                                          <p:val>
                                            <p:strVal val="#ppt_x"/>
                                          </p:val>
                                        </p:tav>
                                      </p:tavLst>
                                    </p:anim>
                                    <p:anim calcmode="lin" valueType="num">
                                      <p:cBhvr additive="base">
                                        <p:cTn id="18" dur="250" fill="hold"/>
                                        <p:tgtEl>
                                          <p:spTgt spid="7"/>
                                        </p:tgtEl>
                                        <p:attrNameLst>
                                          <p:attrName>ppt_y</p:attrName>
                                        </p:attrNameLst>
                                      </p:cBhvr>
                                      <p:tavLst>
                                        <p:tav tm="0">
                                          <p:val>
                                            <p:strVal val="#ppt_y"/>
                                          </p:val>
                                        </p:tav>
                                        <p:tav tm="100000">
                                          <p:val>
                                            <p:strVal val="#ppt_y"/>
                                          </p:val>
                                        </p:tav>
                                      </p:tavLst>
                                    </p:anim>
                                  </p:childTnLst>
                                </p:cTn>
                              </p:par>
                            </p:childTnLst>
                          </p:cTn>
                        </p:par>
                        <p:par>
                          <p:cTn id="19" fill="hold">
                            <p:stCondLst>
                              <p:cond delay="1250"/>
                            </p:stCondLst>
                            <p:childTnLst>
                              <p:par>
                                <p:cTn id="20" presetID="2" presetClass="entr" presetSubtype="2" fill="hold" grpId="2"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250" fill="hold"/>
                                        <p:tgtEl>
                                          <p:spTgt spid="13"/>
                                        </p:tgtEl>
                                        <p:attrNameLst>
                                          <p:attrName>ppt_x</p:attrName>
                                        </p:attrNameLst>
                                      </p:cBhvr>
                                      <p:tavLst>
                                        <p:tav tm="0">
                                          <p:val>
                                            <p:strVal val="1+#ppt_w/2"/>
                                          </p:val>
                                        </p:tav>
                                        <p:tav tm="100000">
                                          <p:val>
                                            <p:strVal val="#ppt_x"/>
                                          </p:val>
                                        </p:tav>
                                      </p:tavLst>
                                    </p:anim>
                                    <p:anim calcmode="lin" valueType="num">
                                      <p:cBhvr additive="base">
                                        <p:cTn id="23" dur="250" fill="hold"/>
                                        <p:tgtEl>
                                          <p:spTgt spid="13"/>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 presetClass="entr" presetSubtype="2"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250" fill="hold"/>
                                        <p:tgtEl>
                                          <p:spTgt spid="9"/>
                                        </p:tgtEl>
                                        <p:attrNameLst>
                                          <p:attrName>ppt_x</p:attrName>
                                        </p:attrNameLst>
                                      </p:cBhvr>
                                      <p:tavLst>
                                        <p:tav tm="0">
                                          <p:val>
                                            <p:strVal val="1+#ppt_w/2"/>
                                          </p:val>
                                        </p:tav>
                                        <p:tav tm="100000">
                                          <p:val>
                                            <p:strVal val="#ppt_x"/>
                                          </p:val>
                                        </p:tav>
                                      </p:tavLst>
                                    </p:anim>
                                    <p:anim calcmode="lin" valueType="num">
                                      <p:cBhvr additive="base">
                                        <p:cTn id="28" dur="2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7" grpId="1" animBg="1"/>
      <p:bldP spid="7" grpId="2" animBg="1"/>
      <p:bldP spid="9" grpId="0" animBg="1"/>
      <p:bldP spid="13" grpId="0" animBg="1"/>
      <p:bldP spid="13" grpId="1" animBg="1"/>
      <p:bldP spid="13" grpId="2"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项目意义</a:t>
            </a:r>
          </a:p>
        </p:txBody>
      </p:sp>
      <p:pic>
        <p:nvPicPr>
          <p:cNvPr id="6" name="图片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3244" y="0"/>
            <a:ext cx="1789251" cy="1051863"/>
          </a:xfrm>
          <a:prstGeom prst="rect">
            <a:avLst/>
          </a:prstGeom>
        </p:spPr>
      </p:pic>
      <p:sp>
        <p:nvSpPr>
          <p:cNvPr id="7" name="圆角淘宝网chenying0907出品 6"/>
          <p:cNvSpPr/>
          <p:nvPr/>
        </p:nvSpPr>
        <p:spPr>
          <a:xfrm>
            <a:off x="1207552" y="2191731"/>
            <a:ext cx="2204951" cy="123354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itchFamily="34" charset="-122"/>
                <a:ea typeface="微软雅黑" pitchFamily="34" charset="-122"/>
              </a:rPr>
              <a:t>平台无关</a:t>
            </a:r>
            <a:endParaRPr lang="en-US" altLang="zh-CN" sz="2800" b="1" dirty="0">
              <a:latin typeface="微软雅黑" pitchFamily="34" charset="-122"/>
              <a:ea typeface="微软雅黑" pitchFamily="34" charset="-122"/>
            </a:endParaRPr>
          </a:p>
        </p:txBody>
      </p:sp>
      <p:grpSp>
        <p:nvGrpSpPr>
          <p:cNvPr id="2" name="淘宝网chenying0907出品 1"/>
          <p:cNvGrpSpPr/>
          <p:nvPr/>
        </p:nvGrpSpPr>
        <p:grpSpPr>
          <a:xfrm>
            <a:off x="3704590" y="1979930"/>
            <a:ext cx="7202170" cy="433070"/>
            <a:chOff x="5834" y="3118"/>
            <a:chExt cx="11342" cy="682"/>
          </a:xfrm>
        </p:grpSpPr>
        <p:sp>
          <p:nvSpPr>
            <p:cNvPr id="8" name="淘宝网chenying0907出品 7"/>
            <p:cNvSpPr/>
            <p:nvPr/>
          </p:nvSpPr>
          <p:spPr>
            <a:xfrm>
              <a:off x="5834" y="3118"/>
              <a:ext cx="11342" cy="66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淘宝网chenying0907出品 8"/>
            <p:cNvSpPr txBox="1"/>
            <p:nvPr/>
          </p:nvSpPr>
          <p:spPr>
            <a:xfrm>
              <a:off x="6209" y="3170"/>
              <a:ext cx="5101" cy="630"/>
            </a:xfrm>
            <a:prstGeom prst="rect">
              <a:avLst/>
            </a:prstGeom>
            <a:noFill/>
          </p:spPr>
          <p:txBody>
            <a:bodyPr wrap="square" rtlCol="0">
              <a:spAutoFit/>
            </a:bodyPr>
            <a:lstStyle/>
            <a:p>
              <a:r>
                <a:rPr lang="en-US" altLang="zh-CN" sz="2000" b="1" dirty="0">
                  <a:solidFill>
                    <a:schemeClr val="bg1"/>
                  </a:solidFill>
                  <a:latin typeface="微软雅黑" pitchFamily="34" charset="-122"/>
                  <a:ea typeface="微软雅黑" pitchFamily="34" charset="-122"/>
                </a:rPr>
                <a:t>HTML5   </a:t>
              </a:r>
              <a:r>
                <a:rPr lang="zh-CN" altLang="en-US" sz="2000" b="1" dirty="0">
                  <a:solidFill>
                    <a:schemeClr val="bg1"/>
                  </a:solidFill>
                  <a:latin typeface="微软雅黑" pitchFamily="34" charset="-122"/>
                  <a:ea typeface="微软雅黑" pitchFamily="34" charset="-122"/>
                </a:rPr>
                <a:t>移动终端</a:t>
              </a:r>
            </a:p>
          </p:txBody>
        </p:sp>
      </p:grpSp>
      <p:sp>
        <p:nvSpPr>
          <p:cNvPr id="11" name="淘宝网chenying0907出品 10"/>
          <p:cNvSpPr txBox="1"/>
          <p:nvPr/>
        </p:nvSpPr>
        <p:spPr>
          <a:xfrm>
            <a:off x="3942761" y="2539457"/>
            <a:ext cx="6956982" cy="175432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HTML5</a:t>
            </a:r>
            <a:r>
              <a:rPr lang="zh-CN" altLang="en-US"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进行</a:t>
            </a:r>
            <a:r>
              <a:rPr lang="en-US" altLang="zh-CN"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APP</a:t>
            </a:r>
            <a:r>
              <a:rPr lang="zh-CN" altLang="en-US"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开发能够实现平台无关性，在</a:t>
            </a:r>
            <a:r>
              <a:rPr lang="en-US" altLang="zh-CN"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Android</a:t>
            </a:r>
            <a:r>
              <a:rPr lang="zh-CN" altLang="en-US"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IOS</a:t>
            </a:r>
            <a:r>
              <a:rPr lang="zh-CN" altLang="en-US"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以及</a:t>
            </a:r>
            <a:r>
              <a:rPr lang="en-US" altLang="zh-CN"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Windows</a:t>
            </a:r>
            <a:r>
              <a:rPr lang="zh-CN" altLang="en-US"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平台都可以运行</a:t>
            </a:r>
            <a:endParaRPr lang="en-US" altLang="zh-CN"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dirty="0">
                <a:solidFill>
                  <a:schemeClr val="accent1">
                    <a:lumMod val="50000"/>
                  </a:schemeClr>
                </a:solidFill>
                <a:latin typeface="微软雅黑" panose="020B0503020204020204" pitchFamily="34" charset="-122"/>
                <a:ea typeface="微软雅黑" panose="020B0503020204020204" pitchFamily="34" charset="-122"/>
              </a:rPr>
              <a:t> 一套代码能够适配多种平台，减轻了开发人员的维护难度</a:t>
            </a:r>
          </a:p>
          <a:p>
            <a:pPr>
              <a:lnSpc>
                <a:spcPct val="150000"/>
              </a:lnSpc>
            </a:pPr>
            <a:endParaRPr lang="zh-CN" altLang="en-US"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圆角淘宝网chenying0907出品 11"/>
          <p:cNvSpPr/>
          <p:nvPr/>
        </p:nvSpPr>
        <p:spPr>
          <a:xfrm>
            <a:off x="1207552" y="4370894"/>
            <a:ext cx="2204951" cy="1233542"/>
          </a:xfrm>
          <a:prstGeom prst="roundRect">
            <a:avLst/>
          </a:prstGeom>
          <a:solidFill>
            <a:schemeClr val="bg2">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itchFamily="34" charset="-122"/>
                <a:ea typeface="微软雅黑" pitchFamily="34" charset="-122"/>
              </a:rPr>
              <a:t>流程规范</a:t>
            </a:r>
            <a:endParaRPr lang="en-US" altLang="zh-CN" sz="2800" b="1" dirty="0">
              <a:latin typeface="微软雅黑" pitchFamily="34" charset="-122"/>
              <a:ea typeface="微软雅黑" pitchFamily="34" charset="-122"/>
            </a:endParaRPr>
          </a:p>
        </p:txBody>
      </p:sp>
      <p:grpSp>
        <p:nvGrpSpPr>
          <p:cNvPr id="3" name="淘宝网chenying0907出品 2"/>
          <p:cNvGrpSpPr/>
          <p:nvPr/>
        </p:nvGrpSpPr>
        <p:grpSpPr>
          <a:xfrm>
            <a:off x="3697605" y="4121150"/>
            <a:ext cx="7202170" cy="424180"/>
            <a:chOff x="5823" y="6490"/>
            <a:chExt cx="11342" cy="668"/>
          </a:xfrm>
        </p:grpSpPr>
        <p:sp>
          <p:nvSpPr>
            <p:cNvPr id="15" name="淘宝网chenying0907出品 14"/>
            <p:cNvSpPr/>
            <p:nvPr/>
          </p:nvSpPr>
          <p:spPr>
            <a:xfrm>
              <a:off x="5823" y="6490"/>
              <a:ext cx="11342" cy="66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淘宝网chenying0907出品 15"/>
            <p:cNvSpPr txBox="1"/>
            <p:nvPr/>
          </p:nvSpPr>
          <p:spPr>
            <a:xfrm>
              <a:off x="6213" y="6498"/>
              <a:ext cx="3645" cy="630"/>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批发零售</a:t>
              </a:r>
            </a:p>
          </p:txBody>
        </p:sp>
      </p:grpSp>
      <p:sp>
        <p:nvSpPr>
          <p:cNvPr id="17" name="淘宝网chenying0907出品 16"/>
          <p:cNvSpPr txBox="1"/>
          <p:nvPr/>
        </p:nvSpPr>
        <p:spPr>
          <a:xfrm>
            <a:off x="3942715" y="4728636"/>
            <a:ext cx="6956982" cy="133882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该系统能够将采购销售的流程电子化，提高执行的透明度</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能够进行多种组合方式的促销优惠，并且能够简化销售人员工作强度</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par>
                          <p:cTn id="12" fill="hold">
                            <p:stCondLst>
                              <p:cond delay="650"/>
                            </p:stCondLst>
                            <p:childTnLst>
                              <p:par>
                                <p:cTn id="13" presetID="55"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strVal val="#ppt_w*0.70"/>
                                          </p:val>
                                        </p:tav>
                                        <p:tav tm="100000">
                                          <p:val>
                                            <p:strVal val="#ppt_w"/>
                                          </p:val>
                                        </p:tav>
                                      </p:tavLst>
                                    </p:anim>
                                    <p:anim calcmode="lin" valueType="num">
                                      <p:cBhvr>
                                        <p:cTn id="16" dur="1000" fill="hold"/>
                                        <p:tgtEl>
                                          <p:spTgt spid="7"/>
                                        </p:tgtEl>
                                        <p:attrNameLst>
                                          <p:attrName>ppt_h</p:attrName>
                                        </p:attrNameLst>
                                      </p:cBhvr>
                                      <p:tavLst>
                                        <p:tav tm="0">
                                          <p:val>
                                            <p:strVal val="#ppt_h"/>
                                          </p:val>
                                        </p:tav>
                                        <p:tav tm="100000">
                                          <p:val>
                                            <p:strVal val="#ppt_h"/>
                                          </p:val>
                                        </p:tav>
                                      </p:tavLst>
                                    </p:anim>
                                    <p:animEffect transition="in" filter="fade">
                                      <p:cBhvr>
                                        <p:cTn id="17" dur="1000"/>
                                        <p:tgtEl>
                                          <p:spTgt spid="7"/>
                                        </p:tgtEl>
                                      </p:cBhvr>
                                    </p:animEffect>
                                  </p:childTnLst>
                                </p:cTn>
                              </p:par>
                            </p:childTnLst>
                          </p:cTn>
                        </p:par>
                        <p:par>
                          <p:cTn id="18" fill="hold">
                            <p:stCondLst>
                              <p:cond delay="1650"/>
                            </p:stCondLst>
                            <p:childTnLst>
                              <p:par>
                                <p:cTn id="19" presetID="2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2150"/>
                            </p:stCondLst>
                            <p:childTnLst>
                              <p:par>
                                <p:cTn id="23" presetID="3" presetClass="entr" presetSubtype="1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childTnLst>
                          </p:cTn>
                        </p:par>
                        <p:par>
                          <p:cTn id="26" fill="hold">
                            <p:stCondLst>
                              <p:cond delay="2650"/>
                            </p:stCondLst>
                            <p:childTnLst>
                              <p:par>
                                <p:cTn id="27" presetID="55"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1000" fill="hold"/>
                                        <p:tgtEl>
                                          <p:spTgt spid="12"/>
                                        </p:tgtEl>
                                        <p:attrNameLst>
                                          <p:attrName>ppt_w</p:attrName>
                                        </p:attrNameLst>
                                      </p:cBhvr>
                                      <p:tavLst>
                                        <p:tav tm="0">
                                          <p:val>
                                            <p:strVal val="#ppt_w*0.70"/>
                                          </p:val>
                                        </p:tav>
                                        <p:tav tm="100000">
                                          <p:val>
                                            <p:strVal val="#ppt_w"/>
                                          </p:val>
                                        </p:tav>
                                      </p:tavLst>
                                    </p:anim>
                                    <p:anim calcmode="lin" valueType="num">
                                      <p:cBhvr>
                                        <p:cTn id="30" dur="1000" fill="hold"/>
                                        <p:tgtEl>
                                          <p:spTgt spid="12"/>
                                        </p:tgtEl>
                                        <p:attrNameLst>
                                          <p:attrName>ppt_h</p:attrName>
                                        </p:attrNameLst>
                                      </p:cBhvr>
                                      <p:tavLst>
                                        <p:tav tm="0">
                                          <p:val>
                                            <p:strVal val="#ppt_h"/>
                                          </p:val>
                                        </p:tav>
                                        <p:tav tm="100000">
                                          <p:val>
                                            <p:strVal val="#ppt_h"/>
                                          </p:val>
                                        </p:tav>
                                      </p:tavLst>
                                    </p:anim>
                                    <p:animEffect transition="in" filter="fade">
                                      <p:cBhvr>
                                        <p:cTn id="31" dur="1000"/>
                                        <p:tgtEl>
                                          <p:spTgt spid="12"/>
                                        </p:tgtEl>
                                      </p:cBhvr>
                                    </p:animEffect>
                                  </p:childTnLst>
                                </p:cTn>
                              </p:par>
                            </p:childTnLst>
                          </p:cTn>
                        </p:par>
                        <p:par>
                          <p:cTn id="32" fill="hold">
                            <p:stCondLst>
                              <p:cond delay="3650"/>
                            </p:stCondLst>
                            <p:childTnLst>
                              <p:par>
                                <p:cTn id="33" presetID="22" presetClass="entr" presetSubtype="8"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500"/>
                                        <p:tgtEl>
                                          <p:spTgt spid="3"/>
                                        </p:tgtEl>
                                      </p:cBhvr>
                                    </p:animEffect>
                                  </p:childTnLst>
                                </p:cTn>
                              </p:par>
                            </p:childTnLst>
                          </p:cTn>
                        </p:par>
                        <p:par>
                          <p:cTn id="36" fill="hold">
                            <p:stCondLst>
                              <p:cond delay="4150"/>
                            </p:stCondLst>
                            <p:childTnLst>
                              <p:par>
                                <p:cTn id="37" presetID="3" presetClass="entr" presetSubtype="10"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11" grpId="0"/>
      <p:bldP spid="12" grpId="0" animBg="1"/>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淘宝网chenying0907出品 9"/>
          <p:cNvSpPr/>
          <p:nvPr/>
        </p:nvSpPr>
        <p:spPr>
          <a:xfrm>
            <a:off x="1696822" y="2866937"/>
            <a:ext cx="1080000" cy="1080000"/>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chemeClr val="accent1">
                    <a:lumMod val="50000"/>
                  </a:schemeClr>
                </a:solidFill>
              </a:rPr>
              <a:t>2</a:t>
            </a:r>
            <a:endParaRPr lang="zh-CN" altLang="en-US" sz="5400" b="1" dirty="0">
              <a:solidFill>
                <a:schemeClr val="accent1">
                  <a:lumMod val="50000"/>
                </a:schemeClr>
              </a:solidFill>
            </a:endParaRPr>
          </a:p>
        </p:txBody>
      </p:sp>
      <p:sp>
        <p:nvSpPr>
          <p:cNvPr id="11" name="淘宝网chenying0907出品 10"/>
          <p:cNvSpPr txBox="1"/>
          <p:nvPr/>
        </p:nvSpPr>
        <p:spPr>
          <a:xfrm>
            <a:off x="2894028" y="2962052"/>
            <a:ext cx="3205113" cy="984885"/>
          </a:xfrm>
          <a:prstGeom prst="rect">
            <a:avLst/>
          </a:prstGeom>
          <a:noFill/>
        </p:spPr>
        <p:txBody>
          <a:bodyPr wrap="square" rtlCol="0">
            <a:spAutoFit/>
          </a:bodyPr>
          <a:lstStyle/>
          <a:p>
            <a:r>
              <a:rPr lang="zh-CN" altLang="en-US" sz="4000" b="1" dirty="0">
                <a:solidFill>
                  <a:schemeClr val="accent1">
                    <a:lumMod val="50000"/>
                  </a:schemeClr>
                </a:solidFill>
                <a:latin typeface="微软雅黑" pitchFamily="34" charset="-122"/>
                <a:ea typeface="微软雅黑" pitchFamily="34" charset="-122"/>
              </a:rPr>
              <a:t>项目难点</a:t>
            </a:r>
            <a:endParaRPr lang="en-US" altLang="zh-CN" b="1" dirty="0">
              <a:solidFill>
                <a:schemeClr val="accent1">
                  <a:lumMod val="50000"/>
                </a:schemeClr>
              </a:solidFill>
            </a:endParaRPr>
          </a:p>
          <a:p>
            <a:r>
              <a:rPr lang="en-US" altLang="zh-CN" dirty="0">
                <a:solidFill>
                  <a:srgbClr val="1F4E79"/>
                </a:solidFill>
              </a:rPr>
              <a:t>Project difficulties</a:t>
            </a:r>
            <a:endParaRPr lang="zh-CN" altLang="en-US" dirty="0">
              <a:solidFill>
                <a:srgbClr val="1F4E79"/>
              </a:solidFill>
            </a:endParaRPr>
          </a:p>
        </p:txBody>
      </p:sp>
      <p:sp>
        <p:nvSpPr>
          <p:cNvPr id="12" name="淘宝网chenying0907出品 11"/>
          <p:cNvSpPr/>
          <p:nvPr/>
        </p:nvSpPr>
        <p:spPr>
          <a:xfrm>
            <a:off x="6900421" y="0"/>
            <a:ext cx="5291579"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淘宝网chenying0907出品 12"/>
          <p:cNvSpPr/>
          <p:nvPr/>
        </p:nvSpPr>
        <p:spPr>
          <a:xfrm>
            <a:off x="8555081" y="1957837"/>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flipH="1">
            <a:off x="6810167" y="-246669"/>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0120546" y="5516252"/>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淘宝网chenying0907出品 20"/>
          <p:cNvSpPr txBox="1"/>
          <p:nvPr/>
        </p:nvSpPr>
        <p:spPr>
          <a:xfrm>
            <a:off x="9023168" y="1781004"/>
            <a:ext cx="1789376" cy="461665"/>
          </a:xfrm>
          <a:prstGeom prst="rect">
            <a:avLst/>
          </a:prstGeom>
          <a:noFill/>
        </p:spPr>
        <p:txBody>
          <a:bodyPr wrap="square" rtlCol="0">
            <a:spAutoFit/>
          </a:bodyPr>
          <a:lstStyle/>
          <a:p>
            <a:r>
              <a:rPr lang="zh-CN" altLang="en-US" sz="2400" b="1" dirty="0">
                <a:solidFill>
                  <a:schemeClr val="bg1"/>
                </a:solidFill>
                <a:latin typeface="微软雅黑" pitchFamily="34" charset="-122"/>
                <a:ea typeface="微软雅黑" pitchFamily="34" charset="-122"/>
              </a:rPr>
              <a:t>页面设计</a:t>
            </a:r>
          </a:p>
        </p:txBody>
      </p:sp>
      <p:cxnSp>
        <p:nvCxnSpPr>
          <p:cNvPr id="23" name="直接连接符 22"/>
          <p:cNvCxnSpPr/>
          <p:nvPr/>
        </p:nvCxnSpPr>
        <p:spPr>
          <a:xfrm>
            <a:off x="8609081" y="2065837"/>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淘宝网chenying0907出品 24"/>
          <p:cNvSpPr/>
          <p:nvPr/>
        </p:nvSpPr>
        <p:spPr>
          <a:xfrm>
            <a:off x="8569717" y="2965412"/>
            <a:ext cx="78729" cy="87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淘宝网chenying0907出品 25"/>
          <p:cNvSpPr txBox="1"/>
          <p:nvPr/>
        </p:nvSpPr>
        <p:spPr>
          <a:xfrm>
            <a:off x="9023168" y="2778469"/>
            <a:ext cx="1789376" cy="461665"/>
          </a:xfrm>
          <a:prstGeom prst="rect">
            <a:avLst/>
          </a:prstGeom>
          <a:noFill/>
        </p:spPr>
        <p:txBody>
          <a:bodyPr wrap="square" rtlCol="0">
            <a:spAutoFit/>
          </a:bodyPr>
          <a:lstStyle/>
          <a:p>
            <a:r>
              <a:rPr lang="zh-CN" altLang="en-US" sz="2400" b="1" dirty="0">
                <a:solidFill>
                  <a:schemeClr val="bg1"/>
                </a:solidFill>
                <a:latin typeface="微软雅黑" pitchFamily="34" charset="-122"/>
                <a:ea typeface="微软雅黑" pitchFamily="34" charset="-122"/>
              </a:rPr>
              <a:t>前后端分离</a:t>
            </a:r>
          </a:p>
        </p:txBody>
      </p:sp>
      <p:cxnSp>
        <p:nvCxnSpPr>
          <p:cNvPr id="27" name="直接连接符 26"/>
          <p:cNvCxnSpPr/>
          <p:nvPr/>
        </p:nvCxnSpPr>
        <p:spPr>
          <a:xfrm>
            <a:off x="8609081" y="3045780"/>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淘宝网chenying0907出品 27"/>
          <p:cNvSpPr/>
          <p:nvPr/>
        </p:nvSpPr>
        <p:spPr>
          <a:xfrm>
            <a:off x="8555081" y="3926059"/>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淘宝网chenying0907出品 29"/>
          <p:cNvSpPr txBox="1"/>
          <p:nvPr/>
        </p:nvSpPr>
        <p:spPr>
          <a:xfrm>
            <a:off x="9023168" y="3722858"/>
            <a:ext cx="1789376" cy="461665"/>
          </a:xfrm>
          <a:prstGeom prst="rect">
            <a:avLst/>
          </a:prstGeom>
          <a:noFill/>
        </p:spPr>
        <p:txBody>
          <a:bodyPr wrap="square" rtlCol="0">
            <a:spAutoFit/>
          </a:bodyPr>
          <a:lstStyle/>
          <a:p>
            <a:r>
              <a:rPr lang="zh-CN" altLang="en-US" sz="2400" b="1" dirty="0">
                <a:solidFill>
                  <a:schemeClr val="bg1"/>
                </a:solidFill>
                <a:latin typeface="微软雅黑" pitchFamily="34" charset="-122"/>
                <a:ea typeface="微软雅黑" pitchFamily="34" charset="-122"/>
              </a:rPr>
              <a:t>跨域访问</a:t>
            </a:r>
          </a:p>
        </p:txBody>
      </p:sp>
      <p:cxnSp>
        <p:nvCxnSpPr>
          <p:cNvPr id="31" name="直接连接符 30"/>
          <p:cNvCxnSpPr/>
          <p:nvPr/>
        </p:nvCxnSpPr>
        <p:spPr>
          <a:xfrm>
            <a:off x="8609081" y="4001248"/>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淘宝网chenying0907出品 31"/>
          <p:cNvSpPr/>
          <p:nvPr/>
        </p:nvSpPr>
        <p:spPr>
          <a:xfrm>
            <a:off x="8555081" y="4880421"/>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淘宝网chenying0907出品 32"/>
          <p:cNvSpPr txBox="1"/>
          <p:nvPr/>
        </p:nvSpPr>
        <p:spPr>
          <a:xfrm>
            <a:off x="9023168" y="4667247"/>
            <a:ext cx="1789376" cy="461665"/>
          </a:xfrm>
          <a:prstGeom prst="rect">
            <a:avLst/>
          </a:prstGeom>
          <a:noFill/>
        </p:spPr>
        <p:txBody>
          <a:bodyPr wrap="square" rtlCol="0">
            <a:spAutoFit/>
          </a:bodyPr>
          <a:lstStyle/>
          <a:p>
            <a:r>
              <a:rPr lang="zh-CN" altLang="en-US" sz="2400" b="1" dirty="0">
                <a:solidFill>
                  <a:schemeClr val="bg1"/>
                </a:solidFill>
                <a:latin typeface="微软雅黑" pitchFamily="34" charset="-122"/>
                <a:ea typeface="微软雅黑" pitchFamily="34" charset="-122"/>
              </a:rPr>
              <a:t>促销逻辑</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anim calcmode="lin" valueType="num">
                                      <p:cBhvr>
                                        <p:cTn id="8" dur="250" fill="hold"/>
                                        <p:tgtEl>
                                          <p:spTgt spid="10"/>
                                        </p:tgtEl>
                                        <p:attrNameLst>
                                          <p:attrName>ppt_x</p:attrName>
                                        </p:attrNameLst>
                                      </p:cBhvr>
                                      <p:tavLst>
                                        <p:tav tm="0">
                                          <p:val>
                                            <p:strVal val="#ppt_x"/>
                                          </p:val>
                                        </p:tav>
                                        <p:tav tm="100000">
                                          <p:val>
                                            <p:strVal val="#ppt_x"/>
                                          </p:val>
                                        </p:tav>
                                      </p:tavLst>
                                    </p:anim>
                                    <p:anim calcmode="lin" valueType="num">
                                      <p:cBhvr>
                                        <p:cTn id="9" dur="25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14" presetClass="entr" presetSubtype="10" fill="hold" grpId="1"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childTnLst>
                          </p:cTn>
                        </p:par>
                        <p:par>
                          <p:cTn id="14" fill="hold">
                            <p:stCondLst>
                              <p:cond delay="750"/>
                            </p:stCondLst>
                            <p:childTnLst>
                              <p:par>
                                <p:cTn id="15" presetID="23" presetClass="entr" presetSubtype="16" fill="hold" grpId="1"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250" fill="hold"/>
                                        <p:tgtEl>
                                          <p:spTgt spid="13"/>
                                        </p:tgtEl>
                                        <p:attrNameLst>
                                          <p:attrName>ppt_w</p:attrName>
                                        </p:attrNameLst>
                                      </p:cBhvr>
                                      <p:tavLst>
                                        <p:tav tm="0">
                                          <p:val>
                                            <p:fltVal val="0"/>
                                          </p:val>
                                        </p:tav>
                                        <p:tav tm="100000">
                                          <p:val>
                                            <p:strVal val="#ppt_w"/>
                                          </p:val>
                                        </p:tav>
                                      </p:tavLst>
                                    </p:anim>
                                    <p:anim calcmode="lin" valueType="num">
                                      <p:cBhvr>
                                        <p:cTn id="18" dur="250" fill="hold"/>
                                        <p:tgtEl>
                                          <p:spTgt spid="13"/>
                                        </p:tgtEl>
                                        <p:attrNameLst>
                                          <p:attrName>ppt_h</p:attrName>
                                        </p:attrNameLst>
                                      </p:cBhvr>
                                      <p:tavLst>
                                        <p:tav tm="0">
                                          <p:val>
                                            <p:fltVal val="0"/>
                                          </p:val>
                                        </p:tav>
                                        <p:tav tm="100000">
                                          <p:val>
                                            <p:strVal val="#ppt_h"/>
                                          </p:val>
                                        </p:tav>
                                      </p:tavLst>
                                    </p:anim>
                                  </p:childTnLst>
                                </p:cTn>
                              </p:par>
                            </p:childTnLst>
                          </p:cTn>
                        </p:par>
                        <p:par>
                          <p:cTn id="19" fill="hold">
                            <p:stCondLst>
                              <p:cond delay="1000"/>
                            </p:stCondLst>
                            <p:childTnLst>
                              <p:par>
                                <p:cTn id="20" presetID="3" presetClass="entr" presetSubtype="10"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250"/>
                                        <p:tgtEl>
                                          <p:spTgt spid="21"/>
                                        </p:tgtEl>
                                      </p:cBhvr>
                                    </p:animEffect>
                                  </p:childTnLst>
                                </p:cTn>
                              </p:par>
                            </p:childTnLst>
                          </p:cTn>
                        </p:par>
                        <p:par>
                          <p:cTn id="23" fill="hold">
                            <p:stCondLst>
                              <p:cond delay="1250"/>
                            </p:stCondLst>
                            <p:childTnLst>
                              <p:par>
                                <p:cTn id="24" presetID="22" presetClass="entr" presetSubtype="1" fill="hold"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up)">
                                      <p:cBhvr>
                                        <p:cTn id="26" dur="250"/>
                                        <p:tgtEl>
                                          <p:spTgt spid="23"/>
                                        </p:tgtEl>
                                      </p:cBhvr>
                                    </p:animEffect>
                                  </p:childTnLst>
                                </p:cTn>
                              </p:par>
                            </p:childTnLst>
                          </p:cTn>
                        </p:par>
                        <p:par>
                          <p:cTn id="27" fill="hold">
                            <p:stCondLst>
                              <p:cond delay="1500"/>
                            </p:stCondLst>
                            <p:childTnLst>
                              <p:par>
                                <p:cTn id="28" presetID="23" presetClass="entr" presetSubtype="16"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p:cTn id="30" dur="250" fill="hold"/>
                                        <p:tgtEl>
                                          <p:spTgt spid="25"/>
                                        </p:tgtEl>
                                        <p:attrNameLst>
                                          <p:attrName>ppt_w</p:attrName>
                                        </p:attrNameLst>
                                      </p:cBhvr>
                                      <p:tavLst>
                                        <p:tav tm="0">
                                          <p:val>
                                            <p:fltVal val="0"/>
                                          </p:val>
                                        </p:tav>
                                        <p:tav tm="100000">
                                          <p:val>
                                            <p:strVal val="#ppt_w"/>
                                          </p:val>
                                        </p:tav>
                                      </p:tavLst>
                                    </p:anim>
                                    <p:anim calcmode="lin" valueType="num">
                                      <p:cBhvr>
                                        <p:cTn id="31" dur="250" fill="hold"/>
                                        <p:tgtEl>
                                          <p:spTgt spid="25"/>
                                        </p:tgtEl>
                                        <p:attrNameLst>
                                          <p:attrName>ppt_h</p:attrName>
                                        </p:attrNameLst>
                                      </p:cBhvr>
                                      <p:tavLst>
                                        <p:tav tm="0">
                                          <p:val>
                                            <p:fltVal val="0"/>
                                          </p:val>
                                        </p:tav>
                                        <p:tav tm="100000">
                                          <p:val>
                                            <p:strVal val="#ppt_h"/>
                                          </p:val>
                                        </p:tav>
                                      </p:tavLst>
                                    </p:anim>
                                  </p:childTnLst>
                                </p:cTn>
                              </p:par>
                            </p:childTnLst>
                          </p:cTn>
                        </p:par>
                        <p:par>
                          <p:cTn id="32" fill="hold">
                            <p:stCondLst>
                              <p:cond delay="1750"/>
                            </p:stCondLst>
                            <p:childTnLst>
                              <p:par>
                                <p:cTn id="33" presetID="3" presetClass="entr" presetSubtype="10"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blinds(horizontal)">
                                      <p:cBhvr>
                                        <p:cTn id="35" dur="250"/>
                                        <p:tgtEl>
                                          <p:spTgt spid="26"/>
                                        </p:tgtEl>
                                      </p:cBhvr>
                                    </p:animEffect>
                                  </p:childTnLst>
                                </p:cTn>
                              </p:par>
                            </p:childTnLst>
                          </p:cTn>
                        </p:par>
                        <p:par>
                          <p:cTn id="36" fill="hold">
                            <p:stCondLst>
                              <p:cond delay="2000"/>
                            </p:stCondLst>
                            <p:childTnLst>
                              <p:par>
                                <p:cTn id="37" presetID="22" presetClass="entr" presetSubtype="1"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up)">
                                      <p:cBhvr>
                                        <p:cTn id="39" dur="250"/>
                                        <p:tgtEl>
                                          <p:spTgt spid="27"/>
                                        </p:tgtEl>
                                      </p:cBhvr>
                                    </p:animEffect>
                                  </p:childTnLst>
                                </p:cTn>
                              </p:par>
                            </p:childTnLst>
                          </p:cTn>
                        </p:par>
                        <p:par>
                          <p:cTn id="40" fill="hold">
                            <p:stCondLst>
                              <p:cond delay="2250"/>
                            </p:stCondLst>
                            <p:childTnLst>
                              <p:par>
                                <p:cTn id="41" presetID="23" presetClass="entr" presetSubtype="16"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p:cTn id="43" dur="250" fill="hold"/>
                                        <p:tgtEl>
                                          <p:spTgt spid="28"/>
                                        </p:tgtEl>
                                        <p:attrNameLst>
                                          <p:attrName>ppt_w</p:attrName>
                                        </p:attrNameLst>
                                      </p:cBhvr>
                                      <p:tavLst>
                                        <p:tav tm="0">
                                          <p:val>
                                            <p:fltVal val="0"/>
                                          </p:val>
                                        </p:tav>
                                        <p:tav tm="100000">
                                          <p:val>
                                            <p:strVal val="#ppt_w"/>
                                          </p:val>
                                        </p:tav>
                                      </p:tavLst>
                                    </p:anim>
                                    <p:anim calcmode="lin" valueType="num">
                                      <p:cBhvr>
                                        <p:cTn id="44" dur="250" fill="hold"/>
                                        <p:tgtEl>
                                          <p:spTgt spid="28"/>
                                        </p:tgtEl>
                                        <p:attrNameLst>
                                          <p:attrName>ppt_h</p:attrName>
                                        </p:attrNameLst>
                                      </p:cBhvr>
                                      <p:tavLst>
                                        <p:tav tm="0">
                                          <p:val>
                                            <p:fltVal val="0"/>
                                          </p:val>
                                        </p:tav>
                                        <p:tav tm="100000">
                                          <p:val>
                                            <p:strVal val="#ppt_h"/>
                                          </p:val>
                                        </p:tav>
                                      </p:tavLst>
                                    </p:anim>
                                  </p:childTnLst>
                                </p:cTn>
                              </p:par>
                            </p:childTnLst>
                          </p:cTn>
                        </p:par>
                        <p:par>
                          <p:cTn id="45" fill="hold">
                            <p:stCondLst>
                              <p:cond delay="2500"/>
                            </p:stCondLst>
                            <p:childTnLst>
                              <p:par>
                                <p:cTn id="46" presetID="3" presetClass="entr" presetSubtype="10" fill="hold" grpId="0" nodeType="after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blinds(horizontal)">
                                      <p:cBhvr>
                                        <p:cTn id="48" dur="250"/>
                                        <p:tgtEl>
                                          <p:spTgt spid="30"/>
                                        </p:tgtEl>
                                      </p:cBhvr>
                                    </p:animEffect>
                                  </p:childTnLst>
                                </p:cTn>
                              </p:par>
                            </p:childTnLst>
                          </p:cTn>
                        </p:par>
                        <p:par>
                          <p:cTn id="49" fill="hold">
                            <p:stCondLst>
                              <p:cond delay="2750"/>
                            </p:stCondLst>
                            <p:childTnLst>
                              <p:par>
                                <p:cTn id="50" presetID="22" presetClass="entr" presetSubtype="1"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up)">
                                      <p:cBhvr>
                                        <p:cTn id="52" dur="250"/>
                                        <p:tgtEl>
                                          <p:spTgt spid="31"/>
                                        </p:tgtEl>
                                      </p:cBhvr>
                                    </p:animEffect>
                                  </p:childTnLst>
                                </p:cTn>
                              </p:par>
                            </p:childTnLst>
                          </p:cTn>
                        </p:par>
                        <p:par>
                          <p:cTn id="53" fill="hold">
                            <p:stCondLst>
                              <p:cond delay="3000"/>
                            </p:stCondLst>
                            <p:childTnLst>
                              <p:par>
                                <p:cTn id="54" presetID="23" presetClass="entr" presetSubtype="16" fill="hold" grpId="0" nodeType="afterEffect">
                                  <p:stCondLst>
                                    <p:cond delay="0"/>
                                  </p:stCondLst>
                                  <p:childTnLst>
                                    <p:set>
                                      <p:cBhvr>
                                        <p:cTn id="55" dur="1" fill="hold">
                                          <p:stCondLst>
                                            <p:cond delay="0"/>
                                          </p:stCondLst>
                                        </p:cTn>
                                        <p:tgtEl>
                                          <p:spTgt spid="32"/>
                                        </p:tgtEl>
                                        <p:attrNameLst>
                                          <p:attrName>style.visibility</p:attrName>
                                        </p:attrNameLst>
                                      </p:cBhvr>
                                      <p:to>
                                        <p:strVal val="visible"/>
                                      </p:to>
                                    </p:set>
                                    <p:anim calcmode="lin" valueType="num">
                                      <p:cBhvr>
                                        <p:cTn id="56" dur="250" fill="hold"/>
                                        <p:tgtEl>
                                          <p:spTgt spid="32"/>
                                        </p:tgtEl>
                                        <p:attrNameLst>
                                          <p:attrName>ppt_w</p:attrName>
                                        </p:attrNameLst>
                                      </p:cBhvr>
                                      <p:tavLst>
                                        <p:tav tm="0">
                                          <p:val>
                                            <p:fltVal val="0"/>
                                          </p:val>
                                        </p:tav>
                                        <p:tav tm="100000">
                                          <p:val>
                                            <p:strVal val="#ppt_w"/>
                                          </p:val>
                                        </p:tav>
                                      </p:tavLst>
                                    </p:anim>
                                    <p:anim calcmode="lin" valueType="num">
                                      <p:cBhvr>
                                        <p:cTn id="57" dur="250" fill="hold"/>
                                        <p:tgtEl>
                                          <p:spTgt spid="32"/>
                                        </p:tgtEl>
                                        <p:attrNameLst>
                                          <p:attrName>ppt_h</p:attrName>
                                        </p:attrNameLst>
                                      </p:cBhvr>
                                      <p:tavLst>
                                        <p:tav tm="0">
                                          <p:val>
                                            <p:fltVal val="0"/>
                                          </p:val>
                                        </p:tav>
                                        <p:tav tm="100000">
                                          <p:val>
                                            <p:strVal val="#ppt_h"/>
                                          </p:val>
                                        </p:tav>
                                      </p:tavLst>
                                    </p:anim>
                                  </p:childTnLst>
                                </p:cTn>
                              </p:par>
                            </p:childTnLst>
                          </p:cTn>
                        </p:par>
                        <p:par>
                          <p:cTn id="58" fill="hold">
                            <p:stCondLst>
                              <p:cond delay="3250"/>
                            </p:stCondLst>
                            <p:childTnLst>
                              <p:par>
                                <p:cTn id="59" presetID="3" presetClass="entr" presetSubtype="10" fill="hold" grpId="0" nodeType="after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blinds(horizontal)">
                                      <p:cBhvr>
                                        <p:cTn id="61" dur="25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1" grpId="1"/>
      <p:bldP spid="13" grpId="0" animBg="1"/>
      <p:bldP spid="13" grpId="1" animBg="1"/>
      <p:bldP spid="21" grpId="0"/>
      <p:bldP spid="25" grpId="0" animBg="1"/>
      <p:bldP spid="26" grpId="0"/>
      <p:bldP spid="28" grpId="0" animBg="1"/>
      <p:bldP spid="30" grpId="0"/>
      <p:bldP spid="32" grpId="0" animBg="1"/>
      <p:bldP spid="3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3"/>
  <p:tag name="ISLIDE.GUIDESSETTING" val="{&quot;Id&quot;:&quot;GuidesStyle_None&quot;,&quot;Name&quot;:&quot;无&quot;,&quot;HeaderHeight&quot;:0.0,&quot;FooterHeight&quot;:0.0,&quot;SideMargin&quot;:0.0,&quot;TopMargin&quot;:0.0,&quot;BottomMargin&quot;:0.0,&quot;IntervalMargin&quot;:0.0}"/>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1638</Words>
  <Application>Microsoft Office PowerPoint</Application>
  <PresentationFormat>宽屏</PresentationFormat>
  <Paragraphs>216</Paragraphs>
  <Slides>26</Slides>
  <Notes>25</Notes>
  <HiddenSlides>10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나눔고딕</vt:lpstr>
      <vt:lpstr>宋体</vt:lpstr>
      <vt:lpstr>微软雅黑</vt:lpstr>
      <vt:lpstr>Arial</vt:lpstr>
      <vt:lpstr>Arial Narrow</vt:lpstr>
      <vt:lpstr>Calibri</vt:lpstr>
      <vt:lpstr>Calibri Light</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公开课开题报告</dc:title>
  <dc:creator>高利</dc:creator>
  <cp:keywords>第一PPT模板网-WWW.1PPT.COM</cp:keywords>
  <cp:lastModifiedBy>高利</cp:lastModifiedBy>
  <cp:revision>91</cp:revision>
  <dcterms:created xsi:type="dcterms:W3CDTF">2016-04-09T13:02:00Z</dcterms:created>
  <dcterms:modified xsi:type="dcterms:W3CDTF">2018-03-29T12:57:50Z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