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80" r:id="rId4"/>
    <p:sldId id="281" r:id="rId5"/>
    <p:sldId id="282" r:id="rId6"/>
    <p:sldId id="283" r:id="rId7"/>
    <p:sldId id="260" r:id="rId8"/>
    <p:sldId id="261" r:id="rId9"/>
    <p:sldId id="264" r:id="rId10"/>
    <p:sldId id="265" r:id="rId11"/>
    <p:sldId id="268" r:id="rId12"/>
    <p:sldId id="266" r:id="rId13"/>
    <p:sldId id="284" r:id="rId14"/>
    <p:sldId id="285" r:id="rId15"/>
    <p:sldId id="276" r:id="rId16"/>
    <p:sldId id="286" r:id="rId17"/>
    <p:sldId id="279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3D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504" autoAdjust="0"/>
  </p:normalViewPr>
  <p:slideViewPr>
    <p:cSldViewPr snapToGrid="0">
      <p:cViewPr varScale="1">
        <p:scale>
          <a:sx n="61" d="100"/>
          <a:sy n="61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2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425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191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322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15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290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973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69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40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92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17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760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19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157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295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88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  <a:t>2018-03-29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1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qq_27058023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aoli9512/Graduation-design-document" TargetMode="External"/><Relationship Id="rId5" Type="http://schemas.openxmlformats.org/officeDocument/2006/relationships/hyperlink" Target="https://github.com/gaoli9512/MobileSale" TargetMode="External"/><Relationship Id="rId4" Type="http://schemas.openxmlformats.org/officeDocument/2006/relationships/hyperlink" Target="https://github.com/gaoli9512/MobileSaleAp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淘宝网chenying0907出品 3"/>
          <p:cNvSpPr/>
          <p:nvPr>
            <p:custDataLst>
              <p:tags r:id="rId1"/>
            </p:custDataLst>
          </p:nvPr>
        </p:nvSpPr>
        <p:spPr>
          <a:xfrm>
            <a:off x="0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_淘宝网chenying0907出品 4"/>
          <p:cNvSpPr/>
          <p:nvPr>
            <p:custDataLst>
              <p:tags r:id="rId2"/>
            </p:custDataLst>
          </p:nvPr>
        </p:nvSpPr>
        <p:spPr>
          <a:xfrm>
            <a:off x="7722124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_淘宝网chenying0907出品 7"/>
          <p:cNvSpPr/>
          <p:nvPr>
            <p:custDataLst>
              <p:tags r:id="rId3"/>
            </p:custDataLst>
          </p:nvPr>
        </p:nvSpPr>
        <p:spPr>
          <a:xfrm>
            <a:off x="8062274" y="3185887"/>
            <a:ext cx="386499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PA_直接连接符 9"/>
          <p:cNvCxnSpPr/>
          <p:nvPr>
            <p:custDataLst>
              <p:tags r:id="rId4"/>
            </p:custDataLst>
          </p:nvPr>
        </p:nvCxnSpPr>
        <p:spPr>
          <a:xfrm>
            <a:off x="8033209" y="5184742"/>
            <a:ext cx="4158791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淘宝网chenying0907出品 10"/>
          <p:cNvSpPr/>
          <p:nvPr>
            <p:custDataLst>
              <p:tags r:id="rId5"/>
            </p:custDataLst>
          </p:nvPr>
        </p:nvSpPr>
        <p:spPr>
          <a:xfrm>
            <a:off x="8467623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淘宝网chenying0907出品 11"/>
          <p:cNvSpPr/>
          <p:nvPr>
            <p:custDataLst>
              <p:tags r:id="rId6"/>
            </p:custDataLst>
          </p:nvPr>
        </p:nvSpPr>
        <p:spPr>
          <a:xfrm>
            <a:off x="8880982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淘宝网chenying0907出品 12"/>
          <p:cNvSpPr/>
          <p:nvPr>
            <p:custDataLst>
              <p:tags r:id="rId7"/>
            </p:custDataLst>
          </p:nvPr>
        </p:nvSpPr>
        <p:spPr>
          <a:xfrm>
            <a:off x="9287066" y="3293887"/>
            <a:ext cx="386499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淘宝网chenying0907出品 13"/>
          <p:cNvSpPr/>
          <p:nvPr>
            <p:custDataLst>
              <p:tags r:id="rId8"/>
            </p:custDataLst>
          </p:nvPr>
        </p:nvSpPr>
        <p:spPr>
          <a:xfrm>
            <a:off x="9712735" y="3329887"/>
            <a:ext cx="386499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PA_淘宝网chenying0907出品 14"/>
          <p:cNvSpPr/>
          <p:nvPr>
            <p:custDataLst>
              <p:tags r:id="rId9"/>
            </p:custDataLst>
          </p:nvPr>
        </p:nvSpPr>
        <p:spPr>
          <a:xfrm>
            <a:off x="10135328" y="3365887"/>
            <a:ext cx="386499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PA_淘宝网chenying0907出品 15"/>
          <p:cNvSpPr/>
          <p:nvPr>
            <p:custDataLst>
              <p:tags r:id="rId10"/>
            </p:custDataLst>
          </p:nvPr>
        </p:nvSpPr>
        <p:spPr>
          <a:xfrm rot="20959521">
            <a:off x="10678524" y="3417043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PA_淘宝网chenying0907出品 16"/>
          <p:cNvSpPr/>
          <p:nvPr>
            <p:custDataLst>
              <p:tags r:id="rId11"/>
            </p:custDataLst>
          </p:nvPr>
        </p:nvSpPr>
        <p:spPr>
          <a:xfrm rot="19779136">
            <a:off x="11359082" y="3458639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PA_直接连接符 17"/>
          <p:cNvCxnSpPr/>
          <p:nvPr>
            <p:custDataLst>
              <p:tags r:id="rId12"/>
            </p:custDataLst>
          </p:nvPr>
        </p:nvCxnSpPr>
        <p:spPr>
          <a:xfrm>
            <a:off x="311085" y="5184742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/>
          <p:nvPr>
            <p:custDataLst>
              <p:tags r:id="rId13"/>
            </p:custDataLst>
          </p:nvPr>
        </p:nvCxnSpPr>
        <p:spPr>
          <a:xfrm>
            <a:off x="311084" y="2658359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14"/>
            </p:custDataLst>
          </p:nvPr>
        </p:nvCxnSpPr>
        <p:spPr>
          <a:xfrm>
            <a:off x="311083" y="4451022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_淘宝网chenying0907出品 21"/>
          <p:cNvSpPr txBox="1"/>
          <p:nvPr>
            <p:custDataLst>
              <p:tags r:id="rId15"/>
            </p:custDataLst>
          </p:nvPr>
        </p:nvSpPr>
        <p:spPr>
          <a:xfrm>
            <a:off x="337945" y="2954526"/>
            <a:ext cx="7384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4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的移动销售</a:t>
            </a:r>
            <a:r>
              <a:rPr lang="en-US" altLang="zh-CN" sz="4000" b="1" dirty="0" err="1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WebAPP</a:t>
            </a:r>
            <a:endParaRPr lang="zh-CN" altLang="en-US" sz="40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PA_淘宝网chenying0907出品 22"/>
          <p:cNvSpPr txBox="1"/>
          <p:nvPr>
            <p:custDataLst>
              <p:tags r:id="rId16"/>
            </p:custDataLst>
          </p:nvPr>
        </p:nvSpPr>
        <p:spPr>
          <a:xfrm>
            <a:off x="871174" y="4648605"/>
            <a:ext cx="5171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主讲人：高利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	         201400301186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PA_淘宝网chenying0907出品 23"/>
          <p:cNvSpPr txBox="1"/>
          <p:nvPr>
            <p:custDataLst>
              <p:tags r:id="rId17"/>
            </p:custDataLst>
          </p:nvPr>
        </p:nvSpPr>
        <p:spPr>
          <a:xfrm>
            <a:off x="6096000" y="4665261"/>
            <a:ext cx="2461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级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班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CF4F31-5CB1-49B3-B463-2CA2C46577C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5" y="263822"/>
            <a:ext cx="2410161" cy="7335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750"/>
                            </p:stCondLst>
                            <p:childTnLst>
                              <p:par>
                                <p:cTn id="6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8" grpId="0" animBg="1"/>
      <p:bldP spid="11" grpId="0" animBg="1"/>
      <p:bldP spid="12" grpId="0" bldLvl="0" animBg="1"/>
      <p:bldP spid="13" grpId="0" bldLvl="0" animBg="1"/>
      <p:bldP spid="14" grpId="0" animBg="1"/>
      <p:bldP spid="15" grpId="0" animBg="1"/>
      <p:bldP spid="16" grpId="0" animBg="1"/>
      <p:bldP spid="17" grpId="0" animBg="1"/>
      <p:bldP spid="22" grpId="0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难点解决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平行四边形 6"/>
          <p:cNvSpPr/>
          <p:nvPr/>
        </p:nvSpPr>
        <p:spPr>
          <a:xfrm>
            <a:off x="9384892" y="2240068"/>
            <a:ext cx="1935991" cy="457200"/>
          </a:xfrm>
          <a:prstGeom prst="parallelogram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700000" scaled="0"/>
          </a:gradFill>
          <a:ln w="31750"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5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促销逻辑</a:t>
            </a:r>
          </a:p>
        </p:txBody>
      </p:sp>
      <p:sp>
        <p:nvSpPr>
          <p:cNvPr id="8" name="淘宝网chenying0907出品 7"/>
          <p:cNvSpPr>
            <a:spLocks noChangeArrowheads="1"/>
          </p:cNvSpPr>
          <p:nvPr/>
        </p:nvSpPr>
        <p:spPr bwMode="auto">
          <a:xfrm>
            <a:off x="3321044" y="2806745"/>
            <a:ext cx="2459181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前端开发工具：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HBuilder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后端开发工具：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数据交流：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无法解决：校园网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不允许校外访问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淘宝网chenying0907出品 8"/>
          <p:cNvSpPr>
            <a:spLocks noChangeArrowheads="1"/>
          </p:cNvSpPr>
          <p:nvPr/>
        </p:nvSpPr>
        <p:spPr bwMode="auto">
          <a:xfrm>
            <a:off x="6332577" y="2811568"/>
            <a:ext cx="2459181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前端框架：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后台框架：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crossorigin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标签以及在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中添加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实现跨域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淘宝网chenying0907出品 9"/>
          <p:cNvSpPr>
            <a:spLocks noChangeArrowheads="1"/>
          </p:cNvSpPr>
          <p:nvPr/>
        </p:nvSpPr>
        <p:spPr bwMode="auto">
          <a:xfrm>
            <a:off x="9427670" y="2811568"/>
            <a:ext cx="19448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使用策略模式和简单工厂模式的结合，将各种促销逻辑进行封装，降低耦合度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6482609" y="2240068"/>
            <a:ext cx="1935991" cy="457200"/>
          </a:xfrm>
          <a:prstGeom prst="parallelogram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700000" scaled="0"/>
          </a:gradFill>
          <a:ln w="31750"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5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跨域访问</a:t>
            </a:r>
          </a:p>
        </p:txBody>
      </p:sp>
      <p:sp>
        <p:nvSpPr>
          <p:cNvPr id="12" name="平行四边形 11"/>
          <p:cNvSpPr/>
          <p:nvPr/>
        </p:nvSpPr>
        <p:spPr>
          <a:xfrm>
            <a:off x="3450864" y="2240068"/>
            <a:ext cx="2199542" cy="457200"/>
          </a:xfrm>
          <a:prstGeom prst="parallelogram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700000" scaled="0"/>
          </a:gradFill>
          <a:ln w="31750"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5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前后端分离</a:t>
            </a:r>
          </a:p>
        </p:txBody>
      </p:sp>
      <p:sp>
        <p:nvSpPr>
          <p:cNvPr id="14" name="平行四边形 13"/>
          <p:cNvSpPr/>
          <p:nvPr/>
        </p:nvSpPr>
        <p:spPr>
          <a:xfrm>
            <a:off x="964499" y="2240068"/>
            <a:ext cx="1935991" cy="457200"/>
          </a:xfrm>
          <a:prstGeom prst="parallelogram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700000" scaled="0"/>
          </a:gradFill>
          <a:ln w="31750"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5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页面设计</a:t>
            </a:r>
          </a:p>
        </p:txBody>
      </p:sp>
      <p:sp>
        <p:nvSpPr>
          <p:cNvPr id="15" name="淘宝网chenying0907出品 14"/>
          <p:cNvSpPr>
            <a:spLocks noChangeArrowheads="1"/>
          </p:cNvSpPr>
          <p:nvPr/>
        </p:nvSpPr>
        <p:spPr bwMode="auto">
          <a:xfrm>
            <a:off x="955594" y="2836342"/>
            <a:ext cx="1944896" cy="134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学习使用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Axure RP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进行项目原型图设计，并绘制流程图以及进行其他项目架构设计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4199A807-E266-45D2-B5AF-216E99576BCF}"/>
              </a:ext>
            </a:extLst>
          </p:cNvPr>
          <p:cNvSpPr/>
          <p:nvPr/>
        </p:nvSpPr>
        <p:spPr>
          <a:xfrm>
            <a:off x="1385052" y="4981967"/>
            <a:ext cx="9987513" cy="828615"/>
          </a:xfrm>
          <a:prstGeom prst="parallelogram">
            <a:avLst>
              <a:gd name="adj" fmla="val 2778"/>
            </a:avLst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700000" scaled="0"/>
          </a:gradFill>
          <a:ln w="31750"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35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项目中问题解决：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https://blog.csdn.net/qq_27058023/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（持续更新中）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9" grpId="0"/>
      <p:bldP spid="10" grpId="0"/>
      <p:bldP spid="11" grpId="0" animBg="1"/>
      <p:bldP spid="12" grpId="0" animBg="1"/>
      <p:bldP spid="14" grpId="0" animBg="1"/>
      <p:bldP spid="15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淘宝网chenying0907出品 9"/>
          <p:cNvSpPr/>
          <p:nvPr/>
        </p:nvSpPr>
        <p:spPr>
          <a:xfrm>
            <a:off x="1696822" y="286693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淘宝网chenying0907出品 10"/>
          <p:cNvSpPr txBox="1"/>
          <p:nvPr/>
        </p:nvSpPr>
        <p:spPr>
          <a:xfrm>
            <a:off x="2894028" y="2962052"/>
            <a:ext cx="320511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项目进度</a:t>
            </a:r>
            <a:endParaRPr lang="en-US" altLang="zh-CN" sz="40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1F4E79"/>
                </a:solidFill>
              </a:rPr>
              <a:t>project progress</a:t>
            </a:r>
            <a:endParaRPr lang="zh-CN" altLang="en-US" dirty="0">
              <a:solidFill>
                <a:srgbClr val="1F4E79"/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6900421" y="0"/>
            <a:ext cx="52915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淘宝网chenying0907出品 12"/>
          <p:cNvSpPr/>
          <p:nvPr/>
        </p:nvSpPr>
        <p:spPr>
          <a:xfrm>
            <a:off x="8555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9023168" y="1781004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需求分析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8609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网chenying0907出品 24"/>
          <p:cNvSpPr/>
          <p:nvPr/>
        </p:nvSpPr>
        <p:spPr>
          <a:xfrm>
            <a:off x="8569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9023168" y="2778469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概要设计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8609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淘宝网chenying0907出品 27"/>
          <p:cNvSpPr/>
          <p:nvPr/>
        </p:nvSpPr>
        <p:spPr>
          <a:xfrm>
            <a:off x="8555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9023168" y="3722858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详细设计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8609081" y="400124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淘宝网chenying0907出品 31"/>
          <p:cNvSpPr/>
          <p:nvPr/>
        </p:nvSpPr>
        <p:spPr>
          <a:xfrm>
            <a:off x="8555081" y="488042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淘宝网chenying0907出品 32"/>
          <p:cNvSpPr txBox="1"/>
          <p:nvPr/>
        </p:nvSpPr>
        <p:spPr>
          <a:xfrm>
            <a:off x="9023168" y="4667247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编码实现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3" grpId="0" animBg="1"/>
      <p:bldP spid="13" grpId="1" animBg="1"/>
      <p:bldP spid="13" grpId="2" animBg="1"/>
      <p:bldP spid="21" grpId="0"/>
      <p:bldP spid="21" grpId="1"/>
      <p:bldP spid="25" grpId="0" animBg="1"/>
      <p:bldP spid="26" grpId="0"/>
      <p:bldP spid="28" grpId="0" animBg="1"/>
      <p:bldP spid="30" grpId="0"/>
      <p:bldP spid="32" grpId="0" animBg="1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项目进度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1531685" y="3676650"/>
            <a:ext cx="10060240" cy="266700"/>
          </a:xfrm>
          <a:prstGeom prst="rightArrow">
            <a:avLst>
              <a:gd name="adj1" fmla="val 50000"/>
              <a:gd name="adj2" fmla="val 185714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淘宝网chenying0907出品 7"/>
          <p:cNvSpPr/>
          <p:nvPr/>
        </p:nvSpPr>
        <p:spPr>
          <a:xfrm>
            <a:off x="1240262" y="3745161"/>
            <a:ext cx="144000" cy="1296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淘宝网chenying0907出品 8"/>
          <p:cNvSpPr/>
          <p:nvPr/>
        </p:nvSpPr>
        <p:spPr>
          <a:xfrm>
            <a:off x="907709" y="3745161"/>
            <a:ext cx="180000" cy="1296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淘宝网chenying0907出品 9"/>
          <p:cNvSpPr/>
          <p:nvPr/>
        </p:nvSpPr>
        <p:spPr>
          <a:xfrm>
            <a:off x="539156" y="3745161"/>
            <a:ext cx="216000" cy="1296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1800791" y="3449998"/>
            <a:ext cx="720000" cy="720000"/>
          </a:xfrm>
          <a:prstGeom prst="diamond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2700000" scaled="0"/>
          </a:gradFill>
          <a:ln w="381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3497502" y="3449998"/>
            <a:ext cx="720000" cy="720000"/>
          </a:xfrm>
          <a:prstGeom prst="diamond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2700000" scaled="0"/>
          </a:gradFill>
          <a:ln w="381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5163182" y="3449998"/>
            <a:ext cx="720000" cy="720000"/>
          </a:xfrm>
          <a:prstGeom prst="diamond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2700000" scaled="0"/>
          </a:gradFill>
          <a:ln w="381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3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6979722" y="3401794"/>
            <a:ext cx="720000" cy="720000"/>
          </a:xfrm>
          <a:prstGeom prst="diamond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2700000" scaled="0"/>
          </a:gradFill>
          <a:ln w="381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4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8771738" y="3438809"/>
            <a:ext cx="720000" cy="720000"/>
          </a:xfrm>
          <a:prstGeom prst="diamond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2700000" scaled="0"/>
          </a:gradFill>
          <a:ln w="38100"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5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endCxn id="11" idx="0"/>
          </p:cNvCxnSpPr>
          <p:nvPr/>
        </p:nvCxnSpPr>
        <p:spPr>
          <a:xfrm>
            <a:off x="2160791" y="3162300"/>
            <a:ext cx="0" cy="2876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淘宝网chenying0907出品 17"/>
          <p:cNvSpPr txBox="1"/>
          <p:nvPr/>
        </p:nvSpPr>
        <p:spPr>
          <a:xfrm>
            <a:off x="1101391" y="1613398"/>
            <a:ext cx="241705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选择毕设题目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AngularJS Spring Boot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淘宝网chenying0907出品 18"/>
          <p:cNvSpPr txBox="1"/>
          <p:nvPr/>
        </p:nvSpPr>
        <p:spPr>
          <a:xfrm>
            <a:off x="2681005" y="4554221"/>
            <a:ext cx="2636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进行项目需求分析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搭建项目环境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中建立相关工程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857502" y="4169998"/>
            <a:ext cx="0" cy="2876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538974" y="3162300"/>
            <a:ext cx="0" cy="2876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淘宝网chenying0907出品 21"/>
          <p:cNvSpPr txBox="1"/>
          <p:nvPr/>
        </p:nvSpPr>
        <p:spPr>
          <a:xfrm>
            <a:off x="4567668" y="1417106"/>
            <a:ext cx="2515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进行项目概要设计并编写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HLD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进行数据库设计并绘制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7339722" y="4169998"/>
            <a:ext cx="0" cy="2876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淘宝网chenying0907出品 23"/>
          <p:cNvSpPr txBox="1"/>
          <p:nvPr/>
        </p:nvSpPr>
        <p:spPr>
          <a:xfrm>
            <a:off x="6174898" y="4554221"/>
            <a:ext cx="29568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绘制项目原型图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着手部分代码开发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进行毕业论文资料的准备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9131738" y="3151111"/>
            <a:ext cx="0" cy="2876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淘宝网chenying0907出品 25"/>
          <p:cNvSpPr txBox="1"/>
          <p:nvPr/>
        </p:nvSpPr>
        <p:spPr>
          <a:xfrm>
            <a:off x="8092978" y="1575438"/>
            <a:ext cx="2426607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完善项目代码，逐步实现项目功能。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完善毕业论文</a:t>
            </a:r>
          </a:p>
        </p:txBody>
      </p:sp>
      <p:sp>
        <p:nvSpPr>
          <p:cNvPr id="30" name="圆角淘宝网chenying0907出品 10">
            <a:extLst>
              <a:ext uri="{FF2B5EF4-FFF2-40B4-BE49-F238E27FC236}">
                <a16:creationId xmlns:a16="http://schemas.microsoft.com/office/drawing/2014/main" id="{573ADF34-AC38-452B-9F3D-77D0A6CB54B4}"/>
              </a:ext>
            </a:extLst>
          </p:cNvPr>
          <p:cNvSpPr/>
          <p:nvPr/>
        </p:nvSpPr>
        <p:spPr>
          <a:xfrm>
            <a:off x="1087709" y="1440994"/>
            <a:ext cx="2273031" cy="1704715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淘宝网chenying0907出品 10">
            <a:extLst>
              <a:ext uri="{FF2B5EF4-FFF2-40B4-BE49-F238E27FC236}">
                <a16:creationId xmlns:a16="http://schemas.microsoft.com/office/drawing/2014/main" id="{B68A9469-C0A0-4CBB-AA77-1805426115A3}"/>
              </a:ext>
            </a:extLst>
          </p:cNvPr>
          <p:cNvSpPr/>
          <p:nvPr/>
        </p:nvSpPr>
        <p:spPr>
          <a:xfrm>
            <a:off x="2520791" y="4474287"/>
            <a:ext cx="2956834" cy="1754325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淘宝网chenying0907出品 10">
            <a:extLst>
              <a:ext uri="{FF2B5EF4-FFF2-40B4-BE49-F238E27FC236}">
                <a16:creationId xmlns:a16="http://schemas.microsoft.com/office/drawing/2014/main" id="{2CFBCBE2-94B6-4377-A372-E9BE7BF4B71B}"/>
              </a:ext>
            </a:extLst>
          </p:cNvPr>
          <p:cNvSpPr/>
          <p:nvPr/>
        </p:nvSpPr>
        <p:spPr>
          <a:xfrm>
            <a:off x="4507210" y="1440994"/>
            <a:ext cx="2472508" cy="1682606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淘宝网chenying0907出品 10">
            <a:extLst>
              <a:ext uri="{FF2B5EF4-FFF2-40B4-BE49-F238E27FC236}">
                <a16:creationId xmlns:a16="http://schemas.microsoft.com/office/drawing/2014/main" id="{8D08B4A1-67B0-4A9E-A4A8-CADF738D983E}"/>
              </a:ext>
            </a:extLst>
          </p:cNvPr>
          <p:cNvSpPr/>
          <p:nvPr/>
        </p:nvSpPr>
        <p:spPr>
          <a:xfrm>
            <a:off x="6174899" y="4457696"/>
            <a:ext cx="2956828" cy="1809620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淘宝网chenying0907出品 10">
            <a:extLst>
              <a:ext uri="{FF2B5EF4-FFF2-40B4-BE49-F238E27FC236}">
                <a16:creationId xmlns:a16="http://schemas.microsoft.com/office/drawing/2014/main" id="{819243A7-CB4B-49D5-9256-CE00111FBB54}"/>
              </a:ext>
            </a:extLst>
          </p:cNvPr>
          <p:cNvSpPr/>
          <p:nvPr/>
        </p:nvSpPr>
        <p:spPr>
          <a:xfrm>
            <a:off x="7944567" y="1440994"/>
            <a:ext cx="2723431" cy="1682606"/>
          </a:xfrm>
          <a:prstGeom prst="round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75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250"/>
                            </p:stCondLst>
                            <p:childTnLst>
                              <p:par>
                                <p:cTn id="8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50"/>
                            </p:stCondLst>
                            <p:childTnLst>
                              <p:par>
                                <p:cTn id="9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/>
      <p:bldP spid="19" grpId="0"/>
      <p:bldP spid="22" grpId="0"/>
      <p:bldP spid="24" grpId="0"/>
      <p:bldP spid="26" grpId="0"/>
      <p:bldP spid="30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B32C8DC7-5B7C-4637-AADC-DD807747ADA9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379" b="93154" l="2857" r="98929">
                        <a14:foregroundMark x1="41429" y1="5379" x2="43929" y2="12225"/>
                        <a14:foregroundMark x1="95357" y1="59413" x2="95833" y2="64548"/>
                        <a14:foregroundMark x1="78095" y1="62592" x2="78929" y2="66748"/>
                        <a14:foregroundMark x1="64881" y1="62836" x2="66071" y2="67482"/>
                        <a14:foregroundMark x1="43095" y1="59902" x2="44524" y2="63325"/>
                        <a14:foregroundMark x1="63810" y1="58680" x2="65833" y2="59169"/>
                        <a14:foregroundMark x1="60000" y1="61125" x2="60000" y2="61125"/>
                        <a14:foregroundMark x1="59881" y1="62836" x2="59881" y2="62836"/>
                        <a14:foregroundMark x1="59524" y1="62836" x2="59524" y2="62836"/>
                        <a14:foregroundMark x1="65357" y1="55746" x2="65357" y2="55746"/>
                        <a14:foregroundMark x1="35952" y1="59413" x2="35952" y2="59413"/>
                        <a14:foregroundMark x1="46310" y1="55746" x2="46310" y2="55746"/>
                        <a14:foregroundMark x1="32857" y1="55746" x2="32857" y2="55746"/>
                        <a14:foregroundMark x1="7024" y1="61614" x2="7024" y2="61614"/>
                        <a14:foregroundMark x1="6190" y1="63570" x2="6190" y2="63570"/>
                        <a14:foregroundMark x1="3214" y1="58924" x2="3214" y2="58924"/>
                        <a14:foregroundMark x1="9167" y1="35452" x2="9167" y2="35452"/>
                        <a14:foregroundMark x1="29167" y1="32763" x2="29167" y2="32763"/>
                        <a14:foregroundMark x1="42857" y1="23961" x2="42857" y2="23961"/>
                        <a14:foregroundMark x1="42857" y1="20049" x2="42857" y2="20049"/>
                        <a14:foregroundMark x1="22619" y1="24205" x2="22619" y2="24205"/>
                        <a14:foregroundMark x1="80357" y1="35208" x2="80357" y2="35208"/>
                        <a14:foregroundMark x1="80952" y1="59169" x2="80952" y2="59169"/>
                        <a14:foregroundMark x1="92619" y1="60391" x2="92619" y2="60391"/>
                        <a14:foregroundMark x1="98929" y1="59658" x2="98929" y2="59658"/>
                        <a14:foregroundMark x1="47619" y1="92176" x2="47619" y2="92176"/>
                        <a14:foregroundMark x1="58571" y1="93154" x2="58571" y2="93154"/>
                        <a14:foregroundMark x1="74167" y1="91687" x2="74167" y2="91687"/>
                        <a14:foregroundMark x1="90000" y1="91687" x2="90000" y2="91687"/>
                        <a14:foregroundMark x1="65357" y1="73105" x2="65357" y2="73105"/>
                        <a14:foregroundMark x1="72976" y1="75550" x2="72976" y2="75550"/>
                        <a14:foregroundMark x1="80476" y1="44254" x2="80476" y2="44254"/>
                        <a14:foregroundMark x1="21310" y1="60636" x2="21310" y2="606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559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6918F4-108D-469C-9039-327EF64B0B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81943" y="0"/>
            <a:ext cx="68827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18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项目进度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3288153" y="1347634"/>
            <a:ext cx="90000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108153" y="1481181"/>
            <a:ext cx="108000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832553" y="1347634"/>
            <a:ext cx="72000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832553" y="1481181"/>
            <a:ext cx="108000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淘宝网chenying0907出品 12"/>
          <p:cNvSpPr txBox="1"/>
          <p:nvPr/>
        </p:nvSpPr>
        <p:spPr>
          <a:xfrm>
            <a:off x="4736538" y="1234933"/>
            <a:ext cx="3013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代码及文档地址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468007" y="1619250"/>
            <a:ext cx="72009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832362" y="1619250"/>
            <a:ext cx="899795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淘宝网chenying0907出品 21"/>
          <p:cNvGrpSpPr/>
          <p:nvPr/>
        </p:nvGrpSpPr>
        <p:grpSpPr>
          <a:xfrm>
            <a:off x="1730724" y="2431913"/>
            <a:ext cx="9292590" cy="2958378"/>
            <a:chOff x="2761" y="3185"/>
            <a:chExt cx="14634" cy="2702"/>
          </a:xfrm>
        </p:grpSpPr>
        <p:sp>
          <p:nvSpPr>
            <p:cNvPr id="14" name="淘宝网chenying0907出品 13"/>
            <p:cNvSpPr/>
            <p:nvPr/>
          </p:nvSpPr>
          <p:spPr>
            <a:xfrm>
              <a:off x="2761" y="3185"/>
              <a:ext cx="14133" cy="27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半闭框 14"/>
            <p:cNvSpPr/>
            <p:nvPr/>
          </p:nvSpPr>
          <p:spPr>
            <a:xfrm>
              <a:off x="2761" y="3185"/>
              <a:ext cx="1752" cy="1009"/>
            </a:xfrm>
            <a:prstGeom prst="halfFrame">
              <a:avLst>
                <a:gd name="adj1" fmla="val 9804"/>
                <a:gd name="adj2" fmla="val 83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半闭框 15"/>
            <p:cNvSpPr/>
            <p:nvPr/>
          </p:nvSpPr>
          <p:spPr>
            <a:xfrm>
              <a:off x="15142" y="4877"/>
              <a:ext cx="1752" cy="1009"/>
            </a:xfrm>
            <a:prstGeom prst="halfFrame">
              <a:avLst>
                <a:gd name="adj1" fmla="val 9804"/>
                <a:gd name="adj2" fmla="val 8333"/>
              </a:avLst>
            </a:prstGeom>
            <a:scene3d>
              <a:camera prst="orthographicFront">
                <a:rot lat="10800000" lon="108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淘宝网chenying0907出品 16"/>
            <p:cNvSpPr txBox="1"/>
            <p:nvPr/>
          </p:nvSpPr>
          <p:spPr>
            <a:xfrm>
              <a:off x="3262" y="3433"/>
              <a:ext cx="14133" cy="2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前端工程地址：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4"/>
                </a:rPr>
                <a:t>https://github.com/gaoli9512/MobileSaleApp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  <a:p>
              <a:pPr>
                <a:lnSpc>
                  <a:spcPct val="20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后台工程地址：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5"/>
                </a:rPr>
                <a:t>https://github.com/gaoli9512/MobileSale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  <a:p>
              <a:pPr>
                <a:lnSpc>
                  <a:spcPct val="200000"/>
                </a:lnSpc>
              </a:pP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毕业设计相关文档地址：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200000"/>
                </a:lnSpc>
              </a:pPr>
              <a:r>
                <a:rPr lang="en-US" altLang="zh-CN" u="sng" dirty="0">
                  <a:latin typeface="微软雅黑" panose="020B0503020204020204" pitchFamily="34" charset="-122"/>
                  <a:ea typeface="微软雅黑" panose="020B0503020204020204" pitchFamily="34" charset="-122"/>
                  <a:hlinkClick r:id="rId6"/>
                </a:rPr>
                <a:t>           https://github.com/gaoli9512/Graduation-design-document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8854122" y="444998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" name="淘宝网chenying0907出品 3"/>
          <p:cNvSpPr/>
          <p:nvPr/>
        </p:nvSpPr>
        <p:spPr>
          <a:xfrm>
            <a:off x="0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淘宝网chenying0907出品 4"/>
          <p:cNvSpPr/>
          <p:nvPr/>
        </p:nvSpPr>
        <p:spPr>
          <a:xfrm>
            <a:off x="7722124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淘宝网chenying0907出品 7"/>
          <p:cNvSpPr/>
          <p:nvPr/>
        </p:nvSpPr>
        <p:spPr>
          <a:xfrm>
            <a:off x="8062274" y="3185887"/>
            <a:ext cx="386499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8033209" y="5184742"/>
            <a:ext cx="4158791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10"/>
          <p:cNvSpPr/>
          <p:nvPr/>
        </p:nvSpPr>
        <p:spPr>
          <a:xfrm>
            <a:off x="8467623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淘宝网chenying0907出品 11"/>
          <p:cNvSpPr/>
          <p:nvPr/>
        </p:nvSpPr>
        <p:spPr>
          <a:xfrm>
            <a:off x="8902037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淘宝网chenying0907出品 12"/>
          <p:cNvSpPr/>
          <p:nvPr/>
        </p:nvSpPr>
        <p:spPr>
          <a:xfrm>
            <a:off x="9307386" y="3293887"/>
            <a:ext cx="386499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淘宝网chenying0907出品 13"/>
          <p:cNvSpPr/>
          <p:nvPr/>
        </p:nvSpPr>
        <p:spPr>
          <a:xfrm>
            <a:off x="9712735" y="3329887"/>
            <a:ext cx="386499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淘宝网chenying0907出品 14"/>
          <p:cNvSpPr/>
          <p:nvPr/>
        </p:nvSpPr>
        <p:spPr>
          <a:xfrm>
            <a:off x="10135328" y="3365887"/>
            <a:ext cx="386499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淘宝网chenying0907出品 15"/>
          <p:cNvSpPr/>
          <p:nvPr/>
        </p:nvSpPr>
        <p:spPr>
          <a:xfrm rot="20959521">
            <a:off x="10678524" y="3417043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淘宝网chenying0907出品 16"/>
          <p:cNvSpPr/>
          <p:nvPr/>
        </p:nvSpPr>
        <p:spPr>
          <a:xfrm rot="19779136">
            <a:off x="11359082" y="3458639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311085" y="5184742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11084" y="2658359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11083" y="4451022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淘宝网chenying0907出品 21"/>
          <p:cNvSpPr txBox="1"/>
          <p:nvPr/>
        </p:nvSpPr>
        <p:spPr>
          <a:xfrm>
            <a:off x="2067938" y="2959400"/>
            <a:ext cx="3843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sz="72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淘宝网chenying0907出品 22"/>
          <p:cNvSpPr txBox="1"/>
          <p:nvPr/>
        </p:nvSpPr>
        <p:spPr>
          <a:xfrm>
            <a:off x="869155" y="4587049"/>
            <a:ext cx="243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D14FD09-55BD-4CDA-A72C-7650DF04B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5" y="263822"/>
            <a:ext cx="2410161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45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8854122" y="444998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" name="淘宝网chenying0907出品 3"/>
          <p:cNvSpPr/>
          <p:nvPr/>
        </p:nvSpPr>
        <p:spPr>
          <a:xfrm>
            <a:off x="0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淘宝网chenying0907出品 4"/>
          <p:cNvSpPr/>
          <p:nvPr/>
        </p:nvSpPr>
        <p:spPr>
          <a:xfrm>
            <a:off x="7722124" y="2639505"/>
            <a:ext cx="311085" cy="254523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淘宝网chenying0907出品 7"/>
          <p:cNvSpPr/>
          <p:nvPr/>
        </p:nvSpPr>
        <p:spPr>
          <a:xfrm>
            <a:off x="8062274" y="3185887"/>
            <a:ext cx="386499" cy="198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8033209" y="5184742"/>
            <a:ext cx="4158791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10"/>
          <p:cNvSpPr/>
          <p:nvPr/>
        </p:nvSpPr>
        <p:spPr>
          <a:xfrm>
            <a:off x="8467623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淘宝网chenying0907出品 11"/>
          <p:cNvSpPr/>
          <p:nvPr/>
        </p:nvSpPr>
        <p:spPr>
          <a:xfrm>
            <a:off x="8902037" y="3257887"/>
            <a:ext cx="386499" cy="190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淘宝网chenying0907出品 12"/>
          <p:cNvSpPr/>
          <p:nvPr/>
        </p:nvSpPr>
        <p:spPr>
          <a:xfrm>
            <a:off x="9307386" y="3293887"/>
            <a:ext cx="386499" cy="1872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淘宝网chenying0907出品 13"/>
          <p:cNvSpPr/>
          <p:nvPr/>
        </p:nvSpPr>
        <p:spPr>
          <a:xfrm>
            <a:off x="9712735" y="3329887"/>
            <a:ext cx="386499" cy="183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淘宝网chenying0907出品 14"/>
          <p:cNvSpPr/>
          <p:nvPr/>
        </p:nvSpPr>
        <p:spPr>
          <a:xfrm>
            <a:off x="10135328" y="3365887"/>
            <a:ext cx="386499" cy="180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淘宝网chenying0907出品 15"/>
          <p:cNvSpPr/>
          <p:nvPr/>
        </p:nvSpPr>
        <p:spPr>
          <a:xfrm rot="20959521">
            <a:off x="10678524" y="3417043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淘宝网chenying0907出品 16"/>
          <p:cNvSpPr/>
          <p:nvPr/>
        </p:nvSpPr>
        <p:spPr>
          <a:xfrm rot="19779136">
            <a:off x="11359082" y="3458639"/>
            <a:ext cx="386499" cy="1728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311085" y="5184742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11084" y="2658359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11083" y="4451022"/>
            <a:ext cx="741103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淘宝网chenying0907出品 21"/>
          <p:cNvSpPr txBox="1"/>
          <p:nvPr/>
        </p:nvSpPr>
        <p:spPr>
          <a:xfrm>
            <a:off x="2067938" y="2959400"/>
            <a:ext cx="3843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</a:p>
        </p:txBody>
      </p:sp>
      <p:sp>
        <p:nvSpPr>
          <p:cNvPr id="23" name="淘宝网chenying0907出品 22"/>
          <p:cNvSpPr txBox="1"/>
          <p:nvPr/>
        </p:nvSpPr>
        <p:spPr>
          <a:xfrm>
            <a:off x="869155" y="4587049"/>
            <a:ext cx="243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D14FD09-55BD-4CDA-A72C-7650DF04B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5" y="263822"/>
            <a:ext cx="2410161" cy="7335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grpSp>
        <p:nvGrpSpPr>
          <p:cNvPr id="2" name="淘宝网chenying0907出品 1"/>
          <p:cNvGrpSpPr/>
          <p:nvPr/>
        </p:nvGrpSpPr>
        <p:grpSpPr>
          <a:xfrm>
            <a:off x="3223345" y="1946434"/>
            <a:ext cx="5165090" cy="688340"/>
            <a:chOff x="5463" y="3075"/>
            <a:chExt cx="8134" cy="1084"/>
          </a:xfrm>
        </p:grpSpPr>
        <p:sp>
          <p:nvSpPr>
            <p:cNvPr id="9" name="圆角淘宝网chenying0907出品 8"/>
            <p:cNvSpPr/>
            <p:nvPr/>
          </p:nvSpPr>
          <p:spPr>
            <a:xfrm>
              <a:off x="5463" y="307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项目简介</a:t>
              </a:r>
            </a:p>
          </p:txBody>
        </p:sp>
        <p:sp>
          <p:nvSpPr>
            <p:cNvPr id="10" name="淘宝网chenying0907出品 9"/>
            <p:cNvSpPr/>
            <p:nvPr/>
          </p:nvSpPr>
          <p:spPr>
            <a:xfrm>
              <a:off x="5775" y="3223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淘宝网chenying0907出品 2"/>
          <p:cNvGrpSpPr/>
          <p:nvPr/>
        </p:nvGrpSpPr>
        <p:grpSpPr>
          <a:xfrm>
            <a:off x="3223345" y="3239830"/>
            <a:ext cx="5165090" cy="688340"/>
            <a:chOff x="5463" y="4740"/>
            <a:chExt cx="8134" cy="1084"/>
          </a:xfrm>
        </p:grpSpPr>
        <p:sp>
          <p:nvSpPr>
            <p:cNvPr id="17" name="圆角淘宝网chenying0907出品 16"/>
            <p:cNvSpPr/>
            <p:nvPr/>
          </p:nvSpPr>
          <p:spPr>
            <a:xfrm>
              <a:off x="5463" y="4740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项目难点</a:t>
              </a:r>
            </a:p>
          </p:txBody>
        </p:sp>
        <p:sp>
          <p:nvSpPr>
            <p:cNvPr id="18" name="淘宝网chenying0907出品 17"/>
            <p:cNvSpPr/>
            <p:nvPr/>
          </p:nvSpPr>
          <p:spPr>
            <a:xfrm>
              <a:off x="5775" y="4888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淘宝网chenying0907出品 3"/>
          <p:cNvGrpSpPr/>
          <p:nvPr/>
        </p:nvGrpSpPr>
        <p:grpSpPr>
          <a:xfrm>
            <a:off x="3223345" y="4462960"/>
            <a:ext cx="5165090" cy="688340"/>
            <a:chOff x="5463" y="6405"/>
            <a:chExt cx="8134" cy="1084"/>
          </a:xfrm>
        </p:grpSpPr>
        <p:sp>
          <p:nvSpPr>
            <p:cNvPr id="19" name="圆角淘宝网chenying0907出品 18"/>
            <p:cNvSpPr/>
            <p:nvPr/>
          </p:nvSpPr>
          <p:spPr>
            <a:xfrm>
              <a:off x="5463" y="6405"/>
              <a:ext cx="8135" cy="1084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ln w="444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项目进度</a:t>
              </a:r>
            </a:p>
          </p:txBody>
        </p:sp>
        <p:sp>
          <p:nvSpPr>
            <p:cNvPr id="20" name="淘宝网chenying0907出品 19"/>
            <p:cNvSpPr/>
            <p:nvPr/>
          </p:nvSpPr>
          <p:spPr>
            <a:xfrm>
              <a:off x="5775" y="6554"/>
              <a:ext cx="787" cy="787"/>
            </a:xfrm>
            <a:prstGeom prst="ellipse">
              <a:avLst/>
            </a:prstGeom>
            <a:solidFill>
              <a:schemeClr val="bg1"/>
            </a:solidFill>
            <a:ln w="15875" cmpd="dbl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淘宝网chenying0907出品 9"/>
          <p:cNvSpPr/>
          <p:nvPr/>
        </p:nvSpPr>
        <p:spPr>
          <a:xfrm>
            <a:off x="1696822" y="286693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淘宝网chenying0907出品 10"/>
          <p:cNvSpPr txBox="1"/>
          <p:nvPr/>
        </p:nvSpPr>
        <p:spPr>
          <a:xfrm>
            <a:off x="2894028" y="2962052"/>
            <a:ext cx="320511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项目简介</a:t>
            </a:r>
            <a:endParaRPr lang="en-US" altLang="zh-CN" sz="40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>
                <a:solidFill>
                  <a:srgbClr val="1F4E79"/>
                </a:solidFill>
              </a:rPr>
              <a:t>project brief</a:t>
            </a:r>
            <a:endParaRPr lang="en-US" altLang="zh-CN" b="1" dirty="0">
              <a:solidFill>
                <a:srgbClr val="1F4E79"/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6900421" y="0"/>
            <a:ext cx="52915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淘宝网chenying0907出品 12"/>
          <p:cNvSpPr/>
          <p:nvPr/>
        </p:nvSpPr>
        <p:spPr>
          <a:xfrm>
            <a:off x="8523550" y="24261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8991637" y="2249304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产品简介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8577549" y="2507285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网chenying0907出品 24"/>
          <p:cNvSpPr/>
          <p:nvPr/>
        </p:nvSpPr>
        <p:spPr>
          <a:xfrm>
            <a:off x="8538186" y="34337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8991637" y="3246769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项目背景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8577549" y="350874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淘宝网chenying0907出品 27"/>
          <p:cNvSpPr/>
          <p:nvPr/>
        </p:nvSpPr>
        <p:spPr>
          <a:xfrm>
            <a:off x="8523550" y="43943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8991637" y="4191158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</p:spTree>
    <p:extLst>
      <p:ext uri="{BB962C8B-B14F-4D97-AF65-F5344CB8AC3E}">
        <p14:creationId xmlns:p14="http://schemas.microsoft.com/office/powerpoint/2010/main" val="2805525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1" grpId="1"/>
      <p:bldP spid="13" grpId="0" animBg="1"/>
      <p:bldP spid="13" grpId="1" animBg="1"/>
      <p:bldP spid="21" grpId="0"/>
      <p:bldP spid="25" grpId="0" animBg="1"/>
      <p:bldP spid="26" grpId="0"/>
      <p:bldP spid="28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淘宝网chenying0907出品 6"/>
          <p:cNvSpPr/>
          <p:nvPr/>
        </p:nvSpPr>
        <p:spPr>
          <a:xfrm>
            <a:off x="1159497" y="2667785"/>
            <a:ext cx="2880000" cy="2880000"/>
          </a:xfrm>
          <a:prstGeom prst="ellipse">
            <a:avLst/>
          </a:prstGeom>
          <a:noFill/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淘宝网chenying0907出品 1"/>
          <p:cNvGrpSpPr/>
          <p:nvPr/>
        </p:nvGrpSpPr>
        <p:grpSpPr>
          <a:xfrm>
            <a:off x="1014129" y="2697861"/>
            <a:ext cx="899160" cy="899160"/>
            <a:chOff x="4235" y="3680"/>
            <a:chExt cx="1416" cy="1416"/>
          </a:xfrm>
        </p:grpSpPr>
        <p:sp>
          <p:nvSpPr>
            <p:cNvPr id="11" name="淘宝网chenying0907出品 10"/>
            <p:cNvSpPr/>
            <p:nvPr/>
          </p:nvSpPr>
          <p:spPr>
            <a:xfrm>
              <a:off x="4235" y="3680"/>
              <a:ext cx="1417" cy="1417"/>
            </a:xfrm>
            <a:prstGeom prst="ellipse">
              <a:avLst/>
            </a:prstGeom>
            <a:solidFill>
              <a:schemeClr val="accent1"/>
            </a:solidFill>
            <a:ln w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淘宝网chenying0907出品 222"/>
            <p:cNvSpPr>
              <a:spLocks noEditPoints="1"/>
            </p:cNvSpPr>
            <p:nvPr/>
          </p:nvSpPr>
          <p:spPr bwMode="auto">
            <a:xfrm>
              <a:off x="4598" y="3962"/>
              <a:ext cx="692" cy="792"/>
            </a:xfrm>
            <a:custGeom>
              <a:avLst/>
              <a:gdLst>
                <a:gd name="T0" fmla="*/ 157 w 195"/>
                <a:gd name="T1" fmla="*/ 173 h 223"/>
                <a:gd name="T2" fmla="*/ 136 w 195"/>
                <a:gd name="T3" fmla="*/ 148 h 223"/>
                <a:gd name="T4" fmla="*/ 148 w 195"/>
                <a:gd name="T5" fmla="*/ 111 h 223"/>
                <a:gd name="T6" fmla="*/ 101 w 195"/>
                <a:gd name="T7" fmla="*/ 107 h 223"/>
                <a:gd name="T8" fmla="*/ 90 w 195"/>
                <a:gd name="T9" fmla="*/ 79 h 223"/>
                <a:gd name="T10" fmla="*/ 117 w 195"/>
                <a:gd name="T11" fmla="*/ 68 h 223"/>
                <a:gd name="T12" fmla="*/ 154 w 195"/>
                <a:gd name="T13" fmla="*/ 61 h 223"/>
                <a:gd name="T14" fmla="*/ 143 w 195"/>
                <a:gd name="T15" fmla="*/ 55 h 223"/>
                <a:gd name="T16" fmla="*/ 147 w 195"/>
                <a:gd name="T17" fmla="*/ 46 h 223"/>
                <a:gd name="T18" fmla="*/ 135 w 195"/>
                <a:gd name="T19" fmla="*/ 39 h 223"/>
                <a:gd name="T20" fmla="*/ 121 w 195"/>
                <a:gd name="T21" fmla="*/ 41 h 223"/>
                <a:gd name="T22" fmla="*/ 133 w 195"/>
                <a:gd name="T23" fmla="*/ 23 h 223"/>
                <a:gd name="T24" fmla="*/ 107 w 195"/>
                <a:gd name="T25" fmla="*/ 46 h 223"/>
                <a:gd name="T26" fmla="*/ 109 w 195"/>
                <a:gd name="T27" fmla="*/ 27 h 223"/>
                <a:gd name="T28" fmla="*/ 97 w 195"/>
                <a:gd name="T29" fmla="*/ 34 h 223"/>
                <a:gd name="T30" fmla="*/ 113 w 195"/>
                <a:gd name="T31" fmla="*/ 12 h 223"/>
                <a:gd name="T32" fmla="*/ 89 w 195"/>
                <a:gd name="T33" fmla="*/ 33 h 223"/>
                <a:gd name="T34" fmla="*/ 94 w 195"/>
                <a:gd name="T35" fmla="*/ 5 h 223"/>
                <a:gd name="T36" fmla="*/ 84 w 195"/>
                <a:gd name="T37" fmla="*/ 42 h 223"/>
                <a:gd name="T38" fmla="*/ 71 w 195"/>
                <a:gd name="T39" fmla="*/ 50 h 223"/>
                <a:gd name="T40" fmla="*/ 67 w 195"/>
                <a:gd name="T41" fmla="*/ 45 h 223"/>
                <a:gd name="T42" fmla="*/ 54 w 195"/>
                <a:gd name="T43" fmla="*/ 45 h 223"/>
                <a:gd name="T44" fmla="*/ 63 w 195"/>
                <a:gd name="T45" fmla="*/ 51 h 223"/>
                <a:gd name="T46" fmla="*/ 70 w 195"/>
                <a:gd name="T47" fmla="*/ 63 h 223"/>
                <a:gd name="T48" fmla="*/ 48 w 195"/>
                <a:gd name="T49" fmla="*/ 85 h 223"/>
                <a:gd name="T50" fmla="*/ 32 w 195"/>
                <a:gd name="T51" fmla="*/ 102 h 223"/>
                <a:gd name="T52" fmla="*/ 10 w 195"/>
                <a:gd name="T53" fmla="*/ 97 h 223"/>
                <a:gd name="T54" fmla="*/ 2 w 195"/>
                <a:gd name="T55" fmla="*/ 111 h 223"/>
                <a:gd name="T56" fmla="*/ 30 w 195"/>
                <a:gd name="T57" fmla="*/ 162 h 223"/>
                <a:gd name="T58" fmla="*/ 33 w 195"/>
                <a:gd name="T59" fmla="*/ 144 h 223"/>
                <a:gd name="T60" fmla="*/ 15 w 195"/>
                <a:gd name="T61" fmla="*/ 117 h 223"/>
                <a:gd name="T62" fmla="*/ 97 w 195"/>
                <a:gd name="T63" fmla="*/ 149 h 223"/>
                <a:gd name="T64" fmla="*/ 146 w 195"/>
                <a:gd name="T65" fmla="*/ 181 h 223"/>
                <a:gd name="T66" fmla="*/ 191 w 195"/>
                <a:gd name="T67" fmla="*/ 223 h 223"/>
                <a:gd name="T68" fmla="*/ 120 w 195"/>
                <a:gd name="T69" fmla="*/ 51 h 223"/>
                <a:gd name="T70" fmla="*/ 130 w 195"/>
                <a:gd name="T71" fmla="*/ 48 h 223"/>
                <a:gd name="T72" fmla="*/ 128 w 195"/>
                <a:gd name="T73" fmla="*/ 62 h 223"/>
                <a:gd name="T74" fmla="*/ 120 w 195"/>
                <a:gd name="T75" fmla="*/ 51 h 223"/>
                <a:gd name="T76" fmla="*/ 114 w 195"/>
                <a:gd name="T77" fmla="*/ 53 h 223"/>
                <a:gd name="T78" fmla="*/ 106 w 195"/>
                <a:gd name="T79" fmla="*/ 5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5" h="223">
                  <a:moveTo>
                    <a:pt x="192" y="212"/>
                  </a:moveTo>
                  <a:cubicBezTo>
                    <a:pt x="192" y="212"/>
                    <a:pt x="164" y="194"/>
                    <a:pt x="157" y="173"/>
                  </a:cubicBezTo>
                  <a:cubicBezTo>
                    <a:pt x="157" y="173"/>
                    <a:pt x="155" y="166"/>
                    <a:pt x="148" y="165"/>
                  </a:cubicBezTo>
                  <a:cubicBezTo>
                    <a:pt x="142" y="163"/>
                    <a:pt x="135" y="154"/>
                    <a:pt x="136" y="148"/>
                  </a:cubicBezTo>
                  <a:cubicBezTo>
                    <a:pt x="137" y="141"/>
                    <a:pt x="144" y="139"/>
                    <a:pt x="141" y="127"/>
                  </a:cubicBezTo>
                  <a:cubicBezTo>
                    <a:pt x="141" y="127"/>
                    <a:pt x="154" y="119"/>
                    <a:pt x="148" y="111"/>
                  </a:cubicBezTo>
                  <a:cubicBezTo>
                    <a:pt x="148" y="111"/>
                    <a:pt x="139" y="119"/>
                    <a:pt x="132" y="114"/>
                  </a:cubicBezTo>
                  <a:cubicBezTo>
                    <a:pt x="125" y="110"/>
                    <a:pt x="115" y="106"/>
                    <a:pt x="101" y="107"/>
                  </a:cubicBezTo>
                  <a:cubicBezTo>
                    <a:pt x="86" y="108"/>
                    <a:pt x="72" y="102"/>
                    <a:pt x="77" y="93"/>
                  </a:cubicBezTo>
                  <a:cubicBezTo>
                    <a:pt x="83" y="84"/>
                    <a:pt x="90" y="79"/>
                    <a:pt x="90" y="79"/>
                  </a:cubicBezTo>
                  <a:cubicBezTo>
                    <a:pt x="90" y="79"/>
                    <a:pt x="97" y="73"/>
                    <a:pt x="99" y="71"/>
                  </a:cubicBezTo>
                  <a:cubicBezTo>
                    <a:pt x="101" y="69"/>
                    <a:pt x="112" y="74"/>
                    <a:pt x="117" y="68"/>
                  </a:cubicBezTo>
                  <a:cubicBezTo>
                    <a:pt x="117" y="68"/>
                    <a:pt x="118" y="66"/>
                    <a:pt x="121" y="67"/>
                  </a:cubicBezTo>
                  <a:cubicBezTo>
                    <a:pt x="124" y="68"/>
                    <a:pt x="141" y="68"/>
                    <a:pt x="154" y="61"/>
                  </a:cubicBezTo>
                  <a:cubicBezTo>
                    <a:pt x="154" y="61"/>
                    <a:pt x="155" y="56"/>
                    <a:pt x="152" y="57"/>
                  </a:cubicBezTo>
                  <a:cubicBezTo>
                    <a:pt x="149" y="58"/>
                    <a:pt x="138" y="61"/>
                    <a:pt x="143" y="55"/>
                  </a:cubicBezTo>
                  <a:cubicBezTo>
                    <a:pt x="148" y="49"/>
                    <a:pt x="150" y="49"/>
                    <a:pt x="150" y="49"/>
                  </a:cubicBezTo>
                  <a:cubicBezTo>
                    <a:pt x="150" y="49"/>
                    <a:pt x="150" y="44"/>
                    <a:pt x="147" y="46"/>
                  </a:cubicBezTo>
                  <a:cubicBezTo>
                    <a:pt x="144" y="49"/>
                    <a:pt x="134" y="56"/>
                    <a:pt x="134" y="51"/>
                  </a:cubicBezTo>
                  <a:cubicBezTo>
                    <a:pt x="134" y="46"/>
                    <a:pt x="135" y="39"/>
                    <a:pt x="135" y="39"/>
                  </a:cubicBezTo>
                  <a:cubicBezTo>
                    <a:pt x="135" y="39"/>
                    <a:pt x="133" y="39"/>
                    <a:pt x="130" y="40"/>
                  </a:cubicBezTo>
                  <a:cubicBezTo>
                    <a:pt x="127" y="42"/>
                    <a:pt x="117" y="47"/>
                    <a:pt x="121" y="41"/>
                  </a:cubicBezTo>
                  <a:cubicBezTo>
                    <a:pt x="124" y="35"/>
                    <a:pt x="126" y="28"/>
                    <a:pt x="135" y="26"/>
                  </a:cubicBezTo>
                  <a:cubicBezTo>
                    <a:pt x="135" y="26"/>
                    <a:pt x="138" y="21"/>
                    <a:pt x="133" y="23"/>
                  </a:cubicBezTo>
                  <a:cubicBezTo>
                    <a:pt x="127" y="25"/>
                    <a:pt x="116" y="31"/>
                    <a:pt x="114" y="41"/>
                  </a:cubicBezTo>
                  <a:cubicBezTo>
                    <a:pt x="112" y="51"/>
                    <a:pt x="109" y="46"/>
                    <a:pt x="107" y="46"/>
                  </a:cubicBezTo>
                  <a:cubicBezTo>
                    <a:pt x="105" y="47"/>
                    <a:pt x="97" y="45"/>
                    <a:pt x="101" y="36"/>
                  </a:cubicBezTo>
                  <a:cubicBezTo>
                    <a:pt x="106" y="28"/>
                    <a:pt x="109" y="27"/>
                    <a:pt x="109" y="27"/>
                  </a:cubicBezTo>
                  <a:cubicBezTo>
                    <a:pt x="109" y="27"/>
                    <a:pt x="113" y="23"/>
                    <a:pt x="109" y="24"/>
                  </a:cubicBezTo>
                  <a:cubicBezTo>
                    <a:pt x="106" y="24"/>
                    <a:pt x="99" y="29"/>
                    <a:pt x="97" y="34"/>
                  </a:cubicBezTo>
                  <a:cubicBezTo>
                    <a:pt x="97" y="34"/>
                    <a:pt x="93" y="38"/>
                    <a:pt x="94" y="32"/>
                  </a:cubicBezTo>
                  <a:cubicBezTo>
                    <a:pt x="95" y="27"/>
                    <a:pt x="97" y="16"/>
                    <a:pt x="113" y="12"/>
                  </a:cubicBezTo>
                  <a:cubicBezTo>
                    <a:pt x="113" y="12"/>
                    <a:pt x="114" y="8"/>
                    <a:pt x="111" y="9"/>
                  </a:cubicBezTo>
                  <a:cubicBezTo>
                    <a:pt x="109" y="10"/>
                    <a:pt x="93" y="12"/>
                    <a:pt x="89" y="33"/>
                  </a:cubicBezTo>
                  <a:cubicBezTo>
                    <a:pt x="89" y="33"/>
                    <a:pt x="87" y="38"/>
                    <a:pt x="85" y="32"/>
                  </a:cubicBezTo>
                  <a:cubicBezTo>
                    <a:pt x="83" y="26"/>
                    <a:pt x="80" y="13"/>
                    <a:pt x="94" y="5"/>
                  </a:cubicBezTo>
                  <a:cubicBezTo>
                    <a:pt x="94" y="5"/>
                    <a:pt x="96" y="0"/>
                    <a:pt x="93" y="1"/>
                  </a:cubicBezTo>
                  <a:cubicBezTo>
                    <a:pt x="90" y="2"/>
                    <a:pt x="69" y="13"/>
                    <a:pt x="84" y="42"/>
                  </a:cubicBezTo>
                  <a:cubicBezTo>
                    <a:pt x="84" y="42"/>
                    <a:pt x="88" y="48"/>
                    <a:pt x="85" y="48"/>
                  </a:cubicBezTo>
                  <a:cubicBezTo>
                    <a:pt x="85" y="48"/>
                    <a:pt x="77" y="50"/>
                    <a:pt x="71" y="50"/>
                  </a:cubicBezTo>
                  <a:cubicBezTo>
                    <a:pt x="71" y="50"/>
                    <a:pt x="67" y="49"/>
                    <a:pt x="64" y="50"/>
                  </a:cubicBezTo>
                  <a:cubicBezTo>
                    <a:pt x="66" y="49"/>
                    <a:pt x="67" y="47"/>
                    <a:pt x="67" y="45"/>
                  </a:cubicBezTo>
                  <a:cubicBezTo>
                    <a:pt x="67" y="42"/>
                    <a:pt x="64" y="39"/>
                    <a:pt x="60" y="39"/>
                  </a:cubicBezTo>
                  <a:cubicBezTo>
                    <a:pt x="56" y="39"/>
                    <a:pt x="54" y="42"/>
                    <a:pt x="54" y="45"/>
                  </a:cubicBezTo>
                  <a:cubicBezTo>
                    <a:pt x="54" y="49"/>
                    <a:pt x="56" y="52"/>
                    <a:pt x="60" y="52"/>
                  </a:cubicBezTo>
                  <a:cubicBezTo>
                    <a:pt x="61" y="52"/>
                    <a:pt x="62" y="52"/>
                    <a:pt x="63" y="51"/>
                  </a:cubicBezTo>
                  <a:cubicBezTo>
                    <a:pt x="62" y="52"/>
                    <a:pt x="62" y="53"/>
                    <a:pt x="62" y="54"/>
                  </a:cubicBezTo>
                  <a:cubicBezTo>
                    <a:pt x="62" y="54"/>
                    <a:pt x="64" y="59"/>
                    <a:pt x="70" y="63"/>
                  </a:cubicBezTo>
                  <a:cubicBezTo>
                    <a:pt x="75" y="67"/>
                    <a:pt x="76" y="68"/>
                    <a:pt x="72" y="71"/>
                  </a:cubicBezTo>
                  <a:cubicBezTo>
                    <a:pt x="67" y="74"/>
                    <a:pt x="48" y="85"/>
                    <a:pt x="48" y="85"/>
                  </a:cubicBezTo>
                  <a:cubicBezTo>
                    <a:pt x="48" y="85"/>
                    <a:pt x="37" y="91"/>
                    <a:pt x="40" y="104"/>
                  </a:cubicBezTo>
                  <a:cubicBezTo>
                    <a:pt x="40" y="104"/>
                    <a:pt x="41" y="107"/>
                    <a:pt x="32" y="102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8" y="97"/>
                    <a:pt x="13" y="93"/>
                    <a:pt x="10" y="97"/>
                  </a:cubicBezTo>
                  <a:cubicBezTo>
                    <a:pt x="7" y="101"/>
                    <a:pt x="4" y="103"/>
                    <a:pt x="4" y="103"/>
                  </a:cubicBezTo>
                  <a:cubicBezTo>
                    <a:pt x="4" y="103"/>
                    <a:pt x="0" y="105"/>
                    <a:pt x="2" y="111"/>
                  </a:cubicBezTo>
                  <a:cubicBezTo>
                    <a:pt x="3" y="117"/>
                    <a:pt x="7" y="136"/>
                    <a:pt x="21" y="151"/>
                  </a:cubicBezTo>
                  <a:cubicBezTo>
                    <a:pt x="21" y="151"/>
                    <a:pt x="24" y="158"/>
                    <a:pt x="30" y="162"/>
                  </a:cubicBezTo>
                  <a:cubicBezTo>
                    <a:pt x="30" y="162"/>
                    <a:pt x="33" y="156"/>
                    <a:pt x="32" y="151"/>
                  </a:cubicBezTo>
                  <a:cubicBezTo>
                    <a:pt x="32" y="151"/>
                    <a:pt x="36" y="149"/>
                    <a:pt x="33" y="144"/>
                  </a:cubicBezTo>
                  <a:cubicBezTo>
                    <a:pt x="28" y="140"/>
                    <a:pt x="28" y="140"/>
                    <a:pt x="28" y="140"/>
                  </a:cubicBezTo>
                  <a:cubicBezTo>
                    <a:pt x="28" y="140"/>
                    <a:pt x="15" y="125"/>
                    <a:pt x="15" y="117"/>
                  </a:cubicBezTo>
                  <a:cubicBezTo>
                    <a:pt x="15" y="117"/>
                    <a:pt x="20" y="114"/>
                    <a:pt x="37" y="131"/>
                  </a:cubicBezTo>
                  <a:cubicBezTo>
                    <a:pt x="54" y="147"/>
                    <a:pt x="71" y="154"/>
                    <a:pt x="97" y="149"/>
                  </a:cubicBezTo>
                  <a:cubicBezTo>
                    <a:pt x="97" y="149"/>
                    <a:pt x="111" y="166"/>
                    <a:pt x="140" y="177"/>
                  </a:cubicBezTo>
                  <a:cubicBezTo>
                    <a:pt x="140" y="177"/>
                    <a:pt x="143" y="178"/>
                    <a:pt x="146" y="181"/>
                  </a:cubicBezTo>
                  <a:cubicBezTo>
                    <a:pt x="148" y="184"/>
                    <a:pt x="167" y="206"/>
                    <a:pt x="183" y="215"/>
                  </a:cubicBezTo>
                  <a:cubicBezTo>
                    <a:pt x="183" y="215"/>
                    <a:pt x="187" y="221"/>
                    <a:pt x="191" y="223"/>
                  </a:cubicBezTo>
                  <a:cubicBezTo>
                    <a:pt x="191" y="223"/>
                    <a:pt x="195" y="216"/>
                    <a:pt x="192" y="212"/>
                  </a:cubicBezTo>
                  <a:close/>
                  <a:moveTo>
                    <a:pt x="120" y="51"/>
                  </a:moveTo>
                  <a:cubicBezTo>
                    <a:pt x="120" y="51"/>
                    <a:pt x="126" y="47"/>
                    <a:pt x="128" y="46"/>
                  </a:cubicBezTo>
                  <a:cubicBezTo>
                    <a:pt x="130" y="46"/>
                    <a:pt x="130" y="48"/>
                    <a:pt x="130" y="48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32" y="58"/>
                    <a:pt x="134" y="62"/>
                    <a:pt x="128" y="62"/>
                  </a:cubicBezTo>
                  <a:cubicBezTo>
                    <a:pt x="122" y="62"/>
                    <a:pt x="120" y="57"/>
                    <a:pt x="119" y="54"/>
                  </a:cubicBezTo>
                  <a:cubicBezTo>
                    <a:pt x="118" y="51"/>
                    <a:pt x="120" y="51"/>
                    <a:pt x="120" y="51"/>
                  </a:cubicBezTo>
                  <a:close/>
                  <a:moveTo>
                    <a:pt x="111" y="51"/>
                  </a:moveTo>
                  <a:cubicBezTo>
                    <a:pt x="114" y="51"/>
                    <a:pt x="114" y="53"/>
                    <a:pt x="114" y="53"/>
                  </a:cubicBezTo>
                  <a:cubicBezTo>
                    <a:pt x="114" y="53"/>
                    <a:pt x="114" y="55"/>
                    <a:pt x="116" y="58"/>
                  </a:cubicBezTo>
                  <a:cubicBezTo>
                    <a:pt x="117" y="61"/>
                    <a:pt x="111" y="60"/>
                    <a:pt x="106" y="56"/>
                  </a:cubicBezTo>
                  <a:cubicBezTo>
                    <a:pt x="101" y="53"/>
                    <a:pt x="109" y="51"/>
                    <a:pt x="111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3" name="淘宝网chenying0907出品 2"/>
          <p:cNvGrpSpPr/>
          <p:nvPr/>
        </p:nvGrpSpPr>
        <p:grpSpPr>
          <a:xfrm>
            <a:off x="1754005" y="4994557"/>
            <a:ext cx="899160" cy="899160"/>
            <a:chOff x="4944" y="7319"/>
            <a:chExt cx="1416" cy="1416"/>
          </a:xfrm>
        </p:grpSpPr>
        <p:sp>
          <p:nvSpPr>
            <p:cNvPr id="10" name="淘宝网chenying0907出品 9"/>
            <p:cNvSpPr/>
            <p:nvPr/>
          </p:nvSpPr>
          <p:spPr>
            <a:xfrm>
              <a:off x="4944" y="7319"/>
              <a:ext cx="1417" cy="1417"/>
            </a:xfrm>
            <a:prstGeom prst="ellipse">
              <a:avLst/>
            </a:prstGeom>
            <a:solidFill>
              <a:schemeClr val="accent1"/>
            </a:solidFill>
            <a:ln w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淘宝网chenying0907出品 32"/>
            <p:cNvSpPr>
              <a:spLocks noEditPoints="1"/>
            </p:cNvSpPr>
            <p:nvPr/>
          </p:nvSpPr>
          <p:spPr bwMode="auto">
            <a:xfrm>
              <a:off x="5524" y="7749"/>
              <a:ext cx="258" cy="557"/>
            </a:xfrm>
            <a:custGeom>
              <a:avLst/>
              <a:gdLst>
                <a:gd name="T0" fmla="*/ 72 w 72"/>
                <a:gd name="T1" fmla="*/ 108 h 156"/>
                <a:gd name="T2" fmla="*/ 72 w 72"/>
                <a:gd name="T3" fmla="*/ 96 h 156"/>
                <a:gd name="T4" fmla="*/ 54 w 72"/>
                <a:gd name="T5" fmla="*/ 96 h 156"/>
                <a:gd name="T6" fmla="*/ 48 w 72"/>
                <a:gd name="T7" fmla="*/ 102 h 156"/>
                <a:gd name="T8" fmla="*/ 36 w 72"/>
                <a:gd name="T9" fmla="*/ 102 h 156"/>
                <a:gd name="T10" fmla="*/ 36 w 72"/>
                <a:gd name="T11" fmla="*/ 52 h 156"/>
                <a:gd name="T12" fmla="*/ 54 w 72"/>
                <a:gd name="T13" fmla="*/ 27 h 156"/>
                <a:gd name="T14" fmla="*/ 27 w 72"/>
                <a:gd name="T15" fmla="*/ 0 h 156"/>
                <a:gd name="T16" fmla="*/ 0 w 72"/>
                <a:gd name="T17" fmla="*/ 27 h 156"/>
                <a:gd name="T18" fmla="*/ 18 w 72"/>
                <a:gd name="T19" fmla="*/ 52 h 156"/>
                <a:gd name="T20" fmla="*/ 18 w 72"/>
                <a:gd name="T21" fmla="*/ 147 h 156"/>
                <a:gd name="T22" fmla="*/ 27 w 72"/>
                <a:gd name="T23" fmla="*/ 156 h 156"/>
                <a:gd name="T24" fmla="*/ 36 w 72"/>
                <a:gd name="T25" fmla="*/ 147 h 156"/>
                <a:gd name="T26" fmla="*/ 36 w 72"/>
                <a:gd name="T27" fmla="*/ 132 h 156"/>
                <a:gd name="T28" fmla="*/ 48 w 72"/>
                <a:gd name="T29" fmla="*/ 132 h 156"/>
                <a:gd name="T30" fmla="*/ 54 w 72"/>
                <a:gd name="T31" fmla="*/ 138 h 156"/>
                <a:gd name="T32" fmla="*/ 72 w 72"/>
                <a:gd name="T33" fmla="*/ 138 h 156"/>
                <a:gd name="T34" fmla="*/ 72 w 72"/>
                <a:gd name="T35" fmla="*/ 126 h 156"/>
                <a:gd name="T36" fmla="*/ 60 w 72"/>
                <a:gd name="T37" fmla="*/ 126 h 156"/>
                <a:gd name="T38" fmla="*/ 60 w 72"/>
                <a:gd name="T39" fmla="*/ 108 h 156"/>
                <a:gd name="T40" fmla="*/ 72 w 72"/>
                <a:gd name="T41" fmla="*/ 108 h 156"/>
                <a:gd name="T42" fmla="*/ 27 w 72"/>
                <a:gd name="T43" fmla="*/ 18 h 156"/>
                <a:gd name="T44" fmla="*/ 36 w 72"/>
                <a:gd name="T45" fmla="*/ 27 h 156"/>
                <a:gd name="T46" fmla="*/ 27 w 72"/>
                <a:gd name="T47" fmla="*/ 36 h 156"/>
                <a:gd name="T48" fmla="*/ 18 w 72"/>
                <a:gd name="T49" fmla="*/ 27 h 156"/>
                <a:gd name="T50" fmla="*/ 27 w 72"/>
                <a:gd name="T51" fmla="*/ 1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156">
                  <a:moveTo>
                    <a:pt x="72" y="108"/>
                  </a:moveTo>
                  <a:cubicBezTo>
                    <a:pt x="72" y="96"/>
                    <a:pt x="72" y="96"/>
                    <a:pt x="72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8" y="96"/>
                    <a:pt x="48" y="102"/>
                    <a:pt x="48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46" y="49"/>
                    <a:pt x="54" y="39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39"/>
                    <a:pt x="8" y="49"/>
                    <a:pt x="18" y="52"/>
                  </a:cubicBezTo>
                  <a:cubicBezTo>
                    <a:pt x="18" y="147"/>
                    <a:pt x="18" y="147"/>
                    <a:pt x="18" y="147"/>
                  </a:cubicBezTo>
                  <a:cubicBezTo>
                    <a:pt x="18" y="152"/>
                    <a:pt x="22" y="156"/>
                    <a:pt x="27" y="156"/>
                  </a:cubicBezTo>
                  <a:cubicBezTo>
                    <a:pt x="32" y="156"/>
                    <a:pt x="36" y="152"/>
                    <a:pt x="36" y="147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48" y="132"/>
                    <a:pt x="48" y="132"/>
                    <a:pt x="48" y="132"/>
                  </a:cubicBezTo>
                  <a:cubicBezTo>
                    <a:pt x="48" y="132"/>
                    <a:pt x="48" y="138"/>
                    <a:pt x="54" y="138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08"/>
                    <a:pt x="60" y="108"/>
                    <a:pt x="60" y="108"/>
                  </a:cubicBezTo>
                  <a:lnTo>
                    <a:pt x="72" y="108"/>
                  </a:lnTo>
                  <a:close/>
                  <a:moveTo>
                    <a:pt x="27" y="18"/>
                  </a:moveTo>
                  <a:cubicBezTo>
                    <a:pt x="32" y="18"/>
                    <a:pt x="36" y="22"/>
                    <a:pt x="36" y="27"/>
                  </a:cubicBezTo>
                  <a:cubicBezTo>
                    <a:pt x="36" y="32"/>
                    <a:pt x="32" y="36"/>
                    <a:pt x="27" y="36"/>
                  </a:cubicBezTo>
                  <a:cubicBezTo>
                    <a:pt x="22" y="36"/>
                    <a:pt x="18" y="32"/>
                    <a:pt x="18" y="27"/>
                  </a:cubicBezTo>
                  <a:cubicBezTo>
                    <a:pt x="18" y="22"/>
                    <a:pt x="22" y="18"/>
                    <a:pt x="27" y="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9" name="淘宝网chenying0907出品 8"/>
          <p:cNvGrpSpPr/>
          <p:nvPr/>
        </p:nvGrpSpPr>
        <p:grpSpPr>
          <a:xfrm>
            <a:off x="3500251" y="3658205"/>
            <a:ext cx="899160" cy="899160"/>
            <a:chOff x="926" y="6276"/>
            <a:chExt cx="1416" cy="1416"/>
          </a:xfrm>
        </p:grpSpPr>
        <p:sp>
          <p:nvSpPr>
            <p:cNvPr id="8" name="淘宝网chenying0907出品 7"/>
            <p:cNvSpPr/>
            <p:nvPr/>
          </p:nvSpPr>
          <p:spPr>
            <a:xfrm>
              <a:off x="926" y="6276"/>
              <a:ext cx="1417" cy="1417"/>
            </a:xfrm>
            <a:prstGeom prst="ellipse">
              <a:avLst/>
            </a:prstGeom>
            <a:solidFill>
              <a:schemeClr val="accent1"/>
            </a:solidFill>
            <a:ln w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淘宝网chenying0907出品 19"/>
            <p:cNvGrpSpPr/>
            <p:nvPr/>
          </p:nvGrpSpPr>
          <p:grpSpPr>
            <a:xfrm>
              <a:off x="1278" y="6693"/>
              <a:ext cx="712" cy="582"/>
              <a:chOff x="5913438" y="1760538"/>
              <a:chExt cx="452437" cy="369887"/>
            </a:xfrm>
          </p:grpSpPr>
          <p:sp>
            <p:nvSpPr>
              <p:cNvPr id="14" name="淘宝网chenying0907出品 117"/>
              <p:cNvSpPr>
                <a:spLocks noEditPoints="1"/>
              </p:cNvSpPr>
              <p:nvPr/>
            </p:nvSpPr>
            <p:spPr bwMode="auto">
              <a:xfrm>
                <a:off x="6108700" y="2025650"/>
                <a:ext cx="257175" cy="101600"/>
              </a:xfrm>
              <a:custGeom>
                <a:avLst/>
                <a:gdLst>
                  <a:gd name="T0" fmla="*/ 105 w 114"/>
                  <a:gd name="T1" fmla="*/ 4 h 45"/>
                  <a:gd name="T2" fmla="*/ 85 w 114"/>
                  <a:gd name="T3" fmla="*/ 4 h 45"/>
                  <a:gd name="T4" fmla="*/ 69 w 114"/>
                  <a:gd name="T5" fmla="*/ 11 h 45"/>
                  <a:gd name="T6" fmla="*/ 64 w 114"/>
                  <a:gd name="T7" fmla="*/ 12 h 45"/>
                  <a:gd name="T8" fmla="*/ 69 w 114"/>
                  <a:gd name="T9" fmla="*/ 20 h 45"/>
                  <a:gd name="T10" fmla="*/ 65 w 114"/>
                  <a:gd name="T11" fmla="*/ 27 h 45"/>
                  <a:gd name="T12" fmla="*/ 58 w 114"/>
                  <a:gd name="T13" fmla="*/ 8 h 45"/>
                  <a:gd name="T14" fmla="*/ 63 w 114"/>
                  <a:gd name="T15" fmla="*/ 15 h 45"/>
                  <a:gd name="T16" fmla="*/ 58 w 114"/>
                  <a:gd name="T17" fmla="*/ 16 h 45"/>
                  <a:gd name="T18" fmla="*/ 63 w 114"/>
                  <a:gd name="T19" fmla="*/ 24 h 45"/>
                  <a:gd name="T20" fmla="*/ 58 w 114"/>
                  <a:gd name="T21" fmla="*/ 30 h 45"/>
                  <a:gd name="T22" fmla="*/ 52 w 114"/>
                  <a:gd name="T23" fmla="*/ 12 h 45"/>
                  <a:gd name="T24" fmla="*/ 56 w 114"/>
                  <a:gd name="T25" fmla="*/ 19 h 45"/>
                  <a:gd name="T26" fmla="*/ 52 w 114"/>
                  <a:gd name="T27" fmla="*/ 20 h 45"/>
                  <a:gd name="T28" fmla="*/ 56 w 114"/>
                  <a:gd name="T29" fmla="*/ 28 h 45"/>
                  <a:gd name="T30" fmla="*/ 46 w 114"/>
                  <a:gd name="T31" fmla="*/ 11 h 45"/>
                  <a:gd name="T32" fmla="*/ 45 w 114"/>
                  <a:gd name="T33" fmla="*/ 16 h 45"/>
                  <a:gd name="T34" fmla="*/ 50 w 114"/>
                  <a:gd name="T35" fmla="*/ 23 h 45"/>
                  <a:gd name="T36" fmla="*/ 45 w 114"/>
                  <a:gd name="T37" fmla="*/ 24 h 45"/>
                  <a:gd name="T38" fmla="*/ 17 w 114"/>
                  <a:gd name="T39" fmla="*/ 30 h 45"/>
                  <a:gd name="T40" fmla="*/ 23 w 114"/>
                  <a:gd name="T41" fmla="*/ 24 h 45"/>
                  <a:gd name="T42" fmla="*/ 24 w 114"/>
                  <a:gd name="T43" fmla="*/ 19 h 45"/>
                  <a:gd name="T44" fmla="*/ 21 w 114"/>
                  <a:gd name="T45" fmla="*/ 12 h 45"/>
                  <a:gd name="T46" fmla="*/ 25 w 114"/>
                  <a:gd name="T47" fmla="*/ 11 h 45"/>
                  <a:gd name="T48" fmla="*/ 25 w 114"/>
                  <a:gd name="T49" fmla="*/ 26 h 45"/>
                  <a:gd name="T50" fmla="*/ 30 w 114"/>
                  <a:gd name="T51" fmla="*/ 20 h 45"/>
                  <a:gd name="T52" fmla="*/ 31 w 114"/>
                  <a:gd name="T53" fmla="*/ 15 h 45"/>
                  <a:gd name="T54" fmla="*/ 28 w 114"/>
                  <a:gd name="T55" fmla="*/ 8 h 45"/>
                  <a:gd name="T56" fmla="*/ 36 w 114"/>
                  <a:gd name="T57" fmla="*/ 30 h 45"/>
                  <a:gd name="T58" fmla="*/ 32 w 114"/>
                  <a:gd name="T59" fmla="*/ 22 h 45"/>
                  <a:gd name="T60" fmla="*/ 37 w 114"/>
                  <a:gd name="T61" fmla="*/ 16 h 45"/>
                  <a:gd name="T62" fmla="*/ 38 w 114"/>
                  <a:gd name="T63" fmla="*/ 11 h 45"/>
                  <a:gd name="T64" fmla="*/ 38 w 114"/>
                  <a:gd name="T65" fmla="*/ 28 h 45"/>
                  <a:gd name="T66" fmla="*/ 43 w 114"/>
                  <a:gd name="T67" fmla="*/ 26 h 45"/>
                  <a:gd name="T68" fmla="*/ 39 w 114"/>
                  <a:gd name="T69" fmla="*/ 19 h 45"/>
                  <a:gd name="T70" fmla="*/ 44 w 114"/>
                  <a:gd name="T71" fmla="*/ 12 h 45"/>
                  <a:gd name="T72" fmla="*/ 71 w 114"/>
                  <a:gd name="T73" fmla="*/ 43 h 45"/>
                  <a:gd name="T74" fmla="*/ 71 w 114"/>
                  <a:gd name="T75" fmla="*/ 33 h 45"/>
                  <a:gd name="T76" fmla="*/ 76 w 114"/>
                  <a:gd name="T77" fmla="*/ 27 h 45"/>
                  <a:gd name="T78" fmla="*/ 71 w 114"/>
                  <a:gd name="T79" fmla="*/ 20 h 45"/>
                  <a:gd name="T80" fmla="*/ 76 w 114"/>
                  <a:gd name="T81" fmla="*/ 19 h 45"/>
                  <a:gd name="T82" fmla="*/ 71 w 114"/>
                  <a:gd name="T83" fmla="*/ 11 h 45"/>
                  <a:gd name="T84" fmla="*/ 71 w 114"/>
                  <a:gd name="T85" fmla="*/ 3 h 45"/>
                  <a:gd name="T86" fmla="*/ 79 w 114"/>
                  <a:gd name="T87" fmla="*/ 31 h 45"/>
                  <a:gd name="T88" fmla="*/ 83 w 114"/>
                  <a:gd name="T89" fmla="*/ 24 h 45"/>
                  <a:gd name="T90" fmla="*/ 82 w 114"/>
                  <a:gd name="T91" fmla="*/ 19 h 45"/>
                  <a:gd name="T92" fmla="*/ 77 w 114"/>
                  <a:gd name="T93" fmla="*/ 12 h 45"/>
                  <a:gd name="T94" fmla="*/ 81 w 114"/>
                  <a:gd name="T95" fmla="*/ 11 h 45"/>
                  <a:gd name="T96" fmla="*/ 85 w 114"/>
                  <a:gd name="T97" fmla="*/ 27 h 45"/>
                  <a:gd name="T98" fmla="*/ 89 w 114"/>
                  <a:gd name="T99" fmla="*/ 20 h 45"/>
                  <a:gd name="T100" fmla="*/ 88 w 114"/>
                  <a:gd name="T101" fmla="*/ 15 h 45"/>
                  <a:gd name="T102" fmla="*/ 83 w 114"/>
                  <a:gd name="T103" fmla="*/ 8 h 45"/>
                  <a:gd name="T104" fmla="*/ 97 w 114"/>
                  <a:gd name="T105" fmla="*/ 31 h 45"/>
                  <a:gd name="T106" fmla="*/ 91 w 114"/>
                  <a:gd name="T107" fmla="*/ 23 h 45"/>
                  <a:gd name="T108" fmla="*/ 95 w 114"/>
                  <a:gd name="T109" fmla="*/ 16 h 45"/>
                  <a:gd name="T110" fmla="*/ 94 w 114"/>
                  <a:gd name="T111" fmla="*/ 11 h 45"/>
                  <a:gd name="T112" fmla="*/ 89 w 114"/>
                  <a:gd name="T113" fmla="*/ 5 h 45"/>
                  <a:gd name="T114" fmla="*/ 101 w 114"/>
                  <a:gd name="T115" fmla="*/ 4 h 45"/>
                  <a:gd name="T116" fmla="*/ 101 w 114"/>
                  <a:gd name="T117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4" h="45">
                    <a:moveTo>
                      <a:pt x="16" y="0"/>
                    </a:moveTo>
                    <a:cubicBezTo>
                      <a:pt x="13" y="0"/>
                      <a:pt x="11" y="2"/>
                      <a:pt x="10" y="4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3"/>
                      <a:pt x="3" y="45"/>
                      <a:pt x="6" y="45"/>
                    </a:cubicBezTo>
                    <a:cubicBezTo>
                      <a:pt x="108" y="45"/>
                      <a:pt x="108" y="45"/>
                      <a:pt x="108" y="45"/>
                    </a:cubicBezTo>
                    <a:cubicBezTo>
                      <a:pt x="112" y="45"/>
                      <a:pt x="114" y="43"/>
                      <a:pt x="113" y="41"/>
                    </a:cubicBezTo>
                    <a:cubicBezTo>
                      <a:pt x="105" y="4"/>
                      <a:pt x="105" y="4"/>
                      <a:pt x="105" y="4"/>
                    </a:cubicBezTo>
                    <a:cubicBezTo>
                      <a:pt x="104" y="2"/>
                      <a:pt x="101" y="0"/>
                      <a:pt x="99" y="0"/>
                    </a:cubicBezTo>
                    <a:lnTo>
                      <a:pt x="16" y="0"/>
                    </a:lnTo>
                    <a:close/>
                    <a:moveTo>
                      <a:pt x="79" y="3"/>
                    </a:moveTo>
                    <a:cubicBezTo>
                      <a:pt x="79" y="3"/>
                      <a:pt x="79" y="2"/>
                      <a:pt x="80" y="2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4" y="2"/>
                      <a:pt x="84" y="3"/>
                      <a:pt x="85" y="3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5" y="5"/>
                      <a:pt x="84" y="5"/>
                      <a:pt x="83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0" y="5"/>
                      <a:pt x="79" y="5"/>
                      <a:pt x="79" y="4"/>
                    </a:cubicBezTo>
                    <a:lnTo>
                      <a:pt x="79" y="3"/>
                    </a:lnTo>
                    <a:close/>
                    <a:moveTo>
                      <a:pt x="64" y="8"/>
                    </a:moveTo>
                    <a:cubicBezTo>
                      <a:pt x="69" y="8"/>
                      <a:pt x="69" y="8"/>
                      <a:pt x="69" y="8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4" y="11"/>
                      <a:pt x="64" y="11"/>
                      <a:pt x="64" y="11"/>
                    </a:cubicBezTo>
                    <a:lnTo>
                      <a:pt x="64" y="8"/>
                    </a:lnTo>
                    <a:close/>
                    <a:moveTo>
                      <a:pt x="64" y="12"/>
                    </a:moveTo>
                    <a:cubicBezTo>
                      <a:pt x="69" y="12"/>
                      <a:pt x="69" y="12"/>
                      <a:pt x="69" y="12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5" y="15"/>
                      <a:pt x="65" y="15"/>
                      <a:pt x="65" y="15"/>
                    </a:cubicBezTo>
                    <a:lnTo>
                      <a:pt x="64" y="12"/>
                    </a:lnTo>
                    <a:close/>
                    <a:moveTo>
                      <a:pt x="65" y="16"/>
                    </a:move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5" y="19"/>
                      <a:pt x="65" y="19"/>
                      <a:pt x="65" y="19"/>
                    </a:cubicBezTo>
                    <a:lnTo>
                      <a:pt x="65" y="16"/>
                    </a:lnTo>
                    <a:close/>
                    <a:moveTo>
                      <a:pt x="65" y="20"/>
                    </a:moveTo>
                    <a:cubicBezTo>
                      <a:pt x="69" y="20"/>
                      <a:pt x="69" y="20"/>
                      <a:pt x="69" y="20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65" y="23"/>
                      <a:pt x="65" y="23"/>
                      <a:pt x="65" y="23"/>
                    </a:cubicBezTo>
                    <a:lnTo>
                      <a:pt x="65" y="20"/>
                    </a:lnTo>
                    <a:close/>
                    <a:moveTo>
                      <a:pt x="65" y="24"/>
                    </a:moveTo>
                    <a:cubicBezTo>
                      <a:pt x="70" y="24"/>
                      <a:pt x="70" y="24"/>
                      <a:pt x="70" y="24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65" y="27"/>
                      <a:pt x="65" y="27"/>
                      <a:pt x="65" y="27"/>
                    </a:cubicBezTo>
                    <a:lnTo>
                      <a:pt x="65" y="24"/>
                    </a:lnTo>
                    <a:close/>
                    <a:moveTo>
                      <a:pt x="65" y="28"/>
                    </a:moveTo>
                    <a:cubicBezTo>
                      <a:pt x="70" y="28"/>
                      <a:pt x="70" y="28"/>
                      <a:pt x="70" y="28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65" y="31"/>
                      <a:pt x="65" y="31"/>
                      <a:pt x="65" y="31"/>
                    </a:cubicBezTo>
                    <a:lnTo>
                      <a:pt x="65" y="28"/>
                    </a:lnTo>
                    <a:close/>
                    <a:moveTo>
                      <a:pt x="58" y="8"/>
                    </a:moveTo>
                    <a:cubicBezTo>
                      <a:pt x="63" y="8"/>
                      <a:pt x="63" y="8"/>
                      <a:pt x="63" y="8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58" y="11"/>
                      <a:pt x="58" y="11"/>
                      <a:pt x="58" y="11"/>
                    </a:cubicBezTo>
                    <a:lnTo>
                      <a:pt x="58" y="8"/>
                    </a:lnTo>
                    <a:close/>
                    <a:moveTo>
                      <a:pt x="58" y="12"/>
                    </a:move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58" y="15"/>
                      <a:pt x="58" y="15"/>
                      <a:pt x="58" y="15"/>
                    </a:cubicBezTo>
                    <a:lnTo>
                      <a:pt x="58" y="12"/>
                    </a:lnTo>
                    <a:close/>
                    <a:moveTo>
                      <a:pt x="58" y="16"/>
                    </a:moveTo>
                    <a:cubicBezTo>
                      <a:pt x="63" y="16"/>
                      <a:pt x="63" y="16"/>
                      <a:pt x="63" y="16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58" y="19"/>
                      <a:pt x="58" y="19"/>
                      <a:pt x="58" y="19"/>
                    </a:cubicBezTo>
                    <a:lnTo>
                      <a:pt x="58" y="16"/>
                    </a:lnTo>
                    <a:close/>
                    <a:moveTo>
                      <a:pt x="58" y="20"/>
                    </a:move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58" y="23"/>
                      <a:pt x="58" y="23"/>
                      <a:pt x="58" y="23"/>
                    </a:cubicBezTo>
                    <a:lnTo>
                      <a:pt x="58" y="20"/>
                    </a:lnTo>
                    <a:close/>
                    <a:moveTo>
                      <a:pt x="58" y="24"/>
                    </a:move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58" y="27"/>
                      <a:pt x="58" y="27"/>
                      <a:pt x="58" y="27"/>
                    </a:cubicBezTo>
                    <a:lnTo>
                      <a:pt x="58" y="24"/>
                    </a:lnTo>
                    <a:close/>
                    <a:moveTo>
                      <a:pt x="58" y="28"/>
                    </a:move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58" y="30"/>
                      <a:pt x="58" y="30"/>
                      <a:pt x="58" y="30"/>
                    </a:cubicBezTo>
                    <a:lnTo>
                      <a:pt x="58" y="28"/>
                    </a:lnTo>
                    <a:close/>
                    <a:moveTo>
                      <a:pt x="52" y="8"/>
                    </a:moveTo>
                    <a:cubicBezTo>
                      <a:pt x="57" y="8"/>
                      <a:pt x="57" y="8"/>
                      <a:pt x="57" y="8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2" y="11"/>
                      <a:pt x="52" y="11"/>
                      <a:pt x="52" y="11"/>
                    </a:cubicBezTo>
                    <a:lnTo>
                      <a:pt x="52" y="8"/>
                    </a:lnTo>
                    <a:close/>
                    <a:moveTo>
                      <a:pt x="52" y="12"/>
                    </a:move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2" y="15"/>
                      <a:pt x="52" y="15"/>
                      <a:pt x="52" y="15"/>
                    </a:cubicBezTo>
                    <a:lnTo>
                      <a:pt x="52" y="12"/>
                    </a:lnTo>
                    <a:close/>
                    <a:moveTo>
                      <a:pt x="52" y="16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2" y="19"/>
                      <a:pt x="52" y="19"/>
                      <a:pt x="52" y="19"/>
                    </a:cubicBezTo>
                    <a:lnTo>
                      <a:pt x="52" y="16"/>
                    </a:lnTo>
                    <a:close/>
                    <a:moveTo>
                      <a:pt x="52" y="20"/>
                    </a:move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2" y="23"/>
                      <a:pt x="52" y="23"/>
                      <a:pt x="52" y="23"/>
                    </a:cubicBezTo>
                    <a:lnTo>
                      <a:pt x="52" y="20"/>
                    </a:lnTo>
                    <a:close/>
                    <a:moveTo>
                      <a:pt x="52" y="24"/>
                    </a:move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1" y="26"/>
                      <a:pt x="51" y="26"/>
                      <a:pt x="51" y="26"/>
                    </a:cubicBezTo>
                    <a:lnTo>
                      <a:pt x="52" y="24"/>
                    </a:lnTo>
                    <a:close/>
                    <a:moveTo>
                      <a:pt x="51" y="28"/>
                    </a:move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1" y="30"/>
                      <a:pt x="51" y="30"/>
                      <a:pt x="51" y="30"/>
                    </a:cubicBezTo>
                    <a:lnTo>
                      <a:pt x="51" y="28"/>
                    </a:lnTo>
                    <a:close/>
                    <a:moveTo>
                      <a:pt x="46" y="8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46" y="11"/>
                      <a:pt x="46" y="11"/>
                      <a:pt x="46" y="11"/>
                    </a:cubicBezTo>
                    <a:lnTo>
                      <a:pt x="46" y="8"/>
                    </a:lnTo>
                    <a:close/>
                    <a:moveTo>
                      <a:pt x="46" y="12"/>
                    </a:move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6" y="15"/>
                      <a:pt x="46" y="15"/>
                      <a:pt x="46" y="15"/>
                    </a:cubicBezTo>
                    <a:lnTo>
                      <a:pt x="46" y="12"/>
                    </a:lnTo>
                    <a:close/>
                    <a:moveTo>
                      <a:pt x="45" y="16"/>
                    </a:move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5" y="19"/>
                      <a:pt x="45" y="19"/>
                      <a:pt x="45" y="19"/>
                    </a:cubicBezTo>
                    <a:lnTo>
                      <a:pt x="45" y="16"/>
                    </a:lnTo>
                    <a:close/>
                    <a:moveTo>
                      <a:pt x="45" y="20"/>
                    </a:move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5" y="23"/>
                      <a:pt x="45" y="23"/>
                      <a:pt x="45" y="23"/>
                    </a:cubicBezTo>
                    <a:lnTo>
                      <a:pt x="45" y="20"/>
                    </a:lnTo>
                    <a:close/>
                    <a:moveTo>
                      <a:pt x="45" y="24"/>
                    </a:moveTo>
                    <a:cubicBezTo>
                      <a:pt x="50" y="24"/>
                      <a:pt x="50" y="24"/>
                      <a:pt x="50" y="24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5" y="26"/>
                      <a:pt x="45" y="26"/>
                      <a:pt x="45" y="26"/>
                    </a:cubicBezTo>
                    <a:lnTo>
                      <a:pt x="45" y="24"/>
                    </a:lnTo>
                    <a:close/>
                    <a:moveTo>
                      <a:pt x="45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4" y="30"/>
                      <a:pt x="44" y="30"/>
                      <a:pt x="44" y="30"/>
                    </a:cubicBezTo>
                    <a:lnTo>
                      <a:pt x="45" y="28"/>
                    </a:lnTo>
                    <a:close/>
                    <a:moveTo>
                      <a:pt x="22" y="30"/>
                    </a:moveTo>
                    <a:cubicBezTo>
                      <a:pt x="17" y="30"/>
                      <a:pt x="17" y="30"/>
                      <a:pt x="17" y="3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23" y="27"/>
                      <a:pt x="23" y="27"/>
                      <a:pt x="23" y="27"/>
                    </a:cubicBezTo>
                    <a:lnTo>
                      <a:pt x="22" y="30"/>
                    </a:lnTo>
                    <a:close/>
                    <a:moveTo>
                      <a:pt x="23" y="26"/>
                    </a:move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23" y="24"/>
                      <a:pt x="23" y="24"/>
                      <a:pt x="23" y="24"/>
                    </a:cubicBezTo>
                    <a:lnTo>
                      <a:pt x="23" y="26"/>
                    </a:lnTo>
                    <a:close/>
                    <a:moveTo>
                      <a:pt x="23" y="22"/>
                    </a:move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4" y="20"/>
                      <a:pt x="24" y="20"/>
                      <a:pt x="24" y="20"/>
                    </a:cubicBezTo>
                    <a:lnTo>
                      <a:pt x="23" y="22"/>
                    </a:lnTo>
                    <a:close/>
                    <a:moveTo>
                      <a:pt x="24" y="19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5" y="16"/>
                      <a:pt x="25" y="16"/>
                      <a:pt x="25" y="16"/>
                    </a:cubicBezTo>
                    <a:lnTo>
                      <a:pt x="24" y="19"/>
                    </a:lnTo>
                    <a:close/>
                    <a:moveTo>
                      <a:pt x="25" y="15"/>
                    </a:move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5" y="12"/>
                      <a:pt x="25" y="12"/>
                      <a:pt x="25" y="12"/>
                    </a:cubicBezTo>
                    <a:lnTo>
                      <a:pt x="25" y="15"/>
                    </a:lnTo>
                    <a:close/>
                    <a:moveTo>
                      <a:pt x="25" y="11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6" y="8"/>
                      <a:pt x="26" y="8"/>
                      <a:pt x="26" y="8"/>
                    </a:cubicBezTo>
                    <a:lnTo>
                      <a:pt x="25" y="11"/>
                    </a:lnTo>
                    <a:close/>
                    <a:moveTo>
                      <a:pt x="29" y="30"/>
                    </a:move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9" y="28"/>
                      <a:pt x="29" y="28"/>
                      <a:pt x="29" y="28"/>
                    </a:cubicBezTo>
                    <a:lnTo>
                      <a:pt x="29" y="30"/>
                    </a:lnTo>
                    <a:close/>
                    <a:moveTo>
                      <a:pt x="29" y="26"/>
                    </a:move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30" y="24"/>
                      <a:pt x="30" y="24"/>
                      <a:pt x="30" y="24"/>
                    </a:cubicBezTo>
                    <a:lnTo>
                      <a:pt x="29" y="26"/>
                    </a:lnTo>
                    <a:close/>
                    <a:moveTo>
                      <a:pt x="30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30" y="20"/>
                      <a:pt x="30" y="20"/>
                      <a:pt x="30" y="20"/>
                    </a:cubicBezTo>
                    <a:lnTo>
                      <a:pt x="30" y="22"/>
                    </a:lnTo>
                    <a:close/>
                    <a:moveTo>
                      <a:pt x="31" y="19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31" y="16"/>
                      <a:pt x="31" y="16"/>
                      <a:pt x="31" y="16"/>
                    </a:cubicBezTo>
                    <a:lnTo>
                      <a:pt x="31" y="19"/>
                    </a:lnTo>
                    <a:close/>
                    <a:moveTo>
                      <a:pt x="31" y="15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1" y="12"/>
                      <a:pt x="31" y="12"/>
                      <a:pt x="31" y="12"/>
                    </a:cubicBezTo>
                    <a:lnTo>
                      <a:pt x="31" y="15"/>
                    </a:lnTo>
                    <a:close/>
                    <a:moveTo>
                      <a:pt x="32" y="11"/>
                    </a:moveTo>
                    <a:cubicBezTo>
                      <a:pt x="27" y="11"/>
                      <a:pt x="27" y="11"/>
                      <a:pt x="27" y="11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2" y="8"/>
                      <a:pt x="32" y="8"/>
                      <a:pt x="32" y="8"/>
                    </a:cubicBezTo>
                    <a:lnTo>
                      <a:pt x="32" y="11"/>
                    </a:lnTo>
                    <a:close/>
                    <a:moveTo>
                      <a:pt x="36" y="30"/>
                    </a:move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6" y="28"/>
                      <a:pt x="36" y="28"/>
                      <a:pt x="36" y="28"/>
                    </a:cubicBezTo>
                    <a:lnTo>
                      <a:pt x="36" y="30"/>
                    </a:lnTo>
                    <a:close/>
                    <a:moveTo>
                      <a:pt x="36" y="26"/>
                    </a:moveTo>
                    <a:cubicBezTo>
                      <a:pt x="31" y="26"/>
                      <a:pt x="31" y="26"/>
                      <a:pt x="31" y="26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6" y="24"/>
                      <a:pt x="36" y="24"/>
                      <a:pt x="36" y="24"/>
                    </a:cubicBezTo>
                    <a:lnTo>
                      <a:pt x="36" y="26"/>
                    </a:lnTo>
                    <a:close/>
                    <a:moveTo>
                      <a:pt x="37" y="22"/>
                    </a:move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7" y="20"/>
                      <a:pt x="37" y="20"/>
                      <a:pt x="37" y="20"/>
                    </a:cubicBezTo>
                    <a:lnTo>
                      <a:pt x="37" y="22"/>
                    </a:lnTo>
                    <a:close/>
                    <a:moveTo>
                      <a:pt x="37" y="19"/>
                    </a:moveTo>
                    <a:cubicBezTo>
                      <a:pt x="32" y="19"/>
                      <a:pt x="32" y="19"/>
                      <a:pt x="32" y="19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7" y="16"/>
                      <a:pt x="37" y="16"/>
                      <a:pt x="37" y="16"/>
                    </a:cubicBezTo>
                    <a:lnTo>
                      <a:pt x="37" y="19"/>
                    </a:lnTo>
                    <a:close/>
                    <a:moveTo>
                      <a:pt x="37" y="15"/>
                    </a:move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8" y="12"/>
                      <a:pt x="38" y="12"/>
                      <a:pt x="38" y="12"/>
                    </a:cubicBezTo>
                    <a:lnTo>
                      <a:pt x="37" y="15"/>
                    </a:lnTo>
                    <a:close/>
                    <a:moveTo>
                      <a:pt x="38" y="11"/>
                    </a:moveTo>
                    <a:cubicBezTo>
                      <a:pt x="33" y="11"/>
                      <a:pt x="33" y="11"/>
                      <a:pt x="33" y="11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8" y="8"/>
                      <a:pt x="38" y="8"/>
                      <a:pt x="38" y="8"/>
                    </a:cubicBezTo>
                    <a:lnTo>
                      <a:pt x="38" y="11"/>
                    </a:lnTo>
                    <a:close/>
                    <a:moveTo>
                      <a:pt x="43" y="30"/>
                    </a:move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43" y="28"/>
                      <a:pt x="43" y="28"/>
                      <a:pt x="43" y="28"/>
                    </a:cubicBezTo>
                    <a:lnTo>
                      <a:pt x="43" y="30"/>
                    </a:lnTo>
                    <a:close/>
                    <a:moveTo>
                      <a:pt x="43" y="26"/>
                    </a:move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43" y="24"/>
                      <a:pt x="43" y="24"/>
                      <a:pt x="43" y="24"/>
                    </a:cubicBezTo>
                    <a:lnTo>
                      <a:pt x="43" y="26"/>
                    </a:lnTo>
                    <a:close/>
                    <a:moveTo>
                      <a:pt x="43" y="23"/>
                    </a:moveTo>
                    <a:cubicBezTo>
                      <a:pt x="38" y="22"/>
                      <a:pt x="38" y="22"/>
                      <a:pt x="38" y="22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43" y="20"/>
                      <a:pt x="43" y="20"/>
                      <a:pt x="43" y="20"/>
                    </a:cubicBezTo>
                    <a:lnTo>
                      <a:pt x="43" y="23"/>
                    </a:lnTo>
                    <a:close/>
                    <a:moveTo>
                      <a:pt x="43" y="19"/>
                    </a:move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4" y="16"/>
                      <a:pt x="44" y="16"/>
                      <a:pt x="44" y="16"/>
                    </a:cubicBezTo>
                    <a:lnTo>
                      <a:pt x="43" y="19"/>
                    </a:lnTo>
                    <a:close/>
                    <a:moveTo>
                      <a:pt x="44" y="15"/>
                    </a:move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4" y="12"/>
                      <a:pt x="44" y="12"/>
                      <a:pt x="44" y="12"/>
                    </a:cubicBezTo>
                    <a:lnTo>
                      <a:pt x="44" y="15"/>
                    </a:lnTo>
                    <a:close/>
                    <a:moveTo>
                      <a:pt x="44" y="11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4" y="8"/>
                      <a:pt x="44" y="8"/>
                      <a:pt x="44" y="8"/>
                    </a:cubicBezTo>
                    <a:lnTo>
                      <a:pt x="44" y="11"/>
                    </a:lnTo>
                    <a:close/>
                    <a:moveTo>
                      <a:pt x="71" y="43"/>
                    </a:moveTo>
                    <a:cubicBezTo>
                      <a:pt x="71" y="44"/>
                      <a:pt x="71" y="44"/>
                      <a:pt x="70" y="44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4" y="44"/>
                      <a:pt x="43" y="44"/>
                      <a:pt x="43" y="43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4" y="32"/>
                      <a:pt x="44" y="32"/>
                      <a:pt x="45" y="32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70" y="32"/>
                      <a:pt x="71" y="32"/>
                      <a:pt x="71" y="33"/>
                    </a:cubicBezTo>
                    <a:lnTo>
                      <a:pt x="71" y="43"/>
                    </a:lnTo>
                    <a:close/>
                    <a:moveTo>
                      <a:pt x="77" y="31"/>
                    </a:moveTo>
                    <a:cubicBezTo>
                      <a:pt x="72" y="31"/>
                      <a:pt x="72" y="31"/>
                      <a:pt x="72" y="31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7" y="28"/>
                      <a:pt x="77" y="28"/>
                      <a:pt x="77" y="28"/>
                    </a:cubicBezTo>
                    <a:lnTo>
                      <a:pt x="77" y="31"/>
                    </a:lnTo>
                    <a:close/>
                    <a:moveTo>
                      <a:pt x="76" y="27"/>
                    </a:moveTo>
                    <a:cubicBezTo>
                      <a:pt x="72" y="27"/>
                      <a:pt x="72" y="27"/>
                      <a:pt x="72" y="27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6" y="24"/>
                      <a:pt x="76" y="24"/>
                      <a:pt x="76" y="24"/>
                    </a:cubicBezTo>
                    <a:lnTo>
                      <a:pt x="76" y="27"/>
                    </a:lnTo>
                    <a:close/>
                    <a:moveTo>
                      <a:pt x="76" y="23"/>
                    </a:move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6" y="20"/>
                      <a:pt x="76" y="20"/>
                      <a:pt x="76" y="20"/>
                    </a:cubicBezTo>
                    <a:lnTo>
                      <a:pt x="76" y="23"/>
                    </a:lnTo>
                    <a:close/>
                    <a:moveTo>
                      <a:pt x="76" y="19"/>
                    </a:moveTo>
                    <a:cubicBezTo>
                      <a:pt x="71" y="19"/>
                      <a:pt x="71" y="19"/>
                      <a:pt x="71" y="19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6" y="16"/>
                      <a:pt x="76" y="16"/>
                      <a:pt x="76" y="16"/>
                    </a:cubicBezTo>
                    <a:lnTo>
                      <a:pt x="76" y="19"/>
                    </a:lnTo>
                    <a:close/>
                    <a:moveTo>
                      <a:pt x="75" y="15"/>
                    </a:move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5" y="12"/>
                      <a:pt x="75" y="12"/>
                      <a:pt x="75" y="12"/>
                    </a:cubicBezTo>
                    <a:lnTo>
                      <a:pt x="75" y="15"/>
                    </a:lnTo>
                    <a:close/>
                    <a:moveTo>
                      <a:pt x="75" y="11"/>
                    </a:moveTo>
                    <a:cubicBezTo>
                      <a:pt x="71" y="11"/>
                      <a:pt x="71" y="11"/>
                      <a:pt x="71" y="11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5" y="8"/>
                      <a:pt x="75" y="8"/>
                      <a:pt x="75" y="8"/>
                    </a:cubicBezTo>
                    <a:lnTo>
                      <a:pt x="75" y="11"/>
                    </a:lnTo>
                    <a:close/>
                    <a:moveTo>
                      <a:pt x="75" y="5"/>
                    </a:moveTo>
                    <a:cubicBezTo>
                      <a:pt x="72" y="5"/>
                      <a:pt x="72" y="5"/>
                      <a:pt x="72" y="5"/>
                    </a:cubicBezTo>
                    <a:cubicBezTo>
                      <a:pt x="72" y="5"/>
                      <a:pt x="71" y="5"/>
                      <a:pt x="71" y="4"/>
                    </a:cubicBezTo>
                    <a:cubicBezTo>
                      <a:pt x="71" y="3"/>
                      <a:pt x="71" y="3"/>
                      <a:pt x="71" y="3"/>
                    </a:cubicBezTo>
                    <a:cubicBezTo>
                      <a:pt x="71" y="3"/>
                      <a:pt x="71" y="2"/>
                      <a:pt x="72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6" y="2"/>
                      <a:pt x="76" y="3"/>
                      <a:pt x="76" y="3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5"/>
                      <a:pt x="76" y="5"/>
                      <a:pt x="75" y="5"/>
                    </a:cubicBezTo>
                    <a:close/>
                    <a:moveTo>
                      <a:pt x="84" y="31"/>
                    </a:moveTo>
                    <a:cubicBezTo>
                      <a:pt x="79" y="31"/>
                      <a:pt x="79" y="31"/>
                      <a:pt x="79" y="31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83" y="28"/>
                      <a:pt x="83" y="28"/>
                      <a:pt x="83" y="28"/>
                    </a:cubicBezTo>
                    <a:lnTo>
                      <a:pt x="84" y="31"/>
                    </a:lnTo>
                    <a:close/>
                    <a:moveTo>
                      <a:pt x="83" y="27"/>
                    </a:move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83" y="24"/>
                      <a:pt x="83" y="24"/>
                      <a:pt x="83" y="24"/>
                    </a:cubicBezTo>
                    <a:lnTo>
                      <a:pt x="83" y="27"/>
                    </a:lnTo>
                    <a:close/>
                    <a:moveTo>
                      <a:pt x="83" y="23"/>
                    </a:moveTo>
                    <a:cubicBezTo>
                      <a:pt x="78" y="23"/>
                      <a:pt x="78" y="23"/>
                      <a:pt x="78" y="23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82" y="20"/>
                      <a:pt x="82" y="20"/>
                      <a:pt x="82" y="20"/>
                    </a:cubicBezTo>
                    <a:lnTo>
                      <a:pt x="83" y="23"/>
                    </a:lnTo>
                    <a:close/>
                    <a:moveTo>
                      <a:pt x="82" y="19"/>
                    </a:moveTo>
                    <a:cubicBezTo>
                      <a:pt x="78" y="19"/>
                      <a:pt x="78" y="19"/>
                      <a:pt x="78" y="19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82" y="16"/>
                      <a:pt x="82" y="16"/>
                      <a:pt x="82" y="16"/>
                    </a:cubicBezTo>
                    <a:lnTo>
                      <a:pt x="82" y="19"/>
                    </a:lnTo>
                    <a:close/>
                    <a:moveTo>
                      <a:pt x="82" y="15"/>
                    </a:move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2"/>
                      <a:pt x="77" y="12"/>
                      <a:pt x="77" y="12"/>
                    </a:cubicBezTo>
                    <a:cubicBezTo>
                      <a:pt x="81" y="12"/>
                      <a:pt x="81" y="12"/>
                      <a:pt x="81" y="12"/>
                    </a:cubicBezTo>
                    <a:lnTo>
                      <a:pt x="82" y="15"/>
                    </a:lnTo>
                    <a:close/>
                    <a:moveTo>
                      <a:pt x="81" y="11"/>
                    </a:moveTo>
                    <a:cubicBezTo>
                      <a:pt x="77" y="11"/>
                      <a:pt x="77" y="11"/>
                      <a:pt x="77" y="11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81" y="8"/>
                      <a:pt x="81" y="8"/>
                      <a:pt x="81" y="8"/>
                    </a:cubicBezTo>
                    <a:lnTo>
                      <a:pt x="81" y="11"/>
                    </a:lnTo>
                    <a:close/>
                    <a:moveTo>
                      <a:pt x="90" y="31"/>
                    </a:move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90" y="28"/>
                      <a:pt x="90" y="28"/>
                      <a:pt x="90" y="28"/>
                    </a:cubicBezTo>
                    <a:lnTo>
                      <a:pt x="90" y="31"/>
                    </a:lnTo>
                    <a:close/>
                    <a:moveTo>
                      <a:pt x="90" y="27"/>
                    </a:moveTo>
                    <a:cubicBezTo>
                      <a:pt x="85" y="27"/>
                      <a:pt x="85" y="27"/>
                      <a:pt x="85" y="27"/>
                    </a:cubicBezTo>
                    <a:cubicBezTo>
                      <a:pt x="85" y="24"/>
                      <a:pt x="85" y="24"/>
                      <a:pt x="85" y="24"/>
                    </a:cubicBezTo>
                    <a:cubicBezTo>
                      <a:pt x="89" y="24"/>
                      <a:pt x="89" y="24"/>
                      <a:pt x="89" y="24"/>
                    </a:cubicBezTo>
                    <a:lnTo>
                      <a:pt x="90" y="27"/>
                    </a:lnTo>
                    <a:close/>
                    <a:moveTo>
                      <a:pt x="89" y="23"/>
                    </a:move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9" y="20"/>
                      <a:pt x="89" y="20"/>
                      <a:pt x="89" y="20"/>
                    </a:cubicBezTo>
                    <a:lnTo>
                      <a:pt x="89" y="23"/>
                    </a:lnTo>
                    <a:close/>
                    <a:moveTo>
                      <a:pt x="89" y="19"/>
                    </a:move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8" y="16"/>
                      <a:pt x="88" y="16"/>
                      <a:pt x="88" y="16"/>
                    </a:cubicBezTo>
                    <a:lnTo>
                      <a:pt x="89" y="19"/>
                    </a:lnTo>
                    <a:close/>
                    <a:moveTo>
                      <a:pt x="88" y="15"/>
                    </a:moveTo>
                    <a:cubicBezTo>
                      <a:pt x="84" y="15"/>
                      <a:pt x="84" y="15"/>
                      <a:pt x="84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8" y="12"/>
                      <a:pt x="88" y="12"/>
                      <a:pt x="88" y="12"/>
                    </a:cubicBezTo>
                    <a:lnTo>
                      <a:pt x="88" y="15"/>
                    </a:lnTo>
                    <a:close/>
                    <a:moveTo>
                      <a:pt x="88" y="11"/>
                    </a:move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8"/>
                      <a:pt x="83" y="8"/>
                      <a:pt x="83" y="8"/>
                    </a:cubicBezTo>
                    <a:cubicBezTo>
                      <a:pt x="87" y="8"/>
                      <a:pt x="87" y="8"/>
                      <a:pt x="87" y="8"/>
                    </a:cubicBezTo>
                    <a:lnTo>
                      <a:pt x="88" y="11"/>
                    </a:lnTo>
                    <a:close/>
                    <a:moveTo>
                      <a:pt x="97" y="31"/>
                    </a:moveTo>
                    <a:cubicBezTo>
                      <a:pt x="92" y="31"/>
                      <a:pt x="92" y="31"/>
                      <a:pt x="92" y="31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7" y="28"/>
                      <a:pt x="97" y="28"/>
                      <a:pt x="97" y="28"/>
                    </a:cubicBezTo>
                    <a:lnTo>
                      <a:pt x="97" y="31"/>
                    </a:lnTo>
                    <a:close/>
                    <a:moveTo>
                      <a:pt x="97" y="27"/>
                    </a:moveTo>
                    <a:cubicBezTo>
                      <a:pt x="92" y="27"/>
                      <a:pt x="92" y="27"/>
                      <a:pt x="92" y="27"/>
                    </a:cubicBezTo>
                    <a:cubicBezTo>
                      <a:pt x="91" y="24"/>
                      <a:pt x="91" y="24"/>
                      <a:pt x="91" y="24"/>
                    </a:cubicBezTo>
                    <a:cubicBezTo>
                      <a:pt x="96" y="24"/>
                      <a:pt x="96" y="24"/>
                      <a:pt x="96" y="24"/>
                    </a:cubicBezTo>
                    <a:lnTo>
                      <a:pt x="97" y="27"/>
                    </a:lnTo>
                    <a:close/>
                    <a:moveTo>
                      <a:pt x="96" y="23"/>
                    </a:moveTo>
                    <a:cubicBezTo>
                      <a:pt x="91" y="23"/>
                      <a:pt x="91" y="23"/>
                      <a:pt x="91" y="23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5" y="20"/>
                      <a:pt x="95" y="20"/>
                      <a:pt x="95" y="20"/>
                    </a:cubicBezTo>
                    <a:lnTo>
                      <a:pt x="96" y="23"/>
                    </a:lnTo>
                    <a:close/>
                    <a:moveTo>
                      <a:pt x="95" y="19"/>
                    </a:move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5" y="16"/>
                      <a:pt x="95" y="16"/>
                      <a:pt x="95" y="16"/>
                    </a:cubicBezTo>
                    <a:lnTo>
                      <a:pt x="95" y="19"/>
                    </a:lnTo>
                    <a:close/>
                    <a:moveTo>
                      <a:pt x="94" y="15"/>
                    </a:moveTo>
                    <a:cubicBezTo>
                      <a:pt x="90" y="15"/>
                      <a:pt x="90" y="15"/>
                      <a:pt x="90" y="15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4" y="12"/>
                      <a:pt x="94" y="12"/>
                      <a:pt x="94" y="12"/>
                    </a:cubicBezTo>
                    <a:lnTo>
                      <a:pt x="94" y="15"/>
                    </a:lnTo>
                    <a:close/>
                    <a:moveTo>
                      <a:pt x="94" y="11"/>
                    </a:moveTo>
                    <a:cubicBezTo>
                      <a:pt x="89" y="11"/>
                      <a:pt x="89" y="11"/>
                      <a:pt x="89" y="11"/>
                    </a:cubicBezTo>
                    <a:cubicBezTo>
                      <a:pt x="89" y="8"/>
                      <a:pt x="89" y="8"/>
                      <a:pt x="89" y="8"/>
                    </a:cubicBezTo>
                    <a:cubicBezTo>
                      <a:pt x="93" y="8"/>
                      <a:pt x="93" y="8"/>
                      <a:pt x="93" y="8"/>
                    </a:cubicBezTo>
                    <a:lnTo>
                      <a:pt x="94" y="11"/>
                    </a:lnTo>
                    <a:close/>
                    <a:moveTo>
                      <a:pt x="93" y="4"/>
                    </a:moveTo>
                    <a:cubicBezTo>
                      <a:pt x="93" y="5"/>
                      <a:pt x="92" y="5"/>
                      <a:pt x="91" y="5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8" y="5"/>
                      <a:pt x="87" y="5"/>
                      <a:pt x="87" y="4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7" y="3"/>
                      <a:pt x="87" y="2"/>
                      <a:pt x="88" y="2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2" y="2"/>
                      <a:pt x="92" y="3"/>
                      <a:pt x="92" y="3"/>
                    </a:cubicBezTo>
                    <a:lnTo>
                      <a:pt x="93" y="4"/>
                    </a:lnTo>
                    <a:close/>
                    <a:moveTo>
                      <a:pt x="101" y="4"/>
                    </a:moveTo>
                    <a:cubicBezTo>
                      <a:pt x="101" y="5"/>
                      <a:pt x="100" y="5"/>
                      <a:pt x="100" y="5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96" y="5"/>
                      <a:pt x="95" y="5"/>
                      <a:pt x="95" y="4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5" y="3"/>
                      <a:pt x="95" y="2"/>
                      <a:pt x="96" y="2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100" y="2"/>
                      <a:pt x="100" y="3"/>
                      <a:pt x="101" y="3"/>
                    </a:cubicBezTo>
                    <a:lnTo>
                      <a:pt x="101" y="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+mn-lt"/>
                  <a:ea typeface="+mn-ea"/>
                </a:endParaRPr>
              </a:p>
            </p:txBody>
          </p:sp>
          <p:sp>
            <p:nvSpPr>
              <p:cNvPr id="15" name="淘宝网chenying0907出品 118"/>
              <p:cNvSpPr>
                <a:spLocks noEditPoints="1"/>
              </p:cNvSpPr>
              <p:nvPr/>
            </p:nvSpPr>
            <p:spPr bwMode="auto">
              <a:xfrm>
                <a:off x="6135688" y="1873250"/>
                <a:ext cx="204787" cy="147638"/>
              </a:xfrm>
              <a:custGeom>
                <a:avLst/>
                <a:gdLst>
                  <a:gd name="T0" fmla="*/ 89 w 91"/>
                  <a:gd name="T1" fmla="*/ 0 h 65"/>
                  <a:gd name="T2" fmla="*/ 2 w 91"/>
                  <a:gd name="T3" fmla="*/ 0 h 65"/>
                  <a:gd name="T4" fmla="*/ 0 w 91"/>
                  <a:gd name="T5" fmla="*/ 2 h 65"/>
                  <a:gd name="T6" fmla="*/ 0 w 91"/>
                  <a:gd name="T7" fmla="*/ 63 h 65"/>
                  <a:gd name="T8" fmla="*/ 2 w 91"/>
                  <a:gd name="T9" fmla="*/ 65 h 65"/>
                  <a:gd name="T10" fmla="*/ 89 w 91"/>
                  <a:gd name="T11" fmla="*/ 65 h 65"/>
                  <a:gd name="T12" fmla="*/ 91 w 91"/>
                  <a:gd name="T13" fmla="*/ 63 h 65"/>
                  <a:gd name="T14" fmla="*/ 91 w 91"/>
                  <a:gd name="T15" fmla="*/ 2 h 65"/>
                  <a:gd name="T16" fmla="*/ 89 w 91"/>
                  <a:gd name="T17" fmla="*/ 0 h 65"/>
                  <a:gd name="T18" fmla="*/ 87 w 91"/>
                  <a:gd name="T19" fmla="*/ 59 h 65"/>
                  <a:gd name="T20" fmla="*/ 85 w 91"/>
                  <a:gd name="T21" fmla="*/ 61 h 65"/>
                  <a:gd name="T22" fmla="*/ 6 w 91"/>
                  <a:gd name="T23" fmla="*/ 61 h 65"/>
                  <a:gd name="T24" fmla="*/ 4 w 91"/>
                  <a:gd name="T25" fmla="*/ 59 h 65"/>
                  <a:gd name="T26" fmla="*/ 4 w 91"/>
                  <a:gd name="T27" fmla="*/ 6 h 65"/>
                  <a:gd name="T28" fmla="*/ 6 w 91"/>
                  <a:gd name="T29" fmla="*/ 4 h 65"/>
                  <a:gd name="T30" fmla="*/ 85 w 91"/>
                  <a:gd name="T31" fmla="*/ 4 h 65"/>
                  <a:gd name="T32" fmla="*/ 87 w 91"/>
                  <a:gd name="T33" fmla="*/ 6 h 65"/>
                  <a:gd name="T34" fmla="*/ 87 w 91"/>
                  <a:gd name="T35" fmla="*/ 5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65">
                    <a:moveTo>
                      <a:pt x="89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4"/>
                      <a:pt x="1" y="65"/>
                      <a:pt x="2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90" y="65"/>
                      <a:pt x="91" y="64"/>
                      <a:pt x="91" y="63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0" y="0"/>
                      <a:pt x="89" y="0"/>
                    </a:cubicBezTo>
                    <a:close/>
                    <a:moveTo>
                      <a:pt x="87" y="59"/>
                    </a:moveTo>
                    <a:cubicBezTo>
                      <a:pt x="87" y="60"/>
                      <a:pt x="86" y="61"/>
                      <a:pt x="85" y="61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5" y="61"/>
                      <a:pt x="4" y="60"/>
                      <a:pt x="4" y="59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6" y="4"/>
                      <a:pt x="87" y="5"/>
                      <a:pt x="87" y="6"/>
                    </a:cubicBezTo>
                    <a:lnTo>
                      <a:pt x="87" y="5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+mn-lt"/>
                  <a:ea typeface="+mn-ea"/>
                </a:endParaRPr>
              </a:p>
            </p:txBody>
          </p:sp>
          <p:sp>
            <p:nvSpPr>
              <p:cNvPr id="16" name="淘宝网chenying0907出品 119"/>
              <p:cNvSpPr/>
              <p:nvPr/>
            </p:nvSpPr>
            <p:spPr bwMode="auto">
              <a:xfrm>
                <a:off x="6115050" y="2127250"/>
                <a:ext cx="241300" cy="3175"/>
              </a:xfrm>
              <a:custGeom>
                <a:avLst/>
                <a:gdLst>
                  <a:gd name="T0" fmla="*/ 107 w 107"/>
                  <a:gd name="T1" fmla="*/ 2 h 2"/>
                  <a:gd name="T2" fmla="*/ 106 w 107"/>
                  <a:gd name="T3" fmla="*/ 2 h 2"/>
                  <a:gd name="T4" fmla="*/ 2 w 107"/>
                  <a:gd name="T5" fmla="*/ 2 h 2"/>
                  <a:gd name="T6" fmla="*/ 0 w 107"/>
                  <a:gd name="T7" fmla="*/ 2 h 2"/>
                  <a:gd name="T8" fmla="*/ 0 w 107"/>
                  <a:gd name="T9" fmla="*/ 1 h 2"/>
                  <a:gd name="T10" fmla="*/ 2 w 107"/>
                  <a:gd name="T11" fmla="*/ 0 h 2"/>
                  <a:gd name="T12" fmla="*/ 106 w 107"/>
                  <a:gd name="T13" fmla="*/ 0 h 2"/>
                  <a:gd name="T14" fmla="*/ 107 w 107"/>
                  <a:gd name="T15" fmla="*/ 1 h 2"/>
                  <a:gd name="T16" fmla="*/ 107 w 107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2">
                    <a:moveTo>
                      <a:pt x="107" y="2"/>
                    </a:moveTo>
                    <a:cubicBezTo>
                      <a:pt x="107" y="2"/>
                      <a:pt x="107" y="2"/>
                      <a:pt x="106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7" y="0"/>
                      <a:pt x="107" y="1"/>
                      <a:pt x="107" y="1"/>
                    </a:cubicBezTo>
                    <a:lnTo>
                      <a:pt x="107" y="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+mn-lt"/>
                  <a:ea typeface="+mn-ea"/>
                </a:endParaRPr>
              </a:p>
            </p:txBody>
          </p:sp>
          <p:sp>
            <p:nvSpPr>
              <p:cNvPr id="17" name="淘宝网chenying0907出品 120"/>
              <p:cNvSpPr/>
              <p:nvPr/>
            </p:nvSpPr>
            <p:spPr bwMode="auto">
              <a:xfrm>
                <a:off x="6153150" y="1889125"/>
                <a:ext cx="82550" cy="73025"/>
              </a:xfrm>
              <a:custGeom>
                <a:avLst/>
                <a:gdLst>
                  <a:gd name="T0" fmla="*/ 0 w 36"/>
                  <a:gd name="T1" fmla="*/ 32 h 32"/>
                  <a:gd name="T2" fmla="*/ 0 w 36"/>
                  <a:gd name="T3" fmla="*/ 1 h 32"/>
                  <a:gd name="T4" fmla="*/ 36 w 36"/>
                  <a:gd name="T5" fmla="*/ 2 h 32"/>
                  <a:gd name="T6" fmla="*/ 3 w 36"/>
                  <a:gd name="T7" fmla="*/ 5 h 32"/>
                  <a:gd name="T8" fmla="*/ 0 w 36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0" y="32"/>
                    </a:moveTo>
                    <a:cubicBezTo>
                      <a:pt x="0" y="32"/>
                      <a:pt x="0" y="3"/>
                      <a:pt x="0" y="1"/>
                    </a:cubicBezTo>
                    <a:cubicBezTo>
                      <a:pt x="1" y="0"/>
                      <a:pt x="36" y="2"/>
                      <a:pt x="36" y="2"/>
                    </a:cubicBezTo>
                    <a:cubicBezTo>
                      <a:pt x="36" y="2"/>
                      <a:pt x="4" y="3"/>
                      <a:pt x="3" y="5"/>
                    </a:cubicBezTo>
                    <a:cubicBezTo>
                      <a:pt x="2" y="7"/>
                      <a:pt x="0" y="32"/>
                      <a:pt x="0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+mn-lt"/>
                  <a:ea typeface="+mn-ea"/>
                </a:endParaRPr>
              </a:p>
            </p:txBody>
          </p:sp>
          <p:sp>
            <p:nvSpPr>
              <p:cNvPr id="18" name="淘宝网chenying0907出品 121"/>
              <p:cNvSpPr/>
              <p:nvPr/>
            </p:nvSpPr>
            <p:spPr bwMode="auto">
              <a:xfrm>
                <a:off x="6242050" y="1931988"/>
                <a:ext cx="82550" cy="73025"/>
              </a:xfrm>
              <a:custGeom>
                <a:avLst/>
                <a:gdLst>
                  <a:gd name="T0" fmla="*/ 37 w 37"/>
                  <a:gd name="T1" fmla="*/ 0 h 32"/>
                  <a:gd name="T2" fmla="*/ 36 w 37"/>
                  <a:gd name="T3" fmla="*/ 30 h 32"/>
                  <a:gd name="T4" fmla="*/ 0 w 37"/>
                  <a:gd name="T5" fmla="*/ 30 h 32"/>
                  <a:gd name="T6" fmla="*/ 33 w 37"/>
                  <a:gd name="T7" fmla="*/ 27 h 32"/>
                  <a:gd name="T8" fmla="*/ 37 w 37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2">
                    <a:moveTo>
                      <a:pt x="37" y="0"/>
                    </a:moveTo>
                    <a:cubicBezTo>
                      <a:pt x="37" y="0"/>
                      <a:pt x="37" y="29"/>
                      <a:pt x="36" y="30"/>
                    </a:cubicBezTo>
                    <a:cubicBezTo>
                      <a:pt x="36" y="32"/>
                      <a:pt x="0" y="30"/>
                      <a:pt x="0" y="30"/>
                    </a:cubicBezTo>
                    <a:cubicBezTo>
                      <a:pt x="0" y="30"/>
                      <a:pt x="32" y="29"/>
                      <a:pt x="33" y="27"/>
                    </a:cubicBezTo>
                    <a:cubicBezTo>
                      <a:pt x="34" y="25"/>
                      <a:pt x="37" y="0"/>
                      <a:pt x="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+mn-lt"/>
                  <a:ea typeface="+mn-ea"/>
                </a:endParaRPr>
              </a:p>
            </p:txBody>
          </p:sp>
          <p:sp>
            <p:nvSpPr>
              <p:cNvPr id="19" name="淘宝网chenying0907出品 122"/>
              <p:cNvSpPr>
                <a:spLocks noEditPoints="1"/>
              </p:cNvSpPr>
              <p:nvPr/>
            </p:nvSpPr>
            <p:spPr bwMode="auto">
              <a:xfrm>
                <a:off x="5913438" y="1760538"/>
                <a:ext cx="346075" cy="366712"/>
              </a:xfrm>
              <a:custGeom>
                <a:avLst/>
                <a:gdLst>
                  <a:gd name="T0" fmla="*/ 84 w 154"/>
                  <a:gd name="T1" fmla="*/ 137 h 162"/>
                  <a:gd name="T2" fmla="*/ 84 w 154"/>
                  <a:gd name="T3" fmla="*/ 130 h 162"/>
                  <a:gd name="T4" fmla="*/ 93 w 154"/>
                  <a:gd name="T5" fmla="*/ 102 h 162"/>
                  <a:gd name="T6" fmla="*/ 93 w 154"/>
                  <a:gd name="T7" fmla="*/ 84 h 162"/>
                  <a:gd name="T8" fmla="*/ 84 w 154"/>
                  <a:gd name="T9" fmla="*/ 61 h 162"/>
                  <a:gd name="T10" fmla="*/ 84 w 154"/>
                  <a:gd name="T11" fmla="*/ 54 h 162"/>
                  <a:gd name="T12" fmla="*/ 104 w 154"/>
                  <a:gd name="T13" fmla="*/ 38 h 162"/>
                  <a:gd name="T14" fmla="*/ 108 w 154"/>
                  <a:gd name="T15" fmla="*/ 30 h 162"/>
                  <a:gd name="T16" fmla="*/ 134 w 154"/>
                  <a:gd name="T17" fmla="*/ 45 h 162"/>
                  <a:gd name="T18" fmla="*/ 134 w 154"/>
                  <a:gd name="T19" fmla="*/ 28 h 162"/>
                  <a:gd name="T20" fmla="*/ 154 w 154"/>
                  <a:gd name="T21" fmla="*/ 45 h 162"/>
                  <a:gd name="T22" fmla="*/ 137 w 154"/>
                  <a:gd name="T23" fmla="*/ 22 h 162"/>
                  <a:gd name="T24" fmla="*/ 30 w 154"/>
                  <a:gd name="T25" fmla="*/ 18 h 162"/>
                  <a:gd name="T26" fmla="*/ 9 w 154"/>
                  <a:gd name="T27" fmla="*/ 43 h 162"/>
                  <a:gd name="T28" fmla="*/ 12 w 154"/>
                  <a:gd name="T29" fmla="*/ 125 h 162"/>
                  <a:gd name="T30" fmla="*/ 81 w 154"/>
                  <a:gd name="T31" fmla="*/ 162 h 162"/>
                  <a:gd name="T32" fmla="*/ 124 w 154"/>
                  <a:gd name="T33" fmla="*/ 20 h 162"/>
                  <a:gd name="T34" fmla="*/ 125 w 154"/>
                  <a:gd name="T35" fmla="*/ 20 h 162"/>
                  <a:gd name="T36" fmla="*/ 98 w 154"/>
                  <a:gd name="T37" fmla="*/ 10 h 162"/>
                  <a:gd name="T38" fmla="*/ 91 w 154"/>
                  <a:gd name="T39" fmla="*/ 11 h 162"/>
                  <a:gd name="T40" fmla="*/ 84 w 154"/>
                  <a:gd name="T41" fmla="*/ 6 h 162"/>
                  <a:gd name="T42" fmla="*/ 48 w 154"/>
                  <a:gd name="T43" fmla="*/ 22 h 162"/>
                  <a:gd name="T44" fmla="*/ 48 w 154"/>
                  <a:gd name="T45" fmla="*/ 104 h 162"/>
                  <a:gd name="T46" fmla="*/ 47 w 154"/>
                  <a:gd name="T47" fmla="*/ 84 h 162"/>
                  <a:gd name="T48" fmla="*/ 36 w 154"/>
                  <a:gd name="T49" fmla="*/ 55 h 162"/>
                  <a:gd name="T50" fmla="*/ 29 w 154"/>
                  <a:gd name="T51" fmla="*/ 78 h 162"/>
                  <a:gd name="T52" fmla="*/ 54 w 154"/>
                  <a:gd name="T53" fmla="*/ 132 h 162"/>
                  <a:gd name="T54" fmla="*/ 38 w 154"/>
                  <a:gd name="T55" fmla="*/ 113 h 162"/>
                  <a:gd name="T56" fmla="*/ 44 w 154"/>
                  <a:gd name="T57" fmla="*/ 28 h 162"/>
                  <a:gd name="T58" fmla="*/ 49 w 154"/>
                  <a:gd name="T59" fmla="*/ 52 h 162"/>
                  <a:gd name="T60" fmla="*/ 37 w 154"/>
                  <a:gd name="T61" fmla="*/ 20 h 162"/>
                  <a:gd name="T62" fmla="*/ 31 w 154"/>
                  <a:gd name="T63" fmla="*/ 25 h 162"/>
                  <a:gd name="T64" fmla="*/ 28 w 154"/>
                  <a:gd name="T65" fmla="*/ 46 h 162"/>
                  <a:gd name="T66" fmla="*/ 28 w 154"/>
                  <a:gd name="T67" fmla="*/ 28 h 162"/>
                  <a:gd name="T68" fmla="*/ 22 w 154"/>
                  <a:gd name="T69" fmla="*/ 78 h 162"/>
                  <a:gd name="T70" fmla="*/ 6 w 154"/>
                  <a:gd name="T71" fmla="*/ 84 h 162"/>
                  <a:gd name="T72" fmla="*/ 25 w 154"/>
                  <a:gd name="T73" fmla="*/ 111 h 162"/>
                  <a:gd name="T74" fmla="*/ 28 w 154"/>
                  <a:gd name="T75" fmla="*/ 134 h 162"/>
                  <a:gd name="T76" fmla="*/ 37 w 154"/>
                  <a:gd name="T77" fmla="*/ 135 h 162"/>
                  <a:gd name="T78" fmla="*/ 37 w 154"/>
                  <a:gd name="T79" fmla="*/ 142 h 162"/>
                  <a:gd name="T80" fmla="*/ 48 w 154"/>
                  <a:gd name="T81" fmla="*/ 149 h 162"/>
                  <a:gd name="T82" fmla="*/ 56 w 154"/>
                  <a:gd name="T83" fmla="*/ 138 h 162"/>
                  <a:gd name="T84" fmla="*/ 78 w 154"/>
                  <a:gd name="T85" fmla="*/ 156 h 162"/>
                  <a:gd name="T86" fmla="*/ 78 w 154"/>
                  <a:gd name="T87" fmla="*/ 137 h 162"/>
                  <a:gd name="T88" fmla="*/ 61 w 154"/>
                  <a:gd name="T89" fmla="*/ 131 h 162"/>
                  <a:gd name="T90" fmla="*/ 78 w 154"/>
                  <a:gd name="T91" fmla="*/ 108 h 162"/>
                  <a:gd name="T92" fmla="*/ 54 w 154"/>
                  <a:gd name="T93" fmla="*/ 103 h 162"/>
                  <a:gd name="T94" fmla="*/ 78 w 154"/>
                  <a:gd name="T95" fmla="*/ 101 h 162"/>
                  <a:gd name="T96" fmla="*/ 54 w 154"/>
                  <a:gd name="T97" fmla="*/ 59 h 162"/>
                  <a:gd name="T98" fmla="*/ 78 w 154"/>
                  <a:gd name="T99" fmla="*/ 54 h 162"/>
                  <a:gd name="T100" fmla="*/ 78 w 154"/>
                  <a:gd name="T101" fmla="*/ 32 h 162"/>
                  <a:gd name="T102" fmla="*/ 71 w 154"/>
                  <a:gd name="T103" fmla="*/ 11 h 162"/>
                  <a:gd name="T104" fmla="*/ 63 w 154"/>
                  <a:gd name="T105" fmla="*/ 25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4" h="162">
                    <a:moveTo>
                      <a:pt x="81" y="162"/>
                    </a:moveTo>
                    <a:cubicBezTo>
                      <a:pt x="84" y="150"/>
                      <a:pt x="84" y="150"/>
                      <a:pt x="84" y="150"/>
                    </a:cubicBezTo>
                    <a:cubicBezTo>
                      <a:pt x="84" y="137"/>
                      <a:pt x="84" y="137"/>
                      <a:pt x="84" y="137"/>
                    </a:cubicBezTo>
                    <a:cubicBezTo>
                      <a:pt x="85" y="137"/>
                      <a:pt x="86" y="137"/>
                      <a:pt x="87" y="137"/>
                    </a:cubicBezTo>
                    <a:cubicBezTo>
                      <a:pt x="89" y="130"/>
                      <a:pt x="89" y="130"/>
                      <a:pt x="89" y="130"/>
                    </a:cubicBezTo>
                    <a:cubicBezTo>
                      <a:pt x="87" y="130"/>
                      <a:pt x="86" y="130"/>
                      <a:pt x="84" y="130"/>
                    </a:cubicBezTo>
                    <a:cubicBezTo>
                      <a:pt x="84" y="108"/>
                      <a:pt x="84" y="108"/>
                      <a:pt x="84" y="108"/>
                    </a:cubicBezTo>
                    <a:cubicBezTo>
                      <a:pt x="87" y="108"/>
                      <a:pt x="90" y="108"/>
                      <a:pt x="93" y="108"/>
                    </a:cubicBezTo>
                    <a:cubicBezTo>
                      <a:pt x="93" y="102"/>
                      <a:pt x="93" y="102"/>
                      <a:pt x="93" y="102"/>
                    </a:cubicBezTo>
                    <a:cubicBezTo>
                      <a:pt x="90" y="102"/>
                      <a:pt x="87" y="101"/>
                      <a:pt x="84" y="101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93" y="84"/>
                      <a:pt x="93" y="84"/>
                      <a:pt x="93" y="84"/>
                    </a:cubicBezTo>
                    <a:cubicBezTo>
                      <a:pt x="93" y="78"/>
                      <a:pt x="93" y="78"/>
                      <a:pt x="93" y="78"/>
                    </a:cubicBezTo>
                    <a:cubicBezTo>
                      <a:pt x="84" y="78"/>
                      <a:pt x="84" y="78"/>
                      <a:pt x="84" y="78"/>
                    </a:cubicBezTo>
                    <a:cubicBezTo>
                      <a:pt x="84" y="61"/>
                      <a:pt x="84" y="61"/>
                      <a:pt x="84" y="61"/>
                    </a:cubicBezTo>
                    <a:cubicBezTo>
                      <a:pt x="87" y="60"/>
                      <a:pt x="90" y="60"/>
                      <a:pt x="93" y="60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0" y="54"/>
                      <a:pt x="87" y="54"/>
                      <a:pt x="84" y="54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90" y="32"/>
                      <a:pt x="96" y="31"/>
                      <a:pt x="101" y="31"/>
                    </a:cubicBezTo>
                    <a:cubicBezTo>
                      <a:pt x="102" y="33"/>
                      <a:pt x="103" y="35"/>
                      <a:pt x="104" y="38"/>
                    </a:cubicBezTo>
                    <a:cubicBezTo>
                      <a:pt x="104" y="40"/>
                      <a:pt x="105" y="42"/>
                      <a:pt x="105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1" y="39"/>
                      <a:pt x="109" y="34"/>
                      <a:pt x="108" y="30"/>
                    </a:cubicBezTo>
                    <a:cubicBezTo>
                      <a:pt x="111" y="29"/>
                      <a:pt x="115" y="29"/>
                      <a:pt x="118" y="28"/>
                    </a:cubicBezTo>
                    <a:cubicBezTo>
                      <a:pt x="122" y="33"/>
                      <a:pt x="125" y="39"/>
                      <a:pt x="127" y="45"/>
                    </a:cubicBezTo>
                    <a:cubicBezTo>
                      <a:pt x="134" y="45"/>
                      <a:pt x="134" y="45"/>
                      <a:pt x="134" y="45"/>
                    </a:cubicBezTo>
                    <a:cubicBezTo>
                      <a:pt x="131" y="38"/>
                      <a:pt x="128" y="32"/>
                      <a:pt x="125" y="26"/>
                    </a:cubicBezTo>
                    <a:cubicBezTo>
                      <a:pt x="127" y="26"/>
                      <a:pt x="129" y="25"/>
                      <a:pt x="131" y="25"/>
                    </a:cubicBezTo>
                    <a:cubicBezTo>
                      <a:pt x="132" y="26"/>
                      <a:pt x="133" y="27"/>
                      <a:pt x="134" y="28"/>
                    </a:cubicBezTo>
                    <a:cubicBezTo>
                      <a:pt x="138" y="32"/>
                      <a:pt x="142" y="36"/>
                      <a:pt x="145" y="41"/>
                    </a:cubicBezTo>
                    <a:cubicBezTo>
                      <a:pt x="142" y="42"/>
                      <a:pt x="140" y="44"/>
                      <a:pt x="137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4"/>
                      <a:pt x="153" y="43"/>
                      <a:pt x="153" y="43"/>
                    </a:cubicBezTo>
                    <a:cubicBezTo>
                      <a:pt x="152" y="41"/>
                      <a:pt x="151" y="39"/>
                      <a:pt x="150" y="37"/>
                    </a:cubicBezTo>
                    <a:cubicBezTo>
                      <a:pt x="146" y="32"/>
                      <a:pt x="142" y="27"/>
                      <a:pt x="137" y="22"/>
                    </a:cubicBezTo>
                    <a:cubicBezTo>
                      <a:pt x="136" y="21"/>
                      <a:pt x="134" y="19"/>
                      <a:pt x="132" y="18"/>
                    </a:cubicBezTo>
                    <a:cubicBezTo>
                      <a:pt x="118" y="6"/>
                      <a:pt x="100" y="0"/>
                      <a:pt x="81" y="0"/>
                    </a:cubicBezTo>
                    <a:cubicBezTo>
                      <a:pt x="62" y="0"/>
                      <a:pt x="44" y="6"/>
                      <a:pt x="30" y="18"/>
                    </a:cubicBezTo>
                    <a:cubicBezTo>
                      <a:pt x="28" y="19"/>
                      <a:pt x="26" y="21"/>
                      <a:pt x="25" y="22"/>
                    </a:cubicBezTo>
                    <a:cubicBezTo>
                      <a:pt x="20" y="27"/>
                      <a:pt x="16" y="32"/>
                      <a:pt x="12" y="37"/>
                    </a:cubicBezTo>
                    <a:cubicBezTo>
                      <a:pt x="11" y="39"/>
                      <a:pt x="10" y="41"/>
                      <a:pt x="9" y="43"/>
                    </a:cubicBezTo>
                    <a:cubicBezTo>
                      <a:pt x="3" y="54"/>
                      <a:pt x="0" y="67"/>
                      <a:pt x="0" y="81"/>
                    </a:cubicBezTo>
                    <a:cubicBezTo>
                      <a:pt x="0" y="95"/>
                      <a:pt x="3" y="108"/>
                      <a:pt x="9" y="119"/>
                    </a:cubicBezTo>
                    <a:cubicBezTo>
                      <a:pt x="10" y="121"/>
                      <a:pt x="11" y="123"/>
                      <a:pt x="12" y="125"/>
                    </a:cubicBezTo>
                    <a:cubicBezTo>
                      <a:pt x="16" y="130"/>
                      <a:pt x="20" y="135"/>
                      <a:pt x="25" y="140"/>
                    </a:cubicBezTo>
                    <a:cubicBezTo>
                      <a:pt x="26" y="141"/>
                      <a:pt x="28" y="143"/>
                      <a:pt x="30" y="144"/>
                    </a:cubicBezTo>
                    <a:cubicBezTo>
                      <a:pt x="44" y="156"/>
                      <a:pt x="62" y="162"/>
                      <a:pt x="81" y="162"/>
                    </a:cubicBezTo>
                    <a:cubicBezTo>
                      <a:pt x="81" y="162"/>
                      <a:pt x="81" y="162"/>
                      <a:pt x="81" y="162"/>
                    </a:cubicBezTo>
                    <a:close/>
                    <a:moveTo>
                      <a:pt x="125" y="20"/>
                    </a:moveTo>
                    <a:cubicBezTo>
                      <a:pt x="125" y="20"/>
                      <a:pt x="124" y="20"/>
                      <a:pt x="124" y="20"/>
                    </a:cubicBezTo>
                    <a:cubicBezTo>
                      <a:pt x="123" y="21"/>
                      <a:pt x="122" y="21"/>
                      <a:pt x="121" y="21"/>
                    </a:cubicBezTo>
                    <a:cubicBezTo>
                      <a:pt x="119" y="18"/>
                      <a:pt x="116" y="16"/>
                      <a:pt x="114" y="13"/>
                    </a:cubicBezTo>
                    <a:cubicBezTo>
                      <a:pt x="118" y="15"/>
                      <a:pt x="121" y="17"/>
                      <a:pt x="125" y="20"/>
                    </a:cubicBezTo>
                    <a:close/>
                    <a:moveTo>
                      <a:pt x="114" y="22"/>
                    </a:moveTo>
                    <a:cubicBezTo>
                      <a:pt x="111" y="23"/>
                      <a:pt x="108" y="23"/>
                      <a:pt x="106" y="24"/>
                    </a:cubicBezTo>
                    <a:cubicBezTo>
                      <a:pt x="103" y="18"/>
                      <a:pt x="101" y="14"/>
                      <a:pt x="98" y="10"/>
                    </a:cubicBezTo>
                    <a:cubicBezTo>
                      <a:pt x="104" y="13"/>
                      <a:pt x="109" y="17"/>
                      <a:pt x="114" y="22"/>
                    </a:cubicBezTo>
                    <a:close/>
                    <a:moveTo>
                      <a:pt x="84" y="6"/>
                    </a:moveTo>
                    <a:cubicBezTo>
                      <a:pt x="86" y="7"/>
                      <a:pt x="89" y="9"/>
                      <a:pt x="91" y="11"/>
                    </a:cubicBezTo>
                    <a:cubicBezTo>
                      <a:pt x="94" y="14"/>
                      <a:pt x="97" y="19"/>
                      <a:pt x="99" y="25"/>
                    </a:cubicBezTo>
                    <a:cubicBezTo>
                      <a:pt x="94" y="25"/>
                      <a:pt x="89" y="25"/>
                      <a:pt x="84" y="25"/>
                    </a:cubicBezTo>
                    <a:lnTo>
                      <a:pt x="84" y="6"/>
                    </a:lnTo>
                    <a:close/>
                    <a:moveTo>
                      <a:pt x="64" y="10"/>
                    </a:moveTo>
                    <a:cubicBezTo>
                      <a:pt x="61" y="14"/>
                      <a:pt x="59" y="18"/>
                      <a:pt x="56" y="24"/>
                    </a:cubicBezTo>
                    <a:cubicBezTo>
                      <a:pt x="54" y="23"/>
                      <a:pt x="51" y="23"/>
                      <a:pt x="48" y="22"/>
                    </a:cubicBezTo>
                    <a:cubicBezTo>
                      <a:pt x="53" y="17"/>
                      <a:pt x="58" y="13"/>
                      <a:pt x="64" y="10"/>
                    </a:cubicBezTo>
                    <a:close/>
                    <a:moveTo>
                      <a:pt x="47" y="84"/>
                    </a:moveTo>
                    <a:cubicBezTo>
                      <a:pt x="47" y="91"/>
                      <a:pt x="48" y="98"/>
                      <a:pt x="48" y="104"/>
                    </a:cubicBezTo>
                    <a:cubicBezTo>
                      <a:pt x="42" y="105"/>
                      <a:pt x="37" y="107"/>
                      <a:pt x="32" y="108"/>
                    </a:cubicBezTo>
                    <a:cubicBezTo>
                      <a:pt x="30" y="101"/>
                      <a:pt x="29" y="92"/>
                      <a:pt x="29" y="84"/>
                    </a:cubicBezTo>
                    <a:lnTo>
                      <a:pt x="47" y="84"/>
                    </a:lnTo>
                    <a:close/>
                    <a:moveTo>
                      <a:pt x="29" y="78"/>
                    </a:moveTo>
                    <a:cubicBezTo>
                      <a:pt x="29" y="69"/>
                      <a:pt x="30" y="61"/>
                      <a:pt x="32" y="54"/>
                    </a:cubicBezTo>
                    <a:cubicBezTo>
                      <a:pt x="33" y="54"/>
                      <a:pt x="35" y="55"/>
                      <a:pt x="36" y="55"/>
                    </a:cubicBezTo>
                    <a:cubicBezTo>
                      <a:pt x="40" y="56"/>
                      <a:pt x="44" y="57"/>
                      <a:pt x="48" y="58"/>
                    </a:cubicBezTo>
                    <a:cubicBezTo>
                      <a:pt x="48" y="64"/>
                      <a:pt x="47" y="71"/>
                      <a:pt x="47" y="78"/>
                    </a:cubicBezTo>
                    <a:lnTo>
                      <a:pt x="29" y="78"/>
                    </a:lnTo>
                    <a:close/>
                    <a:moveTo>
                      <a:pt x="38" y="113"/>
                    </a:moveTo>
                    <a:cubicBezTo>
                      <a:pt x="42" y="112"/>
                      <a:pt x="45" y="111"/>
                      <a:pt x="49" y="110"/>
                    </a:cubicBezTo>
                    <a:cubicBezTo>
                      <a:pt x="50" y="118"/>
                      <a:pt x="52" y="126"/>
                      <a:pt x="54" y="132"/>
                    </a:cubicBezTo>
                    <a:cubicBezTo>
                      <a:pt x="51" y="133"/>
                      <a:pt x="47" y="133"/>
                      <a:pt x="44" y="134"/>
                    </a:cubicBezTo>
                    <a:cubicBezTo>
                      <a:pt x="40" y="128"/>
                      <a:pt x="36" y="121"/>
                      <a:pt x="34" y="114"/>
                    </a:cubicBezTo>
                    <a:cubicBezTo>
                      <a:pt x="35" y="114"/>
                      <a:pt x="37" y="113"/>
                      <a:pt x="38" y="113"/>
                    </a:cubicBezTo>
                    <a:close/>
                    <a:moveTo>
                      <a:pt x="49" y="52"/>
                    </a:moveTo>
                    <a:cubicBezTo>
                      <a:pt x="44" y="51"/>
                      <a:pt x="38" y="49"/>
                      <a:pt x="34" y="48"/>
                    </a:cubicBezTo>
                    <a:cubicBezTo>
                      <a:pt x="36" y="40"/>
                      <a:pt x="40" y="34"/>
                      <a:pt x="44" y="28"/>
                    </a:cubicBezTo>
                    <a:cubicBezTo>
                      <a:pt x="47" y="29"/>
                      <a:pt x="51" y="29"/>
                      <a:pt x="54" y="30"/>
                    </a:cubicBezTo>
                    <a:cubicBezTo>
                      <a:pt x="54" y="32"/>
                      <a:pt x="53" y="34"/>
                      <a:pt x="52" y="36"/>
                    </a:cubicBezTo>
                    <a:cubicBezTo>
                      <a:pt x="51" y="41"/>
                      <a:pt x="50" y="46"/>
                      <a:pt x="49" y="52"/>
                    </a:cubicBezTo>
                    <a:close/>
                    <a:moveTo>
                      <a:pt x="48" y="13"/>
                    </a:moveTo>
                    <a:cubicBezTo>
                      <a:pt x="46" y="16"/>
                      <a:pt x="43" y="18"/>
                      <a:pt x="41" y="21"/>
                    </a:cubicBezTo>
                    <a:cubicBezTo>
                      <a:pt x="40" y="21"/>
                      <a:pt x="38" y="20"/>
                      <a:pt x="37" y="20"/>
                    </a:cubicBezTo>
                    <a:cubicBezTo>
                      <a:pt x="41" y="17"/>
                      <a:pt x="44" y="15"/>
                      <a:pt x="48" y="13"/>
                    </a:cubicBezTo>
                    <a:close/>
                    <a:moveTo>
                      <a:pt x="28" y="28"/>
                    </a:moveTo>
                    <a:cubicBezTo>
                      <a:pt x="29" y="27"/>
                      <a:pt x="30" y="26"/>
                      <a:pt x="31" y="25"/>
                    </a:cubicBezTo>
                    <a:cubicBezTo>
                      <a:pt x="33" y="25"/>
                      <a:pt x="35" y="26"/>
                      <a:pt x="36" y="2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4" y="32"/>
                      <a:pt x="30" y="39"/>
                      <a:pt x="28" y="46"/>
                    </a:cubicBezTo>
                    <a:cubicBezTo>
                      <a:pt x="28" y="46"/>
                      <a:pt x="27" y="46"/>
                      <a:pt x="27" y="46"/>
                    </a:cubicBezTo>
                    <a:cubicBezTo>
                      <a:pt x="23" y="44"/>
                      <a:pt x="20" y="43"/>
                      <a:pt x="17" y="41"/>
                    </a:cubicBezTo>
                    <a:cubicBezTo>
                      <a:pt x="20" y="36"/>
                      <a:pt x="24" y="32"/>
                      <a:pt x="28" y="28"/>
                    </a:cubicBezTo>
                    <a:close/>
                    <a:moveTo>
                      <a:pt x="14" y="46"/>
                    </a:moveTo>
                    <a:cubicBezTo>
                      <a:pt x="18" y="48"/>
                      <a:pt x="22" y="50"/>
                      <a:pt x="26" y="52"/>
                    </a:cubicBezTo>
                    <a:cubicBezTo>
                      <a:pt x="24" y="60"/>
                      <a:pt x="23" y="69"/>
                      <a:pt x="22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67"/>
                      <a:pt x="9" y="56"/>
                      <a:pt x="14" y="46"/>
                    </a:cubicBezTo>
                    <a:close/>
                    <a:moveTo>
                      <a:pt x="6" y="84"/>
                    </a:moveTo>
                    <a:cubicBezTo>
                      <a:pt x="22" y="84"/>
                      <a:pt x="22" y="84"/>
                      <a:pt x="22" y="84"/>
                    </a:cubicBezTo>
                    <a:cubicBezTo>
                      <a:pt x="23" y="93"/>
                      <a:pt x="24" y="102"/>
                      <a:pt x="26" y="110"/>
                    </a:cubicBezTo>
                    <a:cubicBezTo>
                      <a:pt x="26" y="110"/>
                      <a:pt x="25" y="110"/>
                      <a:pt x="25" y="111"/>
                    </a:cubicBezTo>
                    <a:cubicBezTo>
                      <a:pt x="21" y="112"/>
                      <a:pt x="17" y="114"/>
                      <a:pt x="14" y="116"/>
                    </a:cubicBezTo>
                    <a:cubicBezTo>
                      <a:pt x="9" y="106"/>
                      <a:pt x="6" y="95"/>
                      <a:pt x="6" y="84"/>
                    </a:cubicBezTo>
                    <a:close/>
                    <a:moveTo>
                      <a:pt x="28" y="134"/>
                    </a:moveTo>
                    <a:cubicBezTo>
                      <a:pt x="24" y="130"/>
                      <a:pt x="20" y="126"/>
                      <a:pt x="17" y="121"/>
                    </a:cubicBezTo>
                    <a:cubicBezTo>
                      <a:pt x="20" y="119"/>
                      <a:pt x="24" y="118"/>
                      <a:pt x="28" y="116"/>
                    </a:cubicBezTo>
                    <a:cubicBezTo>
                      <a:pt x="30" y="123"/>
                      <a:pt x="34" y="130"/>
                      <a:pt x="37" y="135"/>
                    </a:cubicBezTo>
                    <a:cubicBezTo>
                      <a:pt x="35" y="136"/>
                      <a:pt x="33" y="137"/>
                      <a:pt x="31" y="137"/>
                    </a:cubicBezTo>
                    <a:cubicBezTo>
                      <a:pt x="30" y="136"/>
                      <a:pt x="29" y="135"/>
                      <a:pt x="28" y="134"/>
                    </a:cubicBezTo>
                    <a:close/>
                    <a:moveTo>
                      <a:pt x="37" y="142"/>
                    </a:moveTo>
                    <a:cubicBezTo>
                      <a:pt x="37" y="142"/>
                      <a:pt x="38" y="142"/>
                      <a:pt x="38" y="142"/>
                    </a:cubicBezTo>
                    <a:cubicBezTo>
                      <a:pt x="39" y="141"/>
                      <a:pt x="40" y="141"/>
                      <a:pt x="41" y="141"/>
                    </a:cubicBezTo>
                    <a:cubicBezTo>
                      <a:pt x="43" y="144"/>
                      <a:pt x="46" y="146"/>
                      <a:pt x="48" y="149"/>
                    </a:cubicBezTo>
                    <a:cubicBezTo>
                      <a:pt x="44" y="147"/>
                      <a:pt x="41" y="145"/>
                      <a:pt x="37" y="142"/>
                    </a:cubicBezTo>
                    <a:close/>
                    <a:moveTo>
                      <a:pt x="48" y="139"/>
                    </a:moveTo>
                    <a:cubicBezTo>
                      <a:pt x="51" y="139"/>
                      <a:pt x="54" y="138"/>
                      <a:pt x="56" y="138"/>
                    </a:cubicBezTo>
                    <a:cubicBezTo>
                      <a:pt x="59" y="144"/>
                      <a:pt x="61" y="148"/>
                      <a:pt x="64" y="152"/>
                    </a:cubicBezTo>
                    <a:cubicBezTo>
                      <a:pt x="58" y="149"/>
                      <a:pt x="53" y="145"/>
                      <a:pt x="48" y="139"/>
                    </a:cubicBezTo>
                    <a:close/>
                    <a:moveTo>
                      <a:pt x="78" y="156"/>
                    </a:moveTo>
                    <a:cubicBezTo>
                      <a:pt x="76" y="155"/>
                      <a:pt x="73" y="153"/>
                      <a:pt x="71" y="151"/>
                    </a:cubicBezTo>
                    <a:cubicBezTo>
                      <a:pt x="68" y="148"/>
                      <a:pt x="65" y="143"/>
                      <a:pt x="63" y="137"/>
                    </a:cubicBezTo>
                    <a:cubicBezTo>
                      <a:pt x="68" y="137"/>
                      <a:pt x="73" y="137"/>
                      <a:pt x="78" y="137"/>
                    </a:cubicBezTo>
                    <a:lnTo>
                      <a:pt x="78" y="156"/>
                    </a:lnTo>
                    <a:close/>
                    <a:moveTo>
                      <a:pt x="78" y="130"/>
                    </a:moveTo>
                    <a:cubicBezTo>
                      <a:pt x="72" y="130"/>
                      <a:pt x="66" y="131"/>
                      <a:pt x="61" y="131"/>
                    </a:cubicBezTo>
                    <a:cubicBezTo>
                      <a:pt x="60" y="129"/>
                      <a:pt x="59" y="127"/>
                      <a:pt x="58" y="124"/>
                    </a:cubicBezTo>
                    <a:cubicBezTo>
                      <a:pt x="57" y="119"/>
                      <a:pt x="56" y="114"/>
                      <a:pt x="55" y="109"/>
                    </a:cubicBezTo>
                    <a:cubicBezTo>
                      <a:pt x="62" y="108"/>
                      <a:pt x="70" y="108"/>
                      <a:pt x="78" y="108"/>
                    </a:cubicBezTo>
                    <a:lnTo>
                      <a:pt x="78" y="130"/>
                    </a:lnTo>
                    <a:close/>
                    <a:moveTo>
                      <a:pt x="78" y="101"/>
                    </a:moveTo>
                    <a:cubicBezTo>
                      <a:pt x="70" y="102"/>
                      <a:pt x="62" y="102"/>
                      <a:pt x="54" y="103"/>
                    </a:cubicBezTo>
                    <a:cubicBezTo>
                      <a:pt x="54" y="97"/>
                      <a:pt x="53" y="91"/>
                      <a:pt x="53" y="84"/>
                    </a:cubicBezTo>
                    <a:cubicBezTo>
                      <a:pt x="78" y="84"/>
                      <a:pt x="78" y="84"/>
                      <a:pt x="78" y="84"/>
                    </a:cubicBezTo>
                    <a:lnTo>
                      <a:pt x="78" y="101"/>
                    </a:lnTo>
                    <a:close/>
                    <a:moveTo>
                      <a:pt x="78" y="78"/>
                    </a:move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71"/>
                      <a:pt x="54" y="65"/>
                      <a:pt x="54" y="59"/>
                    </a:cubicBezTo>
                    <a:cubicBezTo>
                      <a:pt x="62" y="60"/>
                      <a:pt x="70" y="60"/>
                      <a:pt x="78" y="61"/>
                    </a:cubicBezTo>
                    <a:lnTo>
                      <a:pt x="78" y="78"/>
                    </a:lnTo>
                    <a:close/>
                    <a:moveTo>
                      <a:pt x="78" y="54"/>
                    </a:moveTo>
                    <a:cubicBezTo>
                      <a:pt x="70" y="54"/>
                      <a:pt x="62" y="54"/>
                      <a:pt x="55" y="53"/>
                    </a:cubicBezTo>
                    <a:cubicBezTo>
                      <a:pt x="57" y="44"/>
                      <a:pt x="58" y="37"/>
                      <a:pt x="61" y="31"/>
                    </a:cubicBezTo>
                    <a:cubicBezTo>
                      <a:pt x="66" y="31"/>
                      <a:pt x="72" y="32"/>
                      <a:pt x="78" y="32"/>
                    </a:cubicBezTo>
                    <a:lnTo>
                      <a:pt x="78" y="54"/>
                    </a:lnTo>
                    <a:close/>
                    <a:moveTo>
                      <a:pt x="63" y="25"/>
                    </a:moveTo>
                    <a:cubicBezTo>
                      <a:pt x="65" y="19"/>
                      <a:pt x="68" y="14"/>
                      <a:pt x="71" y="11"/>
                    </a:cubicBezTo>
                    <a:cubicBezTo>
                      <a:pt x="73" y="9"/>
                      <a:pt x="76" y="7"/>
                      <a:pt x="78" y="6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73" y="25"/>
                      <a:pt x="68" y="25"/>
                      <a:pt x="63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1" name="淘宝网chenying0907出品 20"/>
          <p:cNvSpPr/>
          <p:nvPr/>
        </p:nvSpPr>
        <p:spPr>
          <a:xfrm>
            <a:off x="1879497" y="3415922"/>
            <a:ext cx="1440000" cy="1440000"/>
          </a:xfrm>
          <a:prstGeom prst="ellipse">
            <a:avLst/>
          </a:prstGeom>
          <a:solidFill>
            <a:schemeClr val="accent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产品简介</a:t>
            </a:r>
          </a:p>
        </p:txBody>
      </p:sp>
      <p:grpSp>
        <p:nvGrpSpPr>
          <p:cNvPr id="25" name="淘宝网chenying0907出品 24"/>
          <p:cNvGrpSpPr/>
          <p:nvPr/>
        </p:nvGrpSpPr>
        <p:grpSpPr>
          <a:xfrm>
            <a:off x="4759325" y="1977390"/>
            <a:ext cx="6711950" cy="4015740"/>
            <a:chOff x="7495" y="3114"/>
            <a:chExt cx="10570" cy="6324"/>
          </a:xfrm>
        </p:grpSpPr>
        <p:sp>
          <p:nvSpPr>
            <p:cNvPr id="22" name="圆角淘宝网chenying0907出品 21"/>
            <p:cNvSpPr/>
            <p:nvPr/>
          </p:nvSpPr>
          <p:spPr>
            <a:xfrm>
              <a:off x="7495" y="3114"/>
              <a:ext cx="10570" cy="6324"/>
            </a:xfrm>
            <a:prstGeom prst="round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淘宝网chenying0907出品 22"/>
            <p:cNvSpPr txBox="1"/>
            <p:nvPr/>
          </p:nvSpPr>
          <p:spPr>
            <a:xfrm>
              <a:off x="8586" y="5053"/>
              <a:ext cx="8634" cy="2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该应用的适用场景为零售商与经销商之间的进行商品交易，是一个应用于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B2B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场景而非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B2C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场景</a:t>
              </a:r>
            </a:p>
          </p:txBody>
        </p:sp>
        <p:sp>
          <p:nvSpPr>
            <p:cNvPr id="24" name="淘宝网chenying0907出品 23"/>
            <p:cNvSpPr txBox="1"/>
            <p:nvPr/>
          </p:nvSpPr>
          <p:spPr>
            <a:xfrm>
              <a:off x="8771" y="4028"/>
              <a:ext cx="3398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使用场景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6954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淘宝网chenying0907出品 6"/>
          <p:cNvSpPr/>
          <p:nvPr/>
        </p:nvSpPr>
        <p:spPr>
          <a:xfrm>
            <a:off x="1159497" y="2667785"/>
            <a:ext cx="2880000" cy="2880000"/>
          </a:xfrm>
          <a:prstGeom prst="ellipse">
            <a:avLst/>
          </a:prstGeom>
          <a:noFill/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淘宝网chenying0907出品 1"/>
          <p:cNvGrpSpPr/>
          <p:nvPr/>
        </p:nvGrpSpPr>
        <p:grpSpPr>
          <a:xfrm>
            <a:off x="3558618" y="3535680"/>
            <a:ext cx="899160" cy="899160"/>
            <a:chOff x="4235" y="3680"/>
            <a:chExt cx="1416" cy="1416"/>
          </a:xfrm>
        </p:grpSpPr>
        <p:sp>
          <p:nvSpPr>
            <p:cNvPr id="11" name="淘宝网chenying0907出品 10"/>
            <p:cNvSpPr/>
            <p:nvPr/>
          </p:nvSpPr>
          <p:spPr>
            <a:xfrm>
              <a:off x="4235" y="3680"/>
              <a:ext cx="1417" cy="1417"/>
            </a:xfrm>
            <a:prstGeom prst="ellipse">
              <a:avLst/>
            </a:prstGeom>
            <a:solidFill>
              <a:schemeClr val="accent1"/>
            </a:solidFill>
            <a:ln w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淘宝网chenying0907出品 222"/>
            <p:cNvSpPr>
              <a:spLocks noEditPoints="1"/>
            </p:cNvSpPr>
            <p:nvPr/>
          </p:nvSpPr>
          <p:spPr bwMode="auto">
            <a:xfrm>
              <a:off x="4598" y="3962"/>
              <a:ext cx="692" cy="792"/>
            </a:xfrm>
            <a:custGeom>
              <a:avLst/>
              <a:gdLst>
                <a:gd name="T0" fmla="*/ 157 w 195"/>
                <a:gd name="T1" fmla="*/ 173 h 223"/>
                <a:gd name="T2" fmla="*/ 136 w 195"/>
                <a:gd name="T3" fmla="*/ 148 h 223"/>
                <a:gd name="T4" fmla="*/ 148 w 195"/>
                <a:gd name="T5" fmla="*/ 111 h 223"/>
                <a:gd name="T6" fmla="*/ 101 w 195"/>
                <a:gd name="T7" fmla="*/ 107 h 223"/>
                <a:gd name="T8" fmla="*/ 90 w 195"/>
                <a:gd name="T9" fmla="*/ 79 h 223"/>
                <a:gd name="T10" fmla="*/ 117 w 195"/>
                <a:gd name="T11" fmla="*/ 68 h 223"/>
                <a:gd name="T12" fmla="*/ 154 w 195"/>
                <a:gd name="T13" fmla="*/ 61 h 223"/>
                <a:gd name="T14" fmla="*/ 143 w 195"/>
                <a:gd name="T15" fmla="*/ 55 h 223"/>
                <a:gd name="T16" fmla="*/ 147 w 195"/>
                <a:gd name="T17" fmla="*/ 46 h 223"/>
                <a:gd name="T18" fmla="*/ 135 w 195"/>
                <a:gd name="T19" fmla="*/ 39 h 223"/>
                <a:gd name="T20" fmla="*/ 121 w 195"/>
                <a:gd name="T21" fmla="*/ 41 h 223"/>
                <a:gd name="T22" fmla="*/ 133 w 195"/>
                <a:gd name="T23" fmla="*/ 23 h 223"/>
                <a:gd name="T24" fmla="*/ 107 w 195"/>
                <a:gd name="T25" fmla="*/ 46 h 223"/>
                <a:gd name="T26" fmla="*/ 109 w 195"/>
                <a:gd name="T27" fmla="*/ 27 h 223"/>
                <a:gd name="T28" fmla="*/ 97 w 195"/>
                <a:gd name="T29" fmla="*/ 34 h 223"/>
                <a:gd name="T30" fmla="*/ 113 w 195"/>
                <a:gd name="T31" fmla="*/ 12 h 223"/>
                <a:gd name="T32" fmla="*/ 89 w 195"/>
                <a:gd name="T33" fmla="*/ 33 h 223"/>
                <a:gd name="T34" fmla="*/ 94 w 195"/>
                <a:gd name="T35" fmla="*/ 5 h 223"/>
                <a:gd name="T36" fmla="*/ 84 w 195"/>
                <a:gd name="T37" fmla="*/ 42 h 223"/>
                <a:gd name="T38" fmla="*/ 71 w 195"/>
                <a:gd name="T39" fmla="*/ 50 h 223"/>
                <a:gd name="T40" fmla="*/ 67 w 195"/>
                <a:gd name="T41" fmla="*/ 45 h 223"/>
                <a:gd name="T42" fmla="*/ 54 w 195"/>
                <a:gd name="T43" fmla="*/ 45 h 223"/>
                <a:gd name="T44" fmla="*/ 63 w 195"/>
                <a:gd name="T45" fmla="*/ 51 h 223"/>
                <a:gd name="T46" fmla="*/ 70 w 195"/>
                <a:gd name="T47" fmla="*/ 63 h 223"/>
                <a:gd name="T48" fmla="*/ 48 w 195"/>
                <a:gd name="T49" fmla="*/ 85 h 223"/>
                <a:gd name="T50" fmla="*/ 32 w 195"/>
                <a:gd name="T51" fmla="*/ 102 h 223"/>
                <a:gd name="T52" fmla="*/ 10 w 195"/>
                <a:gd name="T53" fmla="*/ 97 h 223"/>
                <a:gd name="T54" fmla="*/ 2 w 195"/>
                <a:gd name="T55" fmla="*/ 111 h 223"/>
                <a:gd name="T56" fmla="*/ 30 w 195"/>
                <a:gd name="T57" fmla="*/ 162 h 223"/>
                <a:gd name="T58" fmla="*/ 33 w 195"/>
                <a:gd name="T59" fmla="*/ 144 h 223"/>
                <a:gd name="T60" fmla="*/ 15 w 195"/>
                <a:gd name="T61" fmla="*/ 117 h 223"/>
                <a:gd name="T62" fmla="*/ 97 w 195"/>
                <a:gd name="T63" fmla="*/ 149 h 223"/>
                <a:gd name="T64" fmla="*/ 146 w 195"/>
                <a:gd name="T65" fmla="*/ 181 h 223"/>
                <a:gd name="T66" fmla="*/ 191 w 195"/>
                <a:gd name="T67" fmla="*/ 223 h 223"/>
                <a:gd name="T68" fmla="*/ 120 w 195"/>
                <a:gd name="T69" fmla="*/ 51 h 223"/>
                <a:gd name="T70" fmla="*/ 130 w 195"/>
                <a:gd name="T71" fmla="*/ 48 h 223"/>
                <a:gd name="T72" fmla="*/ 128 w 195"/>
                <a:gd name="T73" fmla="*/ 62 h 223"/>
                <a:gd name="T74" fmla="*/ 120 w 195"/>
                <a:gd name="T75" fmla="*/ 51 h 223"/>
                <a:gd name="T76" fmla="*/ 114 w 195"/>
                <a:gd name="T77" fmla="*/ 53 h 223"/>
                <a:gd name="T78" fmla="*/ 106 w 195"/>
                <a:gd name="T79" fmla="*/ 5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5" h="223">
                  <a:moveTo>
                    <a:pt x="192" y="212"/>
                  </a:moveTo>
                  <a:cubicBezTo>
                    <a:pt x="192" y="212"/>
                    <a:pt x="164" y="194"/>
                    <a:pt x="157" y="173"/>
                  </a:cubicBezTo>
                  <a:cubicBezTo>
                    <a:pt x="157" y="173"/>
                    <a:pt x="155" y="166"/>
                    <a:pt x="148" y="165"/>
                  </a:cubicBezTo>
                  <a:cubicBezTo>
                    <a:pt x="142" y="163"/>
                    <a:pt x="135" y="154"/>
                    <a:pt x="136" y="148"/>
                  </a:cubicBezTo>
                  <a:cubicBezTo>
                    <a:pt x="137" y="141"/>
                    <a:pt x="144" y="139"/>
                    <a:pt x="141" y="127"/>
                  </a:cubicBezTo>
                  <a:cubicBezTo>
                    <a:pt x="141" y="127"/>
                    <a:pt x="154" y="119"/>
                    <a:pt x="148" y="111"/>
                  </a:cubicBezTo>
                  <a:cubicBezTo>
                    <a:pt x="148" y="111"/>
                    <a:pt x="139" y="119"/>
                    <a:pt x="132" y="114"/>
                  </a:cubicBezTo>
                  <a:cubicBezTo>
                    <a:pt x="125" y="110"/>
                    <a:pt x="115" y="106"/>
                    <a:pt x="101" y="107"/>
                  </a:cubicBezTo>
                  <a:cubicBezTo>
                    <a:pt x="86" y="108"/>
                    <a:pt x="72" y="102"/>
                    <a:pt x="77" y="93"/>
                  </a:cubicBezTo>
                  <a:cubicBezTo>
                    <a:pt x="83" y="84"/>
                    <a:pt x="90" y="79"/>
                    <a:pt x="90" y="79"/>
                  </a:cubicBezTo>
                  <a:cubicBezTo>
                    <a:pt x="90" y="79"/>
                    <a:pt x="97" y="73"/>
                    <a:pt x="99" y="71"/>
                  </a:cubicBezTo>
                  <a:cubicBezTo>
                    <a:pt x="101" y="69"/>
                    <a:pt x="112" y="74"/>
                    <a:pt x="117" y="68"/>
                  </a:cubicBezTo>
                  <a:cubicBezTo>
                    <a:pt x="117" y="68"/>
                    <a:pt x="118" y="66"/>
                    <a:pt x="121" y="67"/>
                  </a:cubicBezTo>
                  <a:cubicBezTo>
                    <a:pt x="124" y="68"/>
                    <a:pt x="141" y="68"/>
                    <a:pt x="154" y="61"/>
                  </a:cubicBezTo>
                  <a:cubicBezTo>
                    <a:pt x="154" y="61"/>
                    <a:pt x="155" y="56"/>
                    <a:pt x="152" y="57"/>
                  </a:cubicBezTo>
                  <a:cubicBezTo>
                    <a:pt x="149" y="58"/>
                    <a:pt x="138" y="61"/>
                    <a:pt x="143" y="55"/>
                  </a:cubicBezTo>
                  <a:cubicBezTo>
                    <a:pt x="148" y="49"/>
                    <a:pt x="150" y="49"/>
                    <a:pt x="150" y="49"/>
                  </a:cubicBezTo>
                  <a:cubicBezTo>
                    <a:pt x="150" y="49"/>
                    <a:pt x="150" y="44"/>
                    <a:pt x="147" y="46"/>
                  </a:cubicBezTo>
                  <a:cubicBezTo>
                    <a:pt x="144" y="49"/>
                    <a:pt x="134" y="56"/>
                    <a:pt x="134" y="51"/>
                  </a:cubicBezTo>
                  <a:cubicBezTo>
                    <a:pt x="134" y="46"/>
                    <a:pt x="135" y="39"/>
                    <a:pt x="135" y="39"/>
                  </a:cubicBezTo>
                  <a:cubicBezTo>
                    <a:pt x="135" y="39"/>
                    <a:pt x="133" y="39"/>
                    <a:pt x="130" y="40"/>
                  </a:cubicBezTo>
                  <a:cubicBezTo>
                    <a:pt x="127" y="42"/>
                    <a:pt x="117" y="47"/>
                    <a:pt x="121" y="41"/>
                  </a:cubicBezTo>
                  <a:cubicBezTo>
                    <a:pt x="124" y="35"/>
                    <a:pt x="126" y="28"/>
                    <a:pt x="135" y="26"/>
                  </a:cubicBezTo>
                  <a:cubicBezTo>
                    <a:pt x="135" y="26"/>
                    <a:pt x="138" y="21"/>
                    <a:pt x="133" y="23"/>
                  </a:cubicBezTo>
                  <a:cubicBezTo>
                    <a:pt x="127" y="25"/>
                    <a:pt x="116" y="31"/>
                    <a:pt x="114" y="41"/>
                  </a:cubicBezTo>
                  <a:cubicBezTo>
                    <a:pt x="112" y="51"/>
                    <a:pt x="109" y="46"/>
                    <a:pt x="107" y="46"/>
                  </a:cubicBezTo>
                  <a:cubicBezTo>
                    <a:pt x="105" y="47"/>
                    <a:pt x="97" y="45"/>
                    <a:pt x="101" y="36"/>
                  </a:cubicBezTo>
                  <a:cubicBezTo>
                    <a:pt x="106" y="28"/>
                    <a:pt x="109" y="27"/>
                    <a:pt x="109" y="27"/>
                  </a:cubicBezTo>
                  <a:cubicBezTo>
                    <a:pt x="109" y="27"/>
                    <a:pt x="113" y="23"/>
                    <a:pt x="109" y="24"/>
                  </a:cubicBezTo>
                  <a:cubicBezTo>
                    <a:pt x="106" y="24"/>
                    <a:pt x="99" y="29"/>
                    <a:pt x="97" y="34"/>
                  </a:cubicBezTo>
                  <a:cubicBezTo>
                    <a:pt x="97" y="34"/>
                    <a:pt x="93" y="38"/>
                    <a:pt x="94" y="32"/>
                  </a:cubicBezTo>
                  <a:cubicBezTo>
                    <a:pt x="95" y="27"/>
                    <a:pt x="97" y="16"/>
                    <a:pt x="113" y="12"/>
                  </a:cubicBezTo>
                  <a:cubicBezTo>
                    <a:pt x="113" y="12"/>
                    <a:pt x="114" y="8"/>
                    <a:pt x="111" y="9"/>
                  </a:cubicBezTo>
                  <a:cubicBezTo>
                    <a:pt x="109" y="10"/>
                    <a:pt x="93" y="12"/>
                    <a:pt x="89" y="33"/>
                  </a:cubicBezTo>
                  <a:cubicBezTo>
                    <a:pt x="89" y="33"/>
                    <a:pt x="87" y="38"/>
                    <a:pt x="85" y="32"/>
                  </a:cubicBezTo>
                  <a:cubicBezTo>
                    <a:pt x="83" y="26"/>
                    <a:pt x="80" y="13"/>
                    <a:pt x="94" y="5"/>
                  </a:cubicBezTo>
                  <a:cubicBezTo>
                    <a:pt x="94" y="5"/>
                    <a:pt x="96" y="0"/>
                    <a:pt x="93" y="1"/>
                  </a:cubicBezTo>
                  <a:cubicBezTo>
                    <a:pt x="90" y="2"/>
                    <a:pt x="69" y="13"/>
                    <a:pt x="84" y="42"/>
                  </a:cubicBezTo>
                  <a:cubicBezTo>
                    <a:pt x="84" y="42"/>
                    <a:pt x="88" y="48"/>
                    <a:pt x="85" y="48"/>
                  </a:cubicBezTo>
                  <a:cubicBezTo>
                    <a:pt x="85" y="48"/>
                    <a:pt x="77" y="50"/>
                    <a:pt x="71" y="50"/>
                  </a:cubicBezTo>
                  <a:cubicBezTo>
                    <a:pt x="71" y="50"/>
                    <a:pt x="67" y="49"/>
                    <a:pt x="64" y="50"/>
                  </a:cubicBezTo>
                  <a:cubicBezTo>
                    <a:pt x="66" y="49"/>
                    <a:pt x="67" y="47"/>
                    <a:pt x="67" y="45"/>
                  </a:cubicBezTo>
                  <a:cubicBezTo>
                    <a:pt x="67" y="42"/>
                    <a:pt x="64" y="39"/>
                    <a:pt x="60" y="39"/>
                  </a:cubicBezTo>
                  <a:cubicBezTo>
                    <a:pt x="56" y="39"/>
                    <a:pt x="54" y="42"/>
                    <a:pt x="54" y="45"/>
                  </a:cubicBezTo>
                  <a:cubicBezTo>
                    <a:pt x="54" y="49"/>
                    <a:pt x="56" y="52"/>
                    <a:pt x="60" y="52"/>
                  </a:cubicBezTo>
                  <a:cubicBezTo>
                    <a:pt x="61" y="52"/>
                    <a:pt x="62" y="52"/>
                    <a:pt x="63" y="51"/>
                  </a:cubicBezTo>
                  <a:cubicBezTo>
                    <a:pt x="62" y="52"/>
                    <a:pt x="62" y="53"/>
                    <a:pt x="62" y="54"/>
                  </a:cubicBezTo>
                  <a:cubicBezTo>
                    <a:pt x="62" y="54"/>
                    <a:pt x="64" y="59"/>
                    <a:pt x="70" y="63"/>
                  </a:cubicBezTo>
                  <a:cubicBezTo>
                    <a:pt x="75" y="67"/>
                    <a:pt x="76" y="68"/>
                    <a:pt x="72" y="71"/>
                  </a:cubicBezTo>
                  <a:cubicBezTo>
                    <a:pt x="67" y="74"/>
                    <a:pt x="48" y="85"/>
                    <a:pt x="48" y="85"/>
                  </a:cubicBezTo>
                  <a:cubicBezTo>
                    <a:pt x="48" y="85"/>
                    <a:pt x="37" y="91"/>
                    <a:pt x="40" y="104"/>
                  </a:cubicBezTo>
                  <a:cubicBezTo>
                    <a:pt x="40" y="104"/>
                    <a:pt x="41" y="107"/>
                    <a:pt x="32" y="102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8" y="97"/>
                    <a:pt x="13" y="93"/>
                    <a:pt x="10" y="97"/>
                  </a:cubicBezTo>
                  <a:cubicBezTo>
                    <a:pt x="7" y="101"/>
                    <a:pt x="4" y="103"/>
                    <a:pt x="4" y="103"/>
                  </a:cubicBezTo>
                  <a:cubicBezTo>
                    <a:pt x="4" y="103"/>
                    <a:pt x="0" y="105"/>
                    <a:pt x="2" y="111"/>
                  </a:cubicBezTo>
                  <a:cubicBezTo>
                    <a:pt x="3" y="117"/>
                    <a:pt x="7" y="136"/>
                    <a:pt x="21" y="151"/>
                  </a:cubicBezTo>
                  <a:cubicBezTo>
                    <a:pt x="21" y="151"/>
                    <a:pt x="24" y="158"/>
                    <a:pt x="30" y="162"/>
                  </a:cubicBezTo>
                  <a:cubicBezTo>
                    <a:pt x="30" y="162"/>
                    <a:pt x="33" y="156"/>
                    <a:pt x="32" y="151"/>
                  </a:cubicBezTo>
                  <a:cubicBezTo>
                    <a:pt x="32" y="151"/>
                    <a:pt x="36" y="149"/>
                    <a:pt x="33" y="144"/>
                  </a:cubicBezTo>
                  <a:cubicBezTo>
                    <a:pt x="28" y="140"/>
                    <a:pt x="28" y="140"/>
                    <a:pt x="28" y="140"/>
                  </a:cubicBezTo>
                  <a:cubicBezTo>
                    <a:pt x="28" y="140"/>
                    <a:pt x="15" y="125"/>
                    <a:pt x="15" y="117"/>
                  </a:cubicBezTo>
                  <a:cubicBezTo>
                    <a:pt x="15" y="117"/>
                    <a:pt x="20" y="114"/>
                    <a:pt x="37" y="131"/>
                  </a:cubicBezTo>
                  <a:cubicBezTo>
                    <a:pt x="54" y="147"/>
                    <a:pt x="71" y="154"/>
                    <a:pt x="97" y="149"/>
                  </a:cubicBezTo>
                  <a:cubicBezTo>
                    <a:pt x="97" y="149"/>
                    <a:pt x="111" y="166"/>
                    <a:pt x="140" y="177"/>
                  </a:cubicBezTo>
                  <a:cubicBezTo>
                    <a:pt x="140" y="177"/>
                    <a:pt x="143" y="178"/>
                    <a:pt x="146" y="181"/>
                  </a:cubicBezTo>
                  <a:cubicBezTo>
                    <a:pt x="148" y="184"/>
                    <a:pt x="167" y="206"/>
                    <a:pt x="183" y="215"/>
                  </a:cubicBezTo>
                  <a:cubicBezTo>
                    <a:pt x="183" y="215"/>
                    <a:pt x="187" y="221"/>
                    <a:pt x="191" y="223"/>
                  </a:cubicBezTo>
                  <a:cubicBezTo>
                    <a:pt x="191" y="223"/>
                    <a:pt x="195" y="216"/>
                    <a:pt x="192" y="212"/>
                  </a:cubicBezTo>
                  <a:close/>
                  <a:moveTo>
                    <a:pt x="120" y="51"/>
                  </a:moveTo>
                  <a:cubicBezTo>
                    <a:pt x="120" y="51"/>
                    <a:pt x="126" y="47"/>
                    <a:pt x="128" y="46"/>
                  </a:cubicBezTo>
                  <a:cubicBezTo>
                    <a:pt x="130" y="46"/>
                    <a:pt x="130" y="48"/>
                    <a:pt x="130" y="48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32" y="58"/>
                    <a:pt x="134" y="62"/>
                    <a:pt x="128" y="62"/>
                  </a:cubicBezTo>
                  <a:cubicBezTo>
                    <a:pt x="122" y="62"/>
                    <a:pt x="120" y="57"/>
                    <a:pt x="119" y="54"/>
                  </a:cubicBezTo>
                  <a:cubicBezTo>
                    <a:pt x="118" y="51"/>
                    <a:pt x="120" y="51"/>
                    <a:pt x="120" y="51"/>
                  </a:cubicBezTo>
                  <a:close/>
                  <a:moveTo>
                    <a:pt x="111" y="51"/>
                  </a:moveTo>
                  <a:cubicBezTo>
                    <a:pt x="114" y="51"/>
                    <a:pt x="114" y="53"/>
                    <a:pt x="114" y="53"/>
                  </a:cubicBezTo>
                  <a:cubicBezTo>
                    <a:pt x="114" y="53"/>
                    <a:pt x="114" y="55"/>
                    <a:pt x="116" y="58"/>
                  </a:cubicBezTo>
                  <a:cubicBezTo>
                    <a:pt x="117" y="61"/>
                    <a:pt x="111" y="60"/>
                    <a:pt x="106" y="56"/>
                  </a:cubicBezTo>
                  <a:cubicBezTo>
                    <a:pt x="101" y="53"/>
                    <a:pt x="109" y="51"/>
                    <a:pt x="111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3" name="淘宝网chenying0907出品 2"/>
          <p:cNvGrpSpPr/>
          <p:nvPr/>
        </p:nvGrpSpPr>
        <p:grpSpPr>
          <a:xfrm>
            <a:off x="1015365" y="2774465"/>
            <a:ext cx="899160" cy="899160"/>
            <a:chOff x="4944" y="7319"/>
            <a:chExt cx="1416" cy="1416"/>
          </a:xfrm>
        </p:grpSpPr>
        <p:sp>
          <p:nvSpPr>
            <p:cNvPr id="10" name="淘宝网chenying0907出品 9"/>
            <p:cNvSpPr/>
            <p:nvPr/>
          </p:nvSpPr>
          <p:spPr>
            <a:xfrm>
              <a:off x="4944" y="7319"/>
              <a:ext cx="1417" cy="1417"/>
            </a:xfrm>
            <a:prstGeom prst="ellipse">
              <a:avLst/>
            </a:prstGeom>
            <a:solidFill>
              <a:schemeClr val="accent1"/>
            </a:solidFill>
            <a:ln w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淘宝网chenying0907出品 32"/>
            <p:cNvSpPr>
              <a:spLocks noEditPoints="1"/>
            </p:cNvSpPr>
            <p:nvPr/>
          </p:nvSpPr>
          <p:spPr bwMode="auto">
            <a:xfrm>
              <a:off x="5524" y="7749"/>
              <a:ext cx="258" cy="557"/>
            </a:xfrm>
            <a:custGeom>
              <a:avLst/>
              <a:gdLst>
                <a:gd name="T0" fmla="*/ 72 w 72"/>
                <a:gd name="T1" fmla="*/ 108 h 156"/>
                <a:gd name="T2" fmla="*/ 72 w 72"/>
                <a:gd name="T3" fmla="*/ 96 h 156"/>
                <a:gd name="T4" fmla="*/ 54 w 72"/>
                <a:gd name="T5" fmla="*/ 96 h 156"/>
                <a:gd name="T6" fmla="*/ 48 w 72"/>
                <a:gd name="T7" fmla="*/ 102 h 156"/>
                <a:gd name="T8" fmla="*/ 36 w 72"/>
                <a:gd name="T9" fmla="*/ 102 h 156"/>
                <a:gd name="T10" fmla="*/ 36 w 72"/>
                <a:gd name="T11" fmla="*/ 52 h 156"/>
                <a:gd name="T12" fmla="*/ 54 w 72"/>
                <a:gd name="T13" fmla="*/ 27 h 156"/>
                <a:gd name="T14" fmla="*/ 27 w 72"/>
                <a:gd name="T15" fmla="*/ 0 h 156"/>
                <a:gd name="T16" fmla="*/ 0 w 72"/>
                <a:gd name="T17" fmla="*/ 27 h 156"/>
                <a:gd name="T18" fmla="*/ 18 w 72"/>
                <a:gd name="T19" fmla="*/ 52 h 156"/>
                <a:gd name="T20" fmla="*/ 18 w 72"/>
                <a:gd name="T21" fmla="*/ 147 h 156"/>
                <a:gd name="T22" fmla="*/ 27 w 72"/>
                <a:gd name="T23" fmla="*/ 156 h 156"/>
                <a:gd name="T24" fmla="*/ 36 w 72"/>
                <a:gd name="T25" fmla="*/ 147 h 156"/>
                <a:gd name="T26" fmla="*/ 36 w 72"/>
                <a:gd name="T27" fmla="*/ 132 h 156"/>
                <a:gd name="T28" fmla="*/ 48 w 72"/>
                <a:gd name="T29" fmla="*/ 132 h 156"/>
                <a:gd name="T30" fmla="*/ 54 w 72"/>
                <a:gd name="T31" fmla="*/ 138 h 156"/>
                <a:gd name="T32" fmla="*/ 72 w 72"/>
                <a:gd name="T33" fmla="*/ 138 h 156"/>
                <a:gd name="T34" fmla="*/ 72 w 72"/>
                <a:gd name="T35" fmla="*/ 126 h 156"/>
                <a:gd name="T36" fmla="*/ 60 w 72"/>
                <a:gd name="T37" fmla="*/ 126 h 156"/>
                <a:gd name="T38" fmla="*/ 60 w 72"/>
                <a:gd name="T39" fmla="*/ 108 h 156"/>
                <a:gd name="T40" fmla="*/ 72 w 72"/>
                <a:gd name="T41" fmla="*/ 108 h 156"/>
                <a:gd name="T42" fmla="*/ 27 w 72"/>
                <a:gd name="T43" fmla="*/ 18 h 156"/>
                <a:gd name="T44" fmla="*/ 36 w 72"/>
                <a:gd name="T45" fmla="*/ 27 h 156"/>
                <a:gd name="T46" fmla="*/ 27 w 72"/>
                <a:gd name="T47" fmla="*/ 36 h 156"/>
                <a:gd name="T48" fmla="*/ 18 w 72"/>
                <a:gd name="T49" fmla="*/ 27 h 156"/>
                <a:gd name="T50" fmla="*/ 27 w 72"/>
                <a:gd name="T51" fmla="*/ 1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156">
                  <a:moveTo>
                    <a:pt x="72" y="108"/>
                  </a:moveTo>
                  <a:cubicBezTo>
                    <a:pt x="72" y="96"/>
                    <a:pt x="72" y="96"/>
                    <a:pt x="72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8" y="96"/>
                    <a:pt x="48" y="102"/>
                    <a:pt x="48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46" y="49"/>
                    <a:pt x="54" y="39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39"/>
                    <a:pt x="8" y="49"/>
                    <a:pt x="18" y="52"/>
                  </a:cubicBezTo>
                  <a:cubicBezTo>
                    <a:pt x="18" y="147"/>
                    <a:pt x="18" y="147"/>
                    <a:pt x="18" y="147"/>
                  </a:cubicBezTo>
                  <a:cubicBezTo>
                    <a:pt x="18" y="152"/>
                    <a:pt x="22" y="156"/>
                    <a:pt x="27" y="156"/>
                  </a:cubicBezTo>
                  <a:cubicBezTo>
                    <a:pt x="32" y="156"/>
                    <a:pt x="36" y="152"/>
                    <a:pt x="36" y="147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48" y="132"/>
                    <a:pt x="48" y="132"/>
                    <a:pt x="48" y="132"/>
                  </a:cubicBezTo>
                  <a:cubicBezTo>
                    <a:pt x="48" y="132"/>
                    <a:pt x="48" y="138"/>
                    <a:pt x="54" y="138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08"/>
                    <a:pt x="60" y="108"/>
                    <a:pt x="60" y="108"/>
                  </a:cubicBezTo>
                  <a:lnTo>
                    <a:pt x="72" y="108"/>
                  </a:lnTo>
                  <a:close/>
                  <a:moveTo>
                    <a:pt x="27" y="18"/>
                  </a:moveTo>
                  <a:cubicBezTo>
                    <a:pt x="32" y="18"/>
                    <a:pt x="36" y="22"/>
                    <a:pt x="36" y="27"/>
                  </a:cubicBezTo>
                  <a:cubicBezTo>
                    <a:pt x="36" y="32"/>
                    <a:pt x="32" y="36"/>
                    <a:pt x="27" y="36"/>
                  </a:cubicBezTo>
                  <a:cubicBezTo>
                    <a:pt x="22" y="36"/>
                    <a:pt x="18" y="32"/>
                    <a:pt x="18" y="27"/>
                  </a:cubicBezTo>
                  <a:cubicBezTo>
                    <a:pt x="18" y="22"/>
                    <a:pt x="22" y="18"/>
                    <a:pt x="27" y="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9" name="淘宝网chenying0907出品 8"/>
          <p:cNvGrpSpPr/>
          <p:nvPr/>
        </p:nvGrpSpPr>
        <p:grpSpPr>
          <a:xfrm>
            <a:off x="1942625" y="4994557"/>
            <a:ext cx="899160" cy="899160"/>
            <a:chOff x="926" y="6276"/>
            <a:chExt cx="1416" cy="1416"/>
          </a:xfrm>
        </p:grpSpPr>
        <p:sp>
          <p:nvSpPr>
            <p:cNvPr id="8" name="淘宝网chenying0907出品 7"/>
            <p:cNvSpPr/>
            <p:nvPr/>
          </p:nvSpPr>
          <p:spPr>
            <a:xfrm>
              <a:off x="926" y="6276"/>
              <a:ext cx="1417" cy="1417"/>
            </a:xfrm>
            <a:prstGeom prst="ellipse">
              <a:avLst/>
            </a:prstGeom>
            <a:solidFill>
              <a:schemeClr val="accent1"/>
            </a:solidFill>
            <a:ln w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淘宝网chenying0907出品 19"/>
            <p:cNvGrpSpPr/>
            <p:nvPr/>
          </p:nvGrpSpPr>
          <p:grpSpPr>
            <a:xfrm>
              <a:off x="1278" y="6693"/>
              <a:ext cx="712" cy="582"/>
              <a:chOff x="5913438" y="1760538"/>
              <a:chExt cx="452437" cy="369887"/>
            </a:xfrm>
          </p:grpSpPr>
          <p:sp>
            <p:nvSpPr>
              <p:cNvPr id="14" name="淘宝网chenying0907出品 117"/>
              <p:cNvSpPr>
                <a:spLocks noEditPoints="1"/>
              </p:cNvSpPr>
              <p:nvPr/>
            </p:nvSpPr>
            <p:spPr bwMode="auto">
              <a:xfrm>
                <a:off x="6108700" y="2025650"/>
                <a:ext cx="257175" cy="101600"/>
              </a:xfrm>
              <a:custGeom>
                <a:avLst/>
                <a:gdLst>
                  <a:gd name="T0" fmla="*/ 105 w 114"/>
                  <a:gd name="T1" fmla="*/ 4 h 45"/>
                  <a:gd name="T2" fmla="*/ 85 w 114"/>
                  <a:gd name="T3" fmla="*/ 4 h 45"/>
                  <a:gd name="T4" fmla="*/ 69 w 114"/>
                  <a:gd name="T5" fmla="*/ 11 h 45"/>
                  <a:gd name="T6" fmla="*/ 64 w 114"/>
                  <a:gd name="T7" fmla="*/ 12 h 45"/>
                  <a:gd name="T8" fmla="*/ 69 w 114"/>
                  <a:gd name="T9" fmla="*/ 20 h 45"/>
                  <a:gd name="T10" fmla="*/ 65 w 114"/>
                  <a:gd name="T11" fmla="*/ 27 h 45"/>
                  <a:gd name="T12" fmla="*/ 58 w 114"/>
                  <a:gd name="T13" fmla="*/ 8 h 45"/>
                  <a:gd name="T14" fmla="*/ 63 w 114"/>
                  <a:gd name="T15" fmla="*/ 15 h 45"/>
                  <a:gd name="T16" fmla="*/ 58 w 114"/>
                  <a:gd name="T17" fmla="*/ 16 h 45"/>
                  <a:gd name="T18" fmla="*/ 63 w 114"/>
                  <a:gd name="T19" fmla="*/ 24 h 45"/>
                  <a:gd name="T20" fmla="*/ 58 w 114"/>
                  <a:gd name="T21" fmla="*/ 30 h 45"/>
                  <a:gd name="T22" fmla="*/ 52 w 114"/>
                  <a:gd name="T23" fmla="*/ 12 h 45"/>
                  <a:gd name="T24" fmla="*/ 56 w 114"/>
                  <a:gd name="T25" fmla="*/ 19 h 45"/>
                  <a:gd name="T26" fmla="*/ 52 w 114"/>
                  <a:gd name="T27" fmla="*/ 20 h 45"/>
                  <a:gd name="T28" fmla="*/ 56 w 114"/>
                  <a:gd name="T29" fmla="*/ 28 h 45"/>
                  <a:gd name="T30" fmla="*/ 46 w 114"/>
                  <a:gd name="T31" fmla="*/ 11 h 45"/>
                  <a:gd name="T32" fmla="*/ 45 w 114"/>
                  <a:gd name="T33" fmla="*/ 16 h 45"/>
                  <a:gd name="T34" fmla="*/ 50 w 114"/>
                  <a:gd name="T35" fmla="*/ 23 h 45"/>
                  <a:gd name="T36" fmla="*/ 45 w 114"/>
                  <a:gd name="T37" fmla="*/ 24 h 45"/>
                  <a:gd name="T38" fmla="*/ 17 w 114"/>
                  <a:gd name="T39" fmla="*/ 30 h 45"/>
                  <a:gd name="T40" fmla="*/ 23 w 114"/>
                  <a:gd name="T41" fmla="*/ 24 h 45"/>
                  <a:gd name="T42" fmla="*/ 24 w 114"/>
                  <a:gd name="T43" fmla="*/ 19 h 45"/>
                  <a:gd name="T44" fmla="*/ 21 w 114"/>
                  <a:gd name="T45" fmla="*/ 12 h 45"/>
                  <a:gd name="T46" fmla="*/ 25 w 114"/>
                  <a:gd name="T47" fmla="*/ 11 h 45"/>
                  <a:gd name="T48" fmla="*/ 25 w 114"/>
                  <a:gd name="T49" fmla="*/ 26 h 45"/>
                  <a:gd name="T50" fmla="*/ 30 w 114"/>
                  <a:gd name="T51" fmla="*/ 20 h 45"/>
                  <a:gd name="T52" fmla="*/ 31 w 114"/>
                  <a:gd name="T53" fmla="*/ 15 h 45"/>
                  <a:gd name="T54" fmla="*/ 28 w 114"/>
                  <a:gd name="T55" fmla="*/ 8 h 45"/>
                  <a:gd name="T56" fmla="*/ 36 w 114"/>
                  <a:gd name="T57" fmla="*/ 30 h 45"/>
                  <a:gd name="T58" fmla="*/ 32 w 114"/>
                  <a:gd name="T59" fmla="*/ 22 h 45"/>
                  <a:gd name="T60" fmla="*/ 37 w 114"/>
                  <a:gd name="T61" fmla="*/ 16 h 45"/>
                  <a:gd name="T62" fmla="*/ 38 w 114"/>
                  <a:gd name="T63" fmla="*/ 11 h 45"/>
                  <a:gd name="T64" fmla="*/ 38 w 114"/>
                  <a:gd name="T65" fmla="*/ 28 h 45"/>
                  <a:gd name="T66" fmla="*/ 43 w 114"/>
                  <a:gd name="T67" fmla="*/ 26 h 45"/>
                  <a:gd name="T68" fmla="*/ 39 w 114"/>
                  <a:gd name="T69" fmla="*/ 19 h 45"/>
                  <a:gd name="T70" fmla="*/ 44 w 114"/>
                  <a:gd name="T71" fmla="*/ 12 h 45"/>
                  <a:gd name="T72" fmla="*/ 71 w 114"/>
                  <a:gd name="T73" fmla="*/ 43 h 45"/>
                  <a:gd name="T74" fmla="*/ 71 w 114"/>
                  <a:gd name="T75" fmla="*/ 33 h 45"/>
                  <a:gd name="T76" fmla="*/ 76 w 114"/>
                  <a:gd name="T77" fmla="*/ 27 h 45"/>
                  <a:gd name="T78" fmla="*/ 71 w 114"/>
                  <a:gd name="T79" fmla="*/ 20 h 45"/>
                  <a:gd name="T80" fmla="*/ 76 w 114"/>
                  <a:gd name="T81" fmla="*/ 19 h 45"/>
                  <a:gd name="T82" fmla="*/ 71 w 114"/>
                  <a:gd name="T83" fmla="*/ 11 h 45"/>
                  <a:gd name="T84" fmla="*/ 71 w 114"/>
                  <a:gd name="T85" fmla="*/ 3 h 45"/>
                  <a:gd name="T86" fmla="*/ 79 w 114"/>
                  <a:gd name="T87" fmla="*/ 31 h 45"/>
                  <a:gd name="T88" fmla="*/ 83 w 114"/>
                  <a:gd name="T89" fmla="*/ 24 h 45"/>
                  <a:gd name="T90" fmla="*/ 82 w 114"/>
                  <a:gd name="T91" fmla="*/ 19 h 45"/>
                  <a:gd name="T92" fmla="*/ 77 w 114"/>
                  <a:gd name="T93" fmla="*/ 12 h 45"/>
                  <a:gd name="T94" fmla="*/ 81 w 114"/>
                  <a:gd name="T95" fmla="*/ 11 h 45"/>
                  <a:gd name="T96" fmla="*/ 85 w 114"/>
                  <a:gd name="T97" fmla="*/ 27 h 45"/>
                  <a:gd name="T98" fmla="*/ 89 w 114"/>
                  <a:gd name="T99" fmla="*/ 20 h 45"/>
                  <a:gd name="T100" fmla="*/ 88 w 114"/>
                  <a:gd name="T101" fmla="*/ 15 h 45"/>
                  <a:gd name="T102" fmla="*/ 83 w 114"/>
                  <a:gd name="T103" fmla="*/ 8 h 45"/>
                  <a:gd name="T104" fmla="*/ 97 w 114"/>
                  <a:gd name="T105" fmla="*/ 31 h 45"/>
                  <a:gd name="T106" fmla="*/ 91 w 114"/>
                  <a:gd name="T107" fmla="*/ 23 h 45"/>
                  <a:gd name="T108" fmla="*/ 95 w 114"/>
                  <a:gd name="T109" fmla="*/ 16 h 45"/>
                  <a:gd name="T110" fmla="*/ 94 w 114"/>
                  <a:gd name="T111" fmla="*/ 11 h 45"/>
                  <a:gd name="T112" fmla="*/ 89 w 114"/>
                  <a:gd name="T113" fmla="*/ 5 h 45"/>
                  <a:gd name="T114" fmla="*/ 101 w 114"/>
                  <a:gd name="T115" fmla="*/ 4 h 45"/>
                  <a:gd name="T116" fmla="*/ 101 w 114"/>
                  <a:gd name="T117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4" h="45">
                    <a:moveTo>
                      <a:pt x="16" y="0"/>
                    </a:moveTo>
                    <a:cubicBezTo>
                      <a:pt x="13" y="0"/>
                      <a:pt x="11" y="2"/>
                      <a:pt x="10" y="4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3"/>
                      <a:pt x="3" y="45"/>
                      <a:pt x="6" y="45"/>
                    </a:cubicBezTo>
                    <a:cubicBezTo>
                      <a:pt x="108" y="45"/>
                      <a:pt x="108" y="45"/>
                      <a:pt x="108" y="45"/>
                    </a:cubicBezTo>
                    <a:cubicBezTo>
                      <a:pt x="112" y="45"/>
                      <a:pt x="114" y="43"/>
                      <a:pt x="113" y="41"/>
                    </a:cubicBezTo>
                    <a:cubicBezTo>
                      <a:pt x="105" y="4"/>
                      <a:pt x="105" y="4"/>
                      <a:pt x="105" y="4"/>
                    </a:cubicBezTo>
                    <a:cubicBezTo>
                      <a:pt x="104" y="2"/>
                      <a:pt x="101" y="0"/>
                      <a:pt x="99" y="0"/>
                    </a:cubicBezTo>
                    <a:lnTo>
                      <a:pt x="16" y="0"/>
                    </a:lnTo>
                    <a:close/>
                    <a:moveTo>
                      <a:pt x="79" y="3"/>
                    </a:moveTo>
                    <a:cubicBezTo>
                      <a:pt x="79" y="3"/>
                      <a:pt x="79" y="2"/>
                      <a:pt x="80" y="2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4" y="2"/>
                      <a:pt x="84" y="3"/>
                      <a:pt x="85" y="3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5" y="5"/>
                      <a:pt x="84" y="5"/>
                      <a:pt x="83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0" y="5"/>
                      <a:pt x="79" y="5"/>
                      <a:pt x="79" y="4"/>
                    </a:cubicBezTo>
                    <a:lnTo>
                      <a:pt x="79" y="3"/>
                    </a:lnTo>
                    <a:close/>
                    <a:moveTo>
                      <a:pt x="64" y="8"/>
                    </a:moveTo>
                    <a:cubicBezTo>
                      <a:pt x="69" y="8"/>
                      <a:pt x="69" y="8"/>
                      <a:pt x="69" y="8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4" y="11"/>
                      <a:pt x="64" y="11"/>
                      <a:pt x="64" y="11"/>
                    </a:cubicBezTo>
                    <a:lnTo>
                      <a:pt x="64" y="8"/>
                    </a:lnTo>
                    <a:close/>
                    <a:moveTo>
                      <a:pt x="64" y="12"/>
                    </a:moveTo>
                    <a:cubicBezTo>
                      <a:pt x="69" y="12"/>
                      <a:pt x="69" y="12"/>
                      <a:pt x="69" y="12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5" y="15"/>
                      <a:pt x="65" y="15"/>
                      <a:pt x="65" y="15"/>
                    </a:cubicBezTo>
                    <a:lnTo>
                      <a:pt x="64" y="12"/>
                    </a:lnTo>
                    <a:close/>
                    <a:moveTo>
                      <a:pt x="65" y="16"/>
                    </a:move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5" y="19"/>
                      <a:pt x="65" y="19"/>
                      <a:pt x="65" y="19"/>
                    </a:cubicBezTo>
                    <a:lnTo>
                      <a:pt x="65" y="16"/>
                    </a:lnTo>
                    <a:close/>
                    <a:moveTo>
                      <a:pt x="65" y="20"/>
                    </a:moveTo>
                    <a:cubicBezTo>
                      <a:pt x="69" y="20"/>
                      <a:pt x="69" y="20"/>
                      <a:pt x="69" y="20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65" y="23"/>
                      <a:pt x="65" y="23"/>
                      <a:pt x="65" y="23"/>
                    </a:cubicBezTo>
                    <a:lnTo>
                      <a:pt x="65" y="20"/>
                    </a:lnTo>
                    <a:close/>
                    <a:moveTo>
                      <a:pt x="65" y="24"/>
                    </a:moveTo>
                    <a:cubicBezTo>
                      <a:pt x="70" y="24"/>
                      <a:pt x="70" y="24"/>
                      <a:pt x="70" y="24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65" y="27"/>
                      <a:pt x="65" y="27"/>
                      <a:pt x="65" y="27"/>
                    </a:cubicBezTo>
                    <a:lnTo>
                      <a:pt x="65" y="24"/>
                    </a:lnTo>
                    <a:close/>
                    <a:moveTo>
                      <a:pt x="65" y="28"/>
                    </a:moveTo>
                    <a:cubicBezTo>
                      <a:pt x="70" y="28"/>
                      <a:pt x="70" y="28"/>
                      <a:pt x="70" y="28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65" y="31"/>
                      <a:pt x="65" y="31"/>
                      <a:pt x="65" y="31"/>
                    </a:cubicBezTo>
                    <a:lnTo>
                      <a:pt x="65" y="28"/>
                    </a:lnTo>
                    <a:close/>
                    <a:moveTo>
                      <a:pt x="58" y="8"/>
                    </a:moveTo>
                    <a:cubicBezTo>
                      <a:pt x="63" y="8"/>
                      <a:pt x="63" y="8"/>
                      <a:pt x="63" y="8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58" y="11"/>
                      <a:pt x="58" y="11"/>
                      <a:pt x="58" y="11"/>
                    </a:cubicBezTo>
                    <a:lnTo>
                      <a:pt x="58" y="8"/>
                    </a:lnTo>
                    <a:close/>
                    <a:moveTo>
                      <a:pt x="58" y="12"/>
                    </a:move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58" y="15"/>
                      <a:pt x="58" y="15"/>
                      <a:pt x="58" y="15"/>
                    </a:cubicBezTo>
                    <a:lnTo>
                      <a:pt x="58" y="12"/>
                    </a:lnTo>
                    <a:close/>
                    <a:moveTo>
                      <a:pt x="58" y="16"/>
                    </a:moveTo>
                    <a:cubicBezTo>
                      <a:pt x="63" y="16"/>
                      <a:pt x="63" y="16"/>
                      <a:pt x="63" y="16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58" y="19"/>
                      <a:pt x="58" y="19"/>
                      <a:pt x="58" y="19"/>
                    </a:cubicBezTo>
                    <a:lnTo>
                      <a:pt x="58" y="16"/>
                    </a:lnTo>
                    <a:close/>
                    <a:moveTo>
                      <a:pt x="58" y="20"/>
                    </a:move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58" y="23"/>
                      <a:pt x="58" y="23"/>
                      <a:pt x="58" y="23"/>
                    </a:cubicBezTo>
                    <a:lnTo>
                      <a:pt x="58" y="20"/>
                    </a:lnTo>
                    <a:close/>
                    <a:moveTo>
                      <a:pt x="58" y="24"/>
                    </a:move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58" y="27"/>
                      <a:pt x="58" y="27"/>
                      <a:pt x="58" y="27"/>
                    </a:cubicBezTo>
                    <a:lnTo>
                      <a:pt x="58" y="24"/>
                    </a:lnTo>
                    <a:close/>
                    <a:moveTo>
                      <a:pt x="58" y="28"/>
                    </a:move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58" y="30"/>
                      <a:pt x="58" y="30"/>
                      <a:pt x="58" y="30"/>
                    </a:cubicBezTo>
                    <a:lnTo>
                      <a:pt x="58" y="28"/>
                    </a:lnTo>
                    <a:close/>
                    <a:moveTo>
                      <a:pt x="52" y="8"/>
                    </a:moveTo>
                    <a:cubicBezTo>
                      <a:pt x="57" y="8"/>
                      <a:pt x="57" y="8"/>
                      <a:pt x="57" y="8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2" y="11"/>
                      <a:pt x="52" y="11"/>
                      <a:pt x="52" y="11"/>
                    </a:cubicBezTo>
                    <a:lnTo>
                      <a:pt x="52" y="8"/>
                    </a:lnTo>
                    <a:close/>
                    <a:moveTo>
                      <a:pt x="52" y="12"/>
                    </a:move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2" y="15"/>
                      <a:pt x="52" y="15"/>
                      <a:pt x="52" y="15"/>
                    </a:cubicBezTo>
                    <a:lnTo>
                      <a:pt x="52" y="12"/>
                    </a:lnTo>
                    <a:close/>
                    <a:moveTo>
                      <a:pt x="52" y="16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2" y="19"/>
                      <a:pt x="52" y="19"/>
                      <a:pt x="52" y="19"/>
                    </a:cubicBezTo>
                    <a:lnTo>
                      <a:pt x="52" y="16"/>
                    </a:lnTo>
                    <a:close/>
                    <a:moveTo>
                      <a:pt x="52" y="20"/>
                    </a:move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2" y="23"/>
                      <a:pt x="52" y="23"/>
                      <a:pt x="52" y="23"/>
                    </a:cubicBezTo>
                    <a:lnTo>
                      <a:pt x="52" y="20"/>
                    </a:lnTo>
                    <a:close/>
                    <a:moveTo>
                      <a:pt x="52" y="24"/>
                    </a:move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1" y="26"/>
                      <a:pt x="51" y="26"/>
                      <a:pt x="51" y="26"/>
                    </a:cubicBezTo>
                    <a:lnTo>
                      <a:pt x="52" y="24"/>
                    </a:lnTo>
                    <a:close/>
                    <a:moveTo>
                      <a:pt x="51" y="28"/>
                    </a:move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1" y="30"/>
                      <a:pt x="51" y="30"/>
                      <a:pt x="51" y="30"/>
                    </a:cubicBezTo>
                    <a:lnTo>
                      <a:pt x="51" y="28"/>
                    </a:lnTo>
                    <a:close/>
                    <a:moveTo>
                      <a:pt x="46" y="8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46" y="11"/>
                      <a:pt x="46" y="11"/>
                      <a:pt x="46" y="11"/>
                    </a:cubicBezTo>
                    <a:lnTo>
                      <a:pt x="46" y="8"/>
                    </a:lnTo>
                    <a:close/>
                    <a:moveTo>
                      <a:pt x="46" y="12"/>
                    </a:move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6" y="15"/>
                      <a:pt x="46" y="15"/>
                      <a:pt x="46" y="15"/>
                    </a:cubicBezTo>
                    <a:lnTo>
                      <a:pt x="46" y="12"/>
                    </a:lnTo>
                    <a:close/>
                    <a:moveTo>
                      <a:pt x="45" y="16"/>
                    </a:move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5" y="19"/>
                      <a:pt x="45" y="19"/>
                      <a:pt x="45" y="19"/>
                    </a:cubicBezTo>
                    <a:lnTo>
                      <a:pt x="45" y="16"/>
                    </a:lnTo>
                    <a:close/>
                    <a:moveTo>
                      <a:pt x="45" y="20"/>
                    </a:move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5" y="23"/>
                      <a:pt x="45" y="23"/>
                      <a:pt x="45" y="23"/>
                    </a:cubicBezTo>
                    <a:lnTo>
                      <a:pt x="45" y="20"/>
                    </a:lnTo>
                    <a:close/>
                    <a:moveTo>
                      <a:pt x="45" y="24"/>
                    </a:moveTo>
                    <a:cubicBezTo>
                      <a:pt x="50" y="24"/>
                      <a:pt x="50" y="24"/>
                      <a:pt x="50" y="24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5" y="26"/>
                      <a:pt x="45" y="26"/>
                      <a:pt x="45" y="26"/>
                    </a:cubicBezTo>
                    <a:lnTo>
                      <a:pt x="45" y="24"/>
                    </a:lnTo>
                    <a:close/>
                    <a:moveTo>
                      <a:pt x="45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4" y="30"/>
                      <a:pt x="44" y="30"/>
                      <a:pt x="44" y="30"/>
                    </a:cubicBezTo>
                    <a:lnTo>
                      <a:pt x="45" y="28"/>
                    </a:lnTo>
                    <a:close/>
                    <a:moveTo>
                      <a:pt x="22" y="30"/>
                    </a:moveTo>
                    <a:cubicBezTo>
                      <a:pt x="17" y="30"/>
                      <a:pt x="17" y="30"/>
                      <a:pt x="17" y="3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23" y="27"/>
                      <a:pt x="23" y="27"/>
                      <a:pt x="23" y="27"/>
                    </a:cubicBezTo>
                    <a:lnTo>
                      <a:pt x="22" y="30"/>
                    </a:lnTo>
                    <a:close/>
                    <a:moveTo>
                      <a:pt x="23" y="26"/>
                    </a:move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23" y="24"/>
                      <a:pt x="23" y="24"/>
                      <a:pt x="23" y="24"/>
                    </a:cubicBezTo>
                    <a:lnTo>
                      <a:pt x="23" y="26"/>
                    </a:lnTo>
                    <a:close/>
                    <a:moveTo>
                      <a:pt x="23" y="22"/>
                    </a:move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4" y="20"/>
                      <a:pt x="24" y="20"/>
                      <a:pt x="24" y="20"/>
                    </a:cubicBezTo>
                    <a:lnTo>
                      <a:pt x="23" y="22"/>
                    </a:lnTo>
                    <a:close/>
                    <a:moveTo>
                      <a:pt x="24" y="19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5" y="16"/>
                      <a:pt x="25" y="16"/>
                      <a:pt x="25" y="16"/>
                    </a:cubicBezTo>
                    <a:lnTo>
                      <a:pt x="24" y="19"/>
                    </a:lnTo>
                    <a:close/>
                    <a:moveTo>
                      <a:pt x="25" y="15"/>
                    </a:move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5" y="12"/>
                      <a:pt x="25" y="12"/>
                      <a:pt x="25" y="12"/>
                    </a:cubicBezTo>
                    <a:lnTo>
                      <a:pt x="25" y="15"/>
                    </a:lnTo>
                    <a:close/>
                    <a:moveTo>
                      <a:pt x="25" y="11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6" y="8"/>
                      <a:pt x="26" y="8"/>
                      <a:pt x="26" y="8"/>
                    </a:cubicBezTo>
                    <a:lnTo>
                      <a:pt x="25" y="11"/>
                    </a:lnTo>
                    <a:close/>
                    <a:moveTo>
                      <a:pt x="29" y="30"/>
                    </a:move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9" y="28"/>
                      <a:pt x="29" y="28"/>
                      <a:pt x="29" y="28"/>
                    </a:cubicBezTo>
                    <a:lnTo>
                      <a:pt x="29" y="30"/>
                    </a:lnTo>
                    <a:close/>
                    <a:moveTo>
                      <a:pt x="29" y="26"/>
                    </a:move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30" y="24"/>
                      <a:pt x="30" y="24"/>
                      <a:pt x="30" y="24"/>
                    </a:cubicBezTo>
                    <a:lnTo>
                      <a:pt x="29" y="26"/>
                    </a:lnTo>
                    <a:close/>
                    <a:moveTo>
                      <a:pt x="30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30" y="20"/>
                      <a:pt x="30" y="20"/>
                      <a:pt x="30" y="20"/>
                    </a:cubicBezTo>
                    <a:lnTo>
                      <a:pt x="30" y="22"/>
                    </a:lnTo>
                    <a:close/>
                    <a:moveTo>
                      <a:pt x="31" y="19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31" y="16"/>
                      <a:pt x="31" y="16"/>
                      <a:pt x="31" y="16"/>
                    </a:cubicBezTo>
                    <a:lnTo>
                      <a:pt x="31" y="19"/>
                    </a:lnTo>
                    <a:close/>
                    <a:moveTo>
                      <a:pt x="31" y="15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1" y="12"/>
                      <a:pt x="31" y="12"/>
                      <a:pt x="31" y="12"/>
                    </a:cubicBezTo>
                    <a:lnTo>
                      <a:pt x="31" y="15"/>
                    </a:lnTo>
                    <a:close/>
                    <a:moveTo>
                      <a:pt x="32" y="11"/>
                    </a:moveTo>
                    <a:cubicBezTo>
                      <a:pt x="27" y="11"/>
                      <a:pt x="27" y="11"/>
                      <a:pt x="27" y="11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2" y="8"/>
                      <a:pt x="32" y="8"/>
                      <a:pt x="32" y="8"/>
                    </a:cubicBezTo>
                    <a:lnTo>
                      <a:pt x="32" y="11"/>
                    </a:lnTo>
                    <a:close/>
                    <a:moveTo>
                      <a:pt x="36" y="30"/>
                    </a:move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6" y="28"/>
                      <a:pt x="36" y="28"/>
                      <a:pt x="36" y="28"/>
                    </a:cubicBezTo>
                    <a:lnTo>
                      <a:pt x="36" y="30"/>
                    </a:lnTo>
                    <a:close/>
                    <a:moveTo>
                      <a:pt x="36" y="26"/>
                    </a:moveTo>
                    <a:cubicBezTo>
                      <a:pt x="31" y="26"/>
                      <a:pt x="31" y="26"/>
                      <a:pt x="31" y="26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6" y="24"/>
                      <a:pt x="36" y="24"/>
                      <a:pt x="36" y="24"/>
                    </a:cubicBezTo>
                    <a:lnTo>
                      <a:pt x="36" y="26"/>
                    </a:lnTo>
                    <a:close/>
                    <a:moveTo>
                      <a:pt x="37" y="22"/>
                    </a:move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7" y="20"/>
                      <a:pt x="37" y="20"/>
                      <a:pt x="37" y="20"/>
                    </a:cubicBezTo>
                    <a:lnTo>
                      <a:pt x="37" y="22"/>
                    </a:lnTo>
                    <a:close/>
                    <a:moveTo>
                      <a:pt x="37" y="19"/>
                    </a:moveTo>
                    <a:cubicBezTo>
                      <a:pt x="32" y="19"/>
                      <a:pt x="32" y="19"/>
                      <a:pt x="32" y="19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7" y="16"/>
                      <a:pt x="37" y="16"/>
                      <a:pt x="37" y="16"/>
                    </a:cubicBezTo>
                    <a:lnTo>
                      <a:pt x="37" y="19"/>
                    </a:lnTo>
                    <a:close/>
                    <a:moveTo>
                      <a:pt x="37" y="15"/>
                    </a:move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8" y="12"/>
                      <a:pt x="38" y="12"/>
                      <a:pt x="38" y="12"/>
                    </a:cubicBezTo>
                    <a:lnTo>
                      <a:pt x="37" y="15"/>
                    </a:lnTo>
                    <a:close/>
                    <a:moveTo>
                      <a:pt x="38" y="11"/>
                    </a:moveTo>
                    <a:cubicBezTo>
                      <a:pt x="33" y="11"/>
                      <a:pt x="33" y="11"/>
                      <a:pt x="33" y="11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8" y="8"/>
                      <a:pt x="38" y="8"/>
                      <a:pt x="38" y="8"/>
                    </a:cubicBezTo>
                    <a:lnTo>
                      <a:pt x="38" y="11"/>
                    </a:lnTo>
                    <a:close/>
                    <a:moveTo>
                      <a:pt x="43" y="30"/>
                    </a:move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43" y="28"/>
                      <a:pt x="43" y="28"/>
                      <a:pt x="43" y="28"/>
                    </a:cubicBezTo>
                    <a:lnTo>
                      <a:pt x="43" y="30"/>
                    </a:lnTo>
                    <a:close/>
                    <a:moveTo>
                      <a:pt x="43" y="26"/>
                    </a:move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43" y="24"/>
                      <a:pt x="43" y="24"/>
                      <a:pt x="43" y="24"/>
                    </a:cubicBezTo>
                    <a:lnTo>
                      <a:pt x="43" y="26"/>
                    </a:lnTo>
                    <a:close/>
                    <a:moveTo>
                      <a:pt x="43" y="23"/>
                    </a:moveTo>
                    <a:cubicBezTo>
                      <a:pt x="38" y="22"/>
                      <a:pt x="38" y="22"/>
                      <a:pt x="38" y="22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43" y="20"/>
                      <a:pt x="43" y="20"/>
                      <a:pt x="43" y="20"/>
                    </a:cubicBezTo>
                    <a:lnTo>
                      <a:pt x="43" y="23"/>
                    </a:lnTo>
                    <a:close/>
                    <a:moveTo>
                      <a:pt x="43" y="19"/>
                    </a:move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4" y="16"/>
                      <a:pt x="44" y="16"/>
                      <a:pt x="44" y="16"/>
                    </a:cubicBezTo>
                    <a:lnTo>
                      <a:pt x="43" y="19"/>
                    </a:lnTo>
                    <a:close/>
                    <a:moveTo>
                      <a:pt x="44" y="15"/>
                    </a:move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4" y="12"/>
                      <a:pt x="44" y="12"/>
                      <a:pt x="44" y="12"/>
                    </a:cubicBezTo>
                    <a:lnTo>
                      <a:pt x="44" y="15"/>
                    </a:lnTo>
                    <a:close/>
                    <a:moveTo>
                      <a:pt x="44" y="11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4" y="8"/>
                      <a:pt x="44" y="8"/>
                      <a:pt x="44" y="8"/>
                    </a:cubicBezTo>
                    <a:lnTo>
                      <a:pt x="44" y="11"/>
                    </a:lnTo>
                    <a:close/>
                    <a:moveTo>
                      <a:pt x="71" y="43"/>
                    </a:moveTo>
                    <a:cubicBezTo>
                      <a:pt x="71" y="44"/>
                      <a:pt x="71" y="44"/>
                      <a:pt x="70" y="44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4" y="44"/>
                      <a:pt x="43" y="44"/>
                      <a:pt x="43" y="43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4" y="32"/>
                      <a:pt x="44" y="32"/>
                      <a:pt x="45" y="32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70" y="32"/>
                      <a:pt x="71" y="32"/>
                      <a:pt x="71" y="33"/>
                    </a:cubicBezTo>
                    <a:lnTo>
                      <a:pt x="71" y="43"/>
                    </a:lnTo>
                    <a:close/>
                    <a:moveTo>
                      <a:pt x="77" y="31"/>
                    </a:moveTo>
                    <a:cubicBezTo>
                      <a:pt x="72" y="31"/>
                      <a:pt x="72" y="31"/>
                      <a:pt x="72" y="31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7" y="28"/>
                      <a:pt x="77" y="28"/>
                      <a:pt x="77" y="28"/>
                    </a:cubicBezTo>
                    <a:lnTo>
                      <a:pt x="77" y="31"/>
                    </a:lnTo>
                    <a:close/>
                    <a:moveTo>
                      <a:pt x="76" y="27"/>
                    </a:moveTo>
                    <a:cubicBezTo>
                      <a:pt x="72" y="27"/>
                      <a:pt x="72" y="27"/>
                      <a:pt x="72" y="27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6" y="24"/>
                      <a:pt x="76" y="24"/>
                      <a:pt x="76" y="24"/>
                    </a:cubicBezTo>
                    <a:lnTo>
                      <a:pt x="76" y="27"/>
                    </a:lnTo>
                    <a:close/>
                    <a:moveTo>
                      <a:pt x="76" y="23"/>
                    </a:move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6" y="20"/>
                      <a:pt x="76" y="20"/>
                      <a:pt x="76" y="20"/>
                    </a:cubicBezTo>
                    <a:lnTo>
                      <a:pt x="76" y="23"/>
                    </a:lnTo>
                    <a:close/>
                    <a:moveTo>
                      <a:pt x="76" y="19"/>
                    </a:moveTo>
                    <a:cubicBezTo>
                      <a:pt x="71" y="19"/>
                      <a:pt x="71" y="19"/>
                      <a:pt x="71" y="19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6" y="16"/>
                      <a:pt x="76" y="16"/>
                      <a:pt x="76" y="16"/>
                    </a:cubicBezTo>
                    <a:lnTo>
                      <a:pt x="76" y="19"/>
                    </a:lnTo>
                    <a:close/>
                    <a:moveTo>
                      <a:pt x="75" y="15"/>
                    </a:move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5" y="12"/>
                      <a:pt x="75" y="12"/>
                      <a:pt x="75" y="12"/>
                    </a:cubicBezTo>
                    <a:lnTo>
                      <a:pt x="75" y="15"/>
                    </a:lnTo>
                    <a:close/>
                    <a:moveTo>
                      <a:pt x="75" y="11"/>
                    </a:moveTo>
                    <a:cubicBezTo>
                      <a:pt x="71" y="11"/>
                      <a:pt x="71" y="11"/>
                      <a:pt x="71" y="11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5" y="8"/>
                      <a:pt x="75" y="8"/>
                      <a:pt x="75" y="8"/>
                    </a:cubicBezTo>
                    <a:lnTo>
                      <a:pt x="75" y="11"/>
                    </a:lnTo>
                    <a:close/>
                    <a:moveTo>
                      <a:pt x="75" y="5"/>
                    </a:moveTo>
                    <a:cubicBezTo>
                      <a:pt x="72" y="5"/>
                      <a:pt x="72" y="5"/>
                      <a:pt x="72" y="5"/>
                    </a:cubicBezTo>
                    <a:cubicBezTo>
                      <a:pt x="72" y="5"/>
                      <a:pt x="71" y="5"/>
                      <a:pt x="71" y="4"/>
                    </a:cubicBezTo>
                    <a:cubicBezTo>
                      <a:pt x="71" y="3"/>
                      <a:pt x="71" y="3"/>
                      <a:pt x="71" y="3"/>
                    </a:cubicBezTo>
                    <a:cubicBezTo>
                      <a:pt x="71" y="3"/>
                      <a:pt x="71" y="2"/>
                      <a:pt x="72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6" y="2"/>
                      <a:pt x="76" y="3"/>
                      <a:pt x="76" y="3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5"/>
                      <a:pt x="76" y="5"/>
                      <a:pt x="75" y="5"/>
                    </a:cubicBezTo>
                    <a:close/>
                    <a:moveTo>
                      <a:pt x="84" y="31"/>
                    </a:moveTo>
                    <a:cubicBezTo>
                      <a:pt x="79" y="31"/>
                      <a:pt x="79" y="31"/>
                      <a:pt x="79" y="31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83" y="28"/>
                      <a:pt x="83" y="28"/>
                      <a:pt x="83" y="28"/>
                    </a:cubicBezTo>
                    <a:lnTo>
                      <a:pt x="84" y="31"/>
                    </a:lnTo>
                    <a:close/>
                    <a:moveTo>
                      <a:pt x="83" y="27"/>
                    </a:move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83" y="24"/>
                      <a:pt x="83" y="24"/>
                      <a:pt x="83" y="24"/>
                    </a:cubicBezTo>
                    <a:lnTo>
                      <a:pt x="83" y="27"/>
                    </a:lnTo>
                    <a:close/>
                    <a:moveTo>
                      <a:pt x="83" y="23"/>
                    </a:moveTo>
                    <a:cubicBezTo>
                      <a:pt x="78" y="23"/>
                      <a:pt x="78" y="23"/>
                      <a:pt x="78" y="23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82" y="20"/>
                      <a:pt x="82" y="20"/>
                      <a:pt x="82" y="20"/>
                    </a:cubicBezTo>
                    <a:lnTo>
                      <a:pt x="83" y="23"/>
                    </a:lnTo>
                    <a:close/>
                    <a:moveTo>
                      <a:pt x="82" y="19"/>
                    </a:moveTo>
                    <a:cubicBezTo>
                      <a:pt x="78" y="19"/>
                      <a:pt x="78" y="19"/>
                      <a:pt x="78" y="19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82" y="16"/>
                      <a:pt x="82" y="16"/>
                      <a:pt x="82" y="16"/>
                    </a:cubicBezTo>
                    <a:lnTo>
                      <a:pt x="82" y="19"/>
                    </a:lnTo>
                    <a:close/>
                    <a:moveTo>
                      <a:pt x="82" y="15"/>
                    </a:move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2"/>
                      <a:pt x="77" y="12"/>
                      <a:pt x="77" y="12"/>
                    </a:cubicBezTo>
                    <a:cubicBezTo>
                      <a:pt x="81" y="12"/>
                      <a:pt x="81" y="12"/>
                      <a:pt x="81" y="12"/>
                    </a:cubicBezTo>
                    <a:lnTo>
                      <a:pt x="82" y="15"/>
                    </a:lnTo>
                    <a:close/>
                    <a:moveTo>
                      <a:pt x="81" y="11"/>
                    </a:moveTo>
                    <a:cubicBezTo>
                      <a:pt x="77" y="11"/>
                      <a:pt x="77" y="11"/>
                      <a:pt x="77" y="11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81" y="8"/>
                      <a:pt x="81" y="8"/>
                      <a:pt x="81" y="8"/>
                    </a:cubicBezTo>
                    <a:lnTo>
                      <a:pt x="81" y="11"/>
                    </a:lnTo>
                    <a:close/>
                    <a:moveTo>
                      <a:pt x="90" y="31"/>
                    </a:move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90" y="28"/>
                      <a:pt x="90" y="28"/>
                      <a:pt x="90" y="28"/>
                    </a:cubicBezTo>
                    <a:lnTo>
                      <a:pt x="90" y="31"/>
                    </a:lnTo>
                    <a:close/>
                    <a:moveTo>
                      <a:pt x="90" y="27"/>
                    </a:moveTo>
                    <a:cubicBezTo>
                      <a:pt x="85" y="27"/>
                      <a:pt x="85" y="27"/>
                      <a:pt x="85" y="27"/>
                    </a:cubicBezTo>
                    <a:cubicBezTo>
                      <a:pt x="85" y="24"/>
                      <a:pt x="85" y="24"/>
                      <a:pt x="85" y="24"/>
                    </a:cubicBezTo>
                    <a:cubicBezTo>
                      <a:pt x="89" y="24"/>
                      <a:pt x="89" y="24"/>
                      <a:pt x="89" y="24"/>
                    </a:cubicBezTo>
                    <a:lnTo>
                      <a:pt x="90" y="27"/>
                    </a:lnTo>
                    <a:close/>
                    <a:moveTo>
                      <a:pt x="89" y="23"/>
                    </a:move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9" y="20"/>
                      <a:pt x="89" y="20"/>
                      <a:pt x="89" y="20"/>
                    </a:cubicBezTo>
                    <a:lnTo>
                      <a:pt x="89" y="23"/>
                    </a:lnTo>
                    <a:close/>
                    <a:moveTo>
                      <a:pt x="89" y="19"/>
                    </a:move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8" y="16"/>
                      <a:pt x="88" y="16"/>
                      <a:pt x="88" y="16"/>
                    </a:cubicBezTo>
                    <a:lnTo>
                      <a:pt x="89" y="19"/>
                    </a:lnTo>
                    <a:close/>
                    <a:moveTo>
                      <a:pt x="88" y="15"/>
                    </a:moveTo>
                    <a:cubicBezTo>
                      <a:pt x="84" y="15"/>
                      <a:pt x="84" y="15"/>
                      <a:pt x="84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8" y="12"/>
                      <a:pt x="88" y="12"/>
                      <a:pt x="88" y="12"/>
                    </a:cubicBezTo>
                    <a:lnTo>
                      <a:pt x="88" y="15"/>
                    </a:lnTo>
                    <a:close/>
                    <a:moveTo>
                      <a:pt x="88" y="11"/>
                    </a:move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8"/>
                      <a:pt x="83" y="8"/>
                      <a:pt x="83" y="8"/>
                    </a:cubicBezTo>
                    <a:cubicBezTo>
                      <a:pt x="87" y="8"/>
                      <a:pt x="87" y="8"/>
                      <a:pt x="87" y="8"/>
                    </a:cubicBezTo>
                    <a:lnTo>
                      <a:pt x="88" y="11"/>
                    </a:lnTo>
                    <a:close/>
                    <a:moveTo>
                      <a:pt x="97" y="31"/>
                    </a:moveTo>
                    <a:cubicBezTo>
                      <a:pt x="92" y="31"/>
                      <a:pt x="92" y="31"/>
                      <a:pt x="92" y="31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7" y="28"/>
                      <a:pt x="97" y="28"/>
                      <a:pt x="97" y="28"/>
                    </a:cubicBezTo>
                    <a:lnTo>
                      <a:pt x="97" y="31"/>
                    </a:lnTo>
                    <a:close/>
                    <a:moveTo>
                      <a:pt x="97" y="27"/>
                    </a:moveTo>
                    <a:cubicBezTo>
                      <a:pt x="92" y="27"/>
                      <a:pt x="92" y="27"/>
                      <a:pt x="92" y="27"/>
                    </a:cubicBezTo>
                    <a:cubicBezTo>
                      <a:pt x="91" y="24"/>
                      <a:pt x="91" y="24"/>
                      <a:pt x="91" y="24"/>
                    </a:cubicBezTo>
                    <a:cubicBezTo>
                      <a:pt x="96" y="24"/>
                      <a:pt x="96" y="24"/>
                      <a:pt x="96" y="24"/>
                    </a:cubicBezTo>
                    <a:lnTo>
                      <a:pt x="97" y="27"/>
                    </a:lnTo>
                    <a:close/>
                    <a:moveTo>
                      <a:pt x="96" y="23"/>
                    </a:moveTo>
                    <a:cubicBezTo>
                      <a:pt x="91" y="23"/>
                      <a:pt x="91" y="23"/>
                      <a:pt x="91" y="23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5" y="20"/>
                      <a:pt x="95" y="20"/>
                      <a:pt x="95" y="20"/>
                    </a:cubicBezTo>
                    <a:lnTo>
                      <a:pt x="96" y="23"/>
                    </a:lnTo>
                    <a:close/>
                    <a:moveTo>
                      <a:pt x="95" y="19"/>
                    </a:move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5" y="16"/>
                      <a:pt x="95" y="16"/>
                      <a:pt x="95" y="16"/>
                    </a:cubicBezTo>
                    <a:lnTo>
                      <a:pt x="95" y="19"/>
                    </a:lnTo>
                    <a:close/>
                    <a:moveTo>
                      <a:pt x="94" y="15"/>
                    </a:moveTo>
                    <a:cubicBezTo>
                      <a:pt x="90" y="15"/>
                      <a:pt x="90" y="15"/>
                      <a:pt x="90" y="15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4" y="12"/>
                      <a:pt x="94" y="12"/>
                      <a:pt x="94" y="12"/>
                    </a:cubicBezTo>
                    <a:lnTo>
                      <a:pt x="94" y="15"/>
                    </a:lnTo>
                    <a:close/>
                    <a:moveTo>
                      <a:pt x="94" y="11"/>
                    </a:moveTo>
                    <a:cubicBezTo>
                      <a:pt x="89" y="11"/>
                      <a:pt x="89" y="11"/>
                      <a:pt x="89" y="11"/>
                    </a:cubicBezTo>
                    <a:cubicBezTo>
                      <a:pt x="89" y="8"/>
                      <a:pt x="89" y="8"/>
                      <a:pt x="89" y="8"/>
                    </a:cubicBezTo>
                    <a:cubicBezTo>
                      <a:pt x="93" y="8"/>
                      <a:pt x="93" y="8"/>
                      <a:pt x="93" y="8"/>
                    </a:cubicBezTo>
                    <a:lnTo>
                      <a:pt x="94" y="11"/>
                    </a:lnTo>
                    <a:close/>
                    <a:moveTo>
                      <a:pt x="93" y="4"/>
                    </a:moveTo>
                    <a:cubicBezTo>
                      <a:pt x="93" y="5"/>
                      <a:pt x="92" y="5"/>
                      <a:pt x="91" y="5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8" y="5"/>
                      <a:pt x="87" y="5"/>
                      <a:pt x="87" y="4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7" y="3"/>
                      <a:pt x="87" y="2"/>
                      <a:pt x="88" y="2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2" y="2"/>
                      <a:pt x="92" y="3"/>
                      <a:pt x="92" y="3"/>
                    </a:cubicBezTo>
                    <a:lnTo>
                      <a:pt x="93" y="4"/>
                    </a:lnTo>
                    <a:close/>
                    <a:moveTo>
                      <a:pt x="101" y="4"/>
                    </a:moveTo>
                    <a:cubicBezTo>
                      <a:pt x="101" y="5"/>
                      <a:pt x="100" y="5"/>
                      <a:pt x="100" y="5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96" y="5"/>
                      <a:pt x="95" y="5"/>
                      <a:pt x="95" y="4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5" y="3"/>
                      <a:pt x="95" y="2"/>
                      <a:pt x="96" y="2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100" y="2"/>
                      <a:pt x="100" y="3"/>
                      <a:pt x="101" y="3"/>
                    </a:cubicBezTo>
                    <a:lnTo>
                      <a:pt x="101" y="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+mn-lt"/>
                  <a:ea typeface="+mn-ea"/>
                </a:endParaRPr>
              </a:p>
            </p:txBody>
          </p:sp>
          <p:sp>
            <p:nvSpPr>
              <p:cNvPr id="15" name="淘宝网chenying0907出品 118"/>
              <p:cNvSpPr>
                <a:spLocks noEditPoints="1"/>
              </p:cNvSpPr>
              <p:nvPr/>
            </p:nvSpPr>
            <p:spPr bwMode="auto">
              <a:xfrm>
                <a:off x="6135688" y="1873250"/>
                <a:ext cx="204787" cy="147638"/>
              </a:xfrm>
              <a:custGeom>
                <a:avLst/>
                <a:gdLst>
                  <a:gd name="T0" fmla="*/ 89 w 91"/>
                  <a:gd name="T1" fmla="*/ 0 h 65"/>
                  <a:gd name="T2" fmla="*/ 2 w 91"/>
                  <a:gd name="T3" fmla="*/ 0 h 65"/>
                  <a:gd name="T4" fmla="*/ 0 w 91"/>
                  <a:gd name="T5" fmla="*/ 2 h 65"/>
                  <a:gd name="T6" fmla="*/ 0 w 91"/>
                  <a:gd name="T7" fmla="*/ 63 h 65"/>
                  <a:gd name="T8" fmla="*/ 2 w 91"/>
                  <a:gd name="T9" fmla="*/ 65 h 65"/>
                  <a:gd name="T10" fmla="*/ 89 w 91"/>
                  <a:gd name="T11" fmla="*/ 65 h 65"/>
                  <a:gd name="T12" fmla="*/ 91 w 91"/>
                  <a:gd name="T13" fmla="*/ 63 h 65"/>
                  <a:gd name="T14" fmla="*/ 91 w 91"/>
                  <a:gd name="T15" fmla="*/ 2 h 65"/>
                  <a:gd name="T16" fmla="*/ 89 w 91"/>
                  <a:gd name="T17" fmla="*/ 0 h 65"/>
                  <a:gd name="T18" fmla="*/ 87 w 91"/>
                  <a:gd name="T19" fmla="*/ 59 h 65"/>
                  <a:gd name="T20" fmla="*/ 85 w 91"/>
                  <a:gd name="T21" fmla="*/ 61 h 65"/>
                  <a:gd name="T22" fmla="*/ 6 w 91"/>
                  <a:gd name="T23" fmla="*/ 61 h 65"/>
                  <a:gd name="T24" fmla="*/ 4 w 91"/>
                  <a:gd name="T25" fmla="*/ 59 h 65"/>
                  <a:gd name="T26" fmla="*/ 4 w 91"/>
                  <a:gd name="T27" fmla="*/ 6 h 65"/>
                  <a:gd name="T28" fmla="*/ 6 w 91"/>
                  <a:gd name="T29" fmla="*/ 4 h 65"/>
                  <a:gd name="T30" fmla="*/ 85 w 91"/>
                  <a:gd name="T31" fmla="*/ 4 h 65"/>
                  <a:gd name="T32" fmla="*/ 87 w 91"/>
                  <a:gd name="T33" fmla="*/ 6 h 65"/>
                  <a:gd name="T34" fmla="*/ 87 w 91"/>
                  <a:gd name="T35" fmla="*/ 5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65">
                    <a:moveTo>
                      <a:pt x="89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4"/>
                      <a:pt x="1" y="65"/>
                      <a:pt x="2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90" y="65"/>
                      <a:pt x="91" y="64"/>
                      <a:pt x="91" y="63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0" y="0"/>
                      <a:pt x="89" y="0"/>
                    </a:cubicBezTo>
                    <a:close/>
                    <a:moveTo>
                      <a:pt x="87" y="59"/>
                    </a:moveTo>
                    <a:cubicBezTo>
                      <a:pt x="87" y="60"/>
                      <a:pt x="86" y="61"/>
                      <a:pt x="85" y="61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5" y="61"/>
                      <a:pt x="4" y="60"/>
                      <a:pt x="4" y="59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6" y="4"/>
                      <a:pt x="87" y="5"/>
                      <a:pt x="87" y="6"/>
                    </a:cubicBezTo>
                    <a:lnTo>
                      <a:pt x="87" y="5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+mn-lt"/>
                  <a:ea typeface="+mn-ea"/>
                </a:endParaRPr>
              </a:p>
            </p:txBody>
          </p:sp>
          <p:sp>
            <p:nvSpPr>
              <p:cNvPr id="16" name="淘宝网chenying0907出品 119"/>
              <p:cNvSpPr/>
              <p:nvPr/>
            </p:nvSpPr>
            <p:spPr bwMode="auto">
              <a:xfrm>
                <a:off x="6115050" y="2127250"/>
                <a:ext cx="241300" cy="3175"/>
              </a:xfrm>
              <a:custGeom>
                <a:avLst/>
                <a:gdLst>
                  <a:gd name="T0" fmla="*/ 107 w 107"/>
                  <a:gd name="T1" fmla="*/ 2 h 2"/>
                  <a:gd name="T2" fmla="*/ 106 w 107"/>
                  <a:gd name="T3" fmla="*/ 2 h 2"/>
                  <a:gd name="T4" fmla="*/ 2 w 107"/>
                  <a:gd name="T5" fmla="*/ 2 h 2"/>
                  <a:gd name="T6" fmla="*/ 0 w 107"/>
                  <a:gd name="T7" fmla="*/ 2 h 2"/>
                  <a:gd name="T8" fmla="*/ 0 w 107"/>
                  <a:gd name="T9" fmla="*/ 1 h 2"/>
                  <a:gd name="T10" fmla="*/ 2 w 107"/>
                  <a:gd name="T11" fmla="*/ 0 h 2"/>
                  <a:gd name="T12" fmla="*/ 106 w 107"/>
                  <a:gd name="T13" fmla="*/ 0 h 2"/>
                  <a:gd name="T14" fmla="*/ 107 w 107"/>
                  <a:gd name="T15" fmla="*/ 1 h 2"/>
                  <a:gd name="T16" fmla="*/ 107 w 107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2">
                    <a:moveTo>
                      <a:pt x="107" y="2"/>
                    </a:moveTo>
                    <a:cubicBezTo>
                      <a:pt x="107" y="2"/>
                      <a:pt x="107" y="2"/>
                      <a:pt x="106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7" y="0"/>
                      <a:pt x="107" y="1"/>
                      <a:pt x="107" y="1"/>
                    </a:cubicBezTo>
                    <a:lnTo>
                      <a:pt x="107" y="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+mn-lt"/>
                  <a:ea typeface="+mn-ea"/>
                </a:endParaRPr>
              </a:p>
            </p:txBody>
          </p:sp>
          <p:sp>
            <p:nvSpPr>
              <p:cNvPr id="17" name="淘宝网chenying0907出品 120"/>
              <p:cNvSpPr/>
              <p:nvPr/>
            </p:nvSpPr>
            <p:spPr bwMode="auto">
              <a:xfrm>
                <a:off x="6153150" y="1889125"/>
                <a:ext cx="82550" cy="73025"/>
              </a:xfrm>
              <a:custGeom>
                <a:avLst/>
                <a:gdLst>
                  <a:gd name="T0" fmla="*/ 0 w 36"/>
                  <a:gd name="T1" fmla="*/ 32 h 32"/>
                  <a:gd name="T2" fmla="*/ 0 w 36"/>
                  <a:gd name="T3" fmla="*/ 1 h 32"/>
                  <a:gd name="T4" fmla="*/ 36 w 36"/>
                  <a:gd name="T5" fmla="*/ 2 h 32"/>
                  <a:gd name="T6" fmla="*/ 3 w 36"/>
                  <a:gd name="T7" fmla="*/ 5 h 32"/>
                  <a:gd name="T8" fmla="*/ 0 w 36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0" y="32"/>
                    </a:moveTo>
                    <a:cubicBezTo>
                      <a:pt x="0" y="32"/>
                      <a:pt x="0" y="3"/>
                      <a:pt x="0" y="1"/>
                    </a:cubicBezTo>
                    <a:cubicBezTo>
                      <a:pt x="1" y="0"/>
                      <a:pt x="36" y="2"/>
                      <a:pt x="36" y="2"/>
                    </a:cubicBezTo>
                    <a:cubicBezTo>
                      <a:pt x="36" y="2"/>
                      <a:pt x="4" y="3"/>
                      <a:pt x="3" y="5"/>
                    </a:cubicBezTo>
                    <a:cubicBezTo>
                      <a:pt x="2" y="7"/>
                      <a:pt x="0" y="32"/>
                      <a:pt x="0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+mn-lt"/>
                  <a:ea typeface="+mn-ea"/>
                </a:endParaRPr>
              </a:p>
            </p:txBody>
          </p:sp>
          <p:sp>
            <p:nvSpPr>
              <p:cNvPr id="18" name="淘宝网chenying0907出品 121"/>
              <p:cNvSpPr/>
              <p:nvPr/>
            </p:nvSpPr>
            <p:spPr bwMode="auto">
              <a:xfrm>
                <a:off x="6242050" y="1931988"/>
                <a:ext cx="82550" cy="73025"/>
              </a:xfrm>
              <a:custGeom>
                <a:avLst/>
                <a:gdLst>
                  <a:gd name="T0" fmla="*/ 37 w 37"/>
                  <a:gd name="T1" fmla="*/ 0 h 32"/>
                  <a:gd name="T2" fmla="*/ 36 w 37"/>
                  <a:gd name="T3" fmla="*/ 30 h 32"/>
                  <a:gd name="T4" fmla="*/ 0 w 37"/>
                  <a:gd name="T5" fmla="*/ 30 h 32"/>
                  <a:gd name="T6" fmla="*/ 33 w 37"/>
                  <a:gd name="T7" fmla="*/ 27 h 32"/>
                  <a:gd name="T8" fmla="*/ 37 w 37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2">
                    <a:moveTo>
                      <a:pt x="37" y="0"/>
                    </a:moveTo>
                    <a:cubicBezTo>
                      <a:pt x="37" y="0"/>
                      <a:pt x="37" y="29"/>
                      <a:pt x="36" y="30"/>
                    </a:cubicBezTo>
                    <a:cubicBezTo>
                      <a:pt x="36" y="32"/>
                      <a:pt x="0" y="30"/>
                      <a:pt x="0" y="30"/>
                    </a:cubicBezTo>
                    <a:cubicBezTo>
                      <a:pt x="0" y="30"/>
                      <a:pt x="32" y="29"/>
                      <a:pt x="33" y="27"/>
                    </a:cubicBezTo>
                    <a:cubicBezTo>
                      <a:pt x="34" y="25"/>
                      <a:pt x="37" y="0"/>
                      <a:pt x="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+mn-lt"/>
                  <a:ea typeface="+mn-ea"/>
                </a:endParaRPr>
              </a:p>
            </p:txBody>
          </p:sp>
          <p:sp>
            <p:nvSpPr>
              <p:cNvPr id="19" name="淘宝网chenying0907出品 122"/>
              <p:cNvSpPr>
                <a:spLocks noEditPoints="1"/>
              </p:cNvSpPr>
              <p:nvPr/>
            </p:nvSpPr>
            <p:spPr bwMode="auto">
              <a:xfrm>
                <a:off x="5913438" y="1760538"/>
                <a:ext cx="346075" cy="366712"/>
              </a:xfrm>
              <a:custGeom>
                <a:avLst/>
                <a:gdLst>
                  <a:gd name="T0" fmla="*/ 84 w 154"/>
                  <a:gd name="T1" fmla="*/ 137 h 162"/>
                  <a:gd name="T2" fmla="*/ 84 w 154"/>
                  <a:gd name="T3" fmla="*/ 130 h 162"/>
                  <a:gd name="T4" fmla="*/ 93 w 154"/>
                  <a:gd name="T5" fmla="*/ 102 h 162"/>
                  <a:gd name="T6" fmla="*/ 93 w 154"/>
                  <a:gd name="T7" fmla="*/ 84 h 162"/>
                  <a:gd name="T8" fmla="*/ 84 w 154"/>
                  <a:gd name="T9" fmla="*/ 61 h 162"/>
                  <a:gd name="T10" fmla="*/ 84 w 154"/>
                  <a:gd name="T11" fmla="*/ 54 h 162"/>
                  <a:gd name="T12" fmla="*/ 104 w 154"/>
                  <a:gd name="T13" fmla="*/ 38 h 162"/>
                  <a:gd name="T14" fmla="*/ 108 w 154"/>
                  <a:gd name="T15" fmla="*/ 30 h 162"/>
                  <a:gd name="T16" fmla="*/ 134 w 154"/>
                  <a:gd name="T17" fmla="*/ 45 h 162"/>
                  <a:gd name="T18" fmla="*/ 134 w 154"/>
                  <a:gd name="T19" fmla="*/ 28 h 162"/>
                  <a:gd name="T20" fmla="*/ 154 w 154"/>
                  <a:gd name="T21" fmla="*/ 45 h 162"/>
                  <a:gd name="T22" fmla="*/ 137 w 154"/>
                  <a:gd name="T23" fmla="*/ 22 h 162"/>
                  <a:gd name="T24" fmla="*/ 30 w 154"/>
                  <a:gd name="T25" fmla="*/ 18 h 162"/>
                  <a:gd name="T26" fmla="*/ 9 w 154"/>
                  <a:gd name="T27" fmla="*/ 43 h 162"/>
                  <a:gd name="T28" fmla="*/ 12 w 154"/>
                  <a:gd name="T29" fmla="*/ 125 h 162"/>
                  <a:gd name="T30" fmla="*/ 81 w 154"/>
                  <a:gd name="T31" fmla="*/ 162 h 162"/>
                  <a:gd name="T32" fmla="*/ 124 w 154"/>
                  <a:gd name="T33" fmla="*/ 20 h 162"/>
                  <a:gd name="T34" fmla="*/ 125 w 154"/>
                  <a:gd name="T35" fmla="*/ 20 h 162"/>
                  <a:gd name="T36" fmla="*/ 98 w 154"/>
                  <a:gd name="T37" fmla="*/ 10 h 162"/>
                  <a:gd name="T38" fmla="*/ 91 w 154"/>
                  <a:gd name="T39" fmla="*/ 11 h 162"/>
                  <a:gd name="T40" fmla="*/ 84 w 154"/>
                  <a:gd name="T41" fmla="*/ 6 h 162"/>
                  <a:gd name="T42" fmla="*/ 48 w 154"/>
                  <a:gd name="T43" fmla="*/ 22 h 162"/>
                  <a:gd name="T44" fmla="*/ 48 w 154"/>
                  <a:gd name="T45" fmla="*/ 104 h 162"/>
                  <a:gd name="T46" fmla="*/ 47 w 154"/>
                  <a:gd name="T47" fmla="*/ 84 h 162"/>
                  <a:gd name="T48" fmla="*/ 36 w 154"/>
                  <a:gd name="T49" fmla="*/ 55 h 162"/>
                  <a:gd name="T50" fmla="*/ 29 w 154"/>
                  <a:gd name="T51" fmla="*/ 78 h 162"/>
                  <a:gd name="T52" fmla="*/ 54 w 154"/>
                  <a:gd name="T53" fmla="*/ 132 h 162"/>
                  <a:gd name="T54" fmla="*/ 38 w 154"/>
                  <a:gd name="T55" fmla="*/ 113 h 162"/>
                  <a:gd name="T56" fmla="*/ 44 w 154"/>
                  <a:gd name="T57" fmla="*/ 28 h 162"/>
                  <a:gd name="T58" fmla="*/ 49 w 154"/>
                  <a:gd name="T59" fmla="*/ 52 h 162"/>
                  <a:gd name="T60" fmla="*/ 37 w 154"/>
                  <a:gd name="T61" fmla="*/ 20 h 162"/>
                  <a:gd name="T62" fmla="*/ 31 w 154"/>
                  <a:gd name="T63" fmla="*/ 25 h 162"/>
                  <a:gd name="T64" fmla="*/ 28 w 154"/>
                  <a:gd name="T65" fmla="*/ 46 h 162"/>
                  <a:gd name="T66" fmla="*/ 28 w 154"/>
                  <a:gd name="T67" fmla="*/ 28 h 162"/>
                  <a:gd name="T68" fmla="*/ 22 w 154"/>
                  <a:gd name="T69" fmla="*/ 78 h 162"/>
                  <a:gd name="T70" fmla="*/ 6 w 154"/>
                  <a:gd name="T71" fmla="*/ 84 h 162"/>
                  <a:gd name="T72" fmla="*/ 25 w 154"/>
                  <a:gd name="T73" fmla="*/ 111 h 162"/>
                  <a:gd name="T74" fmla="*/ 28 w 154"/>
                  <a:gd name="T75" fmla="*/ 134 h 162"/>
                  <a:gd name="T76" fmla="*/ 37 w 154"/>
                  <a:gd name="T77" fmla="*/ 135 h 162"/>
                  <a:gd name="T78" fmla="*/ 37 w 154"/>
                  <a:gd name="T79" fmla="*/ 142 h 162"/>
                  <a:gd name="T80" fmla="*/ 48 w 154"/>
                  <a:gd name="T81" fmla="*/ 149 h 162"/>
                  <a:gd name="T82" fmla="*/ 56 w 154"/>
                  <a:gd name="T83" fmla="*/ 138 h 162"/>
                  <a:gd name="T84" fmla="*/ 78 w 154"/>
                  <a:gd name="T85" fmla="*/ 156 h 162"/>
                  <a:gd name="T86" fmla="*/ 78 w 154"/>
                  <a:gd name="T87" fmla="*/ 137 h 162"/>
                  <a:gd name="T88" fmla="*/ 61 w 154"/>
                  <a:gd name="T89" fmla="*/ 131 h 162"/>
                  <a:gd name="T90" fmla="*/ 78 w 154"/>
                  <a:gd name="T91" fmla="*/ 108 h 162"/>
                  <a:gd name="T92" fmla="*/ 54 w 154"/>
                  <a:gd name="T93" fmla="*/ 103 h 162"/>
                  <a:gd name="T94" fmla="*/ 78 w 154"/>
                  <a:gd name="T95" fmla="*/ 101 h 162"/>
                  <a:gd name="T96" fmla="*/ 54 w 154"/>
                  <a:gd name="T97" fmla="*/ 59 h 162"/>
                  <a:gd name="T98" fmla="*/ 78 w 154"/>
                  <a:gd name="T99" fmla="*/ 54 h 162"/>
                  <a:gd name="T100" fmla="*/ 78 w 154"/>
                  <a:gd name="T101" fmla="*/ 32 h 162"/>
                  <a:gd name="T102" fmla="*/ 71 w 154"/>
                  <a:gd name="T103" fmla="*/ 11 h 162"/>
                  <a:gd name="T104" fmla="*/ 63 w 154"/>
                  <a:gd name="T105" fmla="*/ 25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4" h="162">
                    <a:moveTo>
                      <a:pt x="81" y="162"/>
                    </a:moveTo>
                    <a:cubicBezTo>
                      <a:pt x="84" y="150"/>
                      <a:pt x="84" y="150"/>
                      <a:pt x="84" y="150"/>
                    </a:cubicBezTo>
                    <a:cubicBezTo>
                      <a:pt x="84" y="137"/>
                      <a:pt x="84" y="137"/>
                      <a:pt x="84" y="137"/>
                    </a:cubicBezTo>
                    <a:cubicBezTo>
                      <a:pt x="85" y="137"/>
                      <a:pt x="86" y="137"/>
                      <a:pt x="87" y="137"/>
                    </a:cubicBezTo>
                    <a:cubicBezTo>
                      <a:pt x="89" y="130"/>
                      <a:pt x="89" y="130"/>
                      <a:pt x="89" y="130"/>
                    </a:cubicBezTo>
                    <a:cubicBezTo>
                      <a:pt x="87" y="130"/>
                      <a:pt x="86" y="130"/>
                      <a:pt x="84" y="130"/>
                    </a:cubicBezTo>
                    <a:cubicBezTo>
                      <a:pt x="84" y="108"/>
                      <a:pt x="84" y="108"/>
                      <a:pt x="84" y="108"/>
                    </a:cubicBezTo>
                    <a:cubicBezTo>
                      <a:pt x="87" y="108"/>
                      <a:pt x="90" y="108"/>
                      <a:pt x="93" y="108"/>
                    </a:cubicBezTo>
                    <a:cubicBezTo>
                      <a:pt x="93" y="102"/>
                      <a:pt x="93" y="102"/>
                      <a:pt x="93" y="102"/>
                    </a:cubicBezTo>
                    <a:cubicBezTo>
                      <a:pt x="90" y="102"/>
                      <a:pt x="87" y="101"/>
                      <a:pt x="84" y="101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93" y="84"/>
                      <a:pt x="93" y="84"/>
                      <a:pt x="93" y="84"/>
                    </a:cubicBezTo>
                    <a:cubicBezTo>
                      <a:pt x="93" y="78"/>
                      <a:pt x="93" y="78"/>
                      <a:pt x="93" y="78"/>
                    </a:cubicBezTo>
                    <a:cubicBezTo>
                      <a:pt x="84" y="78"/>
                      <a:pt x="84" y="78"/>
                      <a:pt x="84" y="78"/>
                    </a:cubicBezTo>
                    <a:cubicBezTo>
                      <a:pt x="84" y="61"/>
                      <a:pt x="84" y="61"/>
                      <a:pt x="84" y="61"/>
                    </a:cubicBezTo>
                    <a:cubicBezTo>
                      <a:pt x="87" y="60"/>
                      <a:pt x="90" y="60"/>
                      <a:pt x="93" y="60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0" y="54"/>
                      <a:pt x="87" y="54"/>
                      <a:pt x="84" y="54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90" y="32"/>
                      <a:pt x="96" y="31"/>
                      <a:pt x="101" y="31"/>
                    </a:cubicBezTo>
                    <a:cubicBezTo>
                      <a:pt x="102" y="33"/>
                      <a:pt x="103" y="35"/>
                      <a:pt x="104" y="38"/>
                    </a:cubicBezTo>
                    <a:cubicBezTo>
                      <a:pt x="104" y="40"/>
                      <a:pt x="105" y="42"/>
                      <a:pt x="105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1" y="39"/>
                      <a:pt x="109" y="34"/>
                      <a:pt x="108" y="30"/>
                    </a:cubicBezTo>
                    <a:cubicBezTo>
                      <a:pt x="111" y="29"/>
                      <a:pt x="115" y="29"/>
                      <a:pt x="118" y="28"/>
                    </a:cubicBezTo>
                    <a:cubicBezTo>
                      <a:pt x="122" y="33"/>
                      <a:pt x="125" y="39"/>
                      <a:pt x="127" y="45"/>
                    </a:cubicBezTo>
                    <a:cubicBezTo>
                      <a:pt x="134" y="45"/>
                      <a:pt x="134" y="45"/>
                      <a:pt x="134" y="45"/>
                    </a:cubicBezTo>
                    <a:cubicBezTo>
                      <a:pt x="131" y="38"/>
                      <a:pt x="128" y="32"/>
                      <a:pt x="125" y="26"/>
                    </a:cubicBezTo>
                    <a:cubicBezTo>
                      <a:pt x="127" y="26"/>
                      <a:pt x="129" y="25"/>
                      <a:pt x="131" y="25"/>
                    </a:cubicBezTo>
                    <a:cubicBezTo>
                      <a:pt x="132" y="26"/>
                      <a:pt x="133" y="27"/>
                      <a:pt x="134" y="28"/>
                    </a:cubicBezTo>
                    <a:cubicBezTo>
                      <a:pt x="138" y="32"/>
                      <a:pt x="142" y="36"/>
                      <a:pt x="145" y="41"/>
                    </a:cubicBezTo>
                    <a:cubicBezTo>
                      <a:pt x="142" y="42"/>
                      <a:pt x="140" y="44"/>
                      <a:pt x="137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4"/>
                      <a:pt x="153" y="43"/>
                      <a:pt x="153" y="43"/>
                    </a:cubicBezTo>
                    <a:cubicBezTo>
                      <a:pt x="152" y="41"/>
                      <a:pt x="151" y="39"/>
                      <a:pt x="150" y="37"/>
                    </a:cubicBezTo>
                    <a:cubicBezTo>
                      <a:pt x="146" y="32"/>
                      <a:pt x="142" y="27"/>
                      <a:pt x="137" y="22"/>
                    </a:cubicBezTo>
                    <a:cubicBezTo>
                      <a:pt x="136" y="21"/>
                      <a:pt x="134" y="19"/>
                      <a:pt x="132" y="18"/>
                    </a:cubicBezTo>
                    <a:cubicBezTo>
                      <a:pt x="118" y="6"/>
                      <a:pt x="100" y="0"/>
                      <a:pt x="81" y="0"/>
                    </a:cubicBezTo>
                    <a:cubicBezTo>
                      <a:pt x="62" y="0"/>
                      <a:pt x="44" y="6"/>
                      <a:pt x="30" y="18"/>
                    </a:cubicBezTo>
                    <a:cubicBezTo>
                      <a:pt x="28" y="19"/>
                      <a:pt x="26" y="21"/>
                      <a:pt x="25" y="22"/>
                    </a:cubicBezTo>
                    <a:cubicBezTo>
                      <a:pt x="20" y="27"/>
                      <a:pt x="16" y="32"/>
                      <a:pt x="12" y="37"/>
                    </a:cubicBezTo>
                    <a:cubicBezTo>
                      <a:pt x="11" y="39"/>
                      <a:pt x="10" y="41"/>
                      <a:pt x="9" y="43"/>
                    </a:cubicBezTo>
                    <a:cubicBezTo>
                      <a:pt x="3" y="54"/>
                      <a:pt x="0" y="67"/>
                      <a:pt x="0" y="81"/>
                    </a:cubicBezTo>
                    <a:cubicBezTo>
                      <a:pt x="0" y="95"/>
                      <a:pt x="3" y="108"/>
                      <a:pt x="9" y="119"/>
                    </a:cubicBezTo>
                    <a:cubicBezTo>
                      <a:pt x="10" y="121"/>
                      <a:pt x="11" y="123"/>
                      <a:pt x="12" y="125"/>
                    </a:cubicBezTo>
                    <a:cubicBezTo>
                      <a:pt x="16" y="130"/>
                      <a:pt x="20" y="135"/>
                      <a:pt x="25" y="140"/>
                    </a:cubicBezTo>
                    <a:cubicBezTo>
                      <a:pt x="26" y="141"/>
                      <a:pt x="28" y="143"/>
                      <a:pt x="30" y="144"/>
                    </a:cubicBezTo>
                    <a:cubicBezTo>
                      <a:pt x="44" y="156"/>
                      <a:pt x="62" y="162"/>
                      <a:pt x="81" y="162"/>
                    </a:cubicBezTo>
                    <a:cubicBezTo>
                      <a:pt x="81" y="162"/>
                      <a:pt x="81" y="162"/>
                      <a:pt x="81" y="162"/>
                    </a:cubicBezTo>
                    <a:close/>
                    <a:moveTo>
                      <a:pt x="125" y="20"/>
                    </a:moveTo>
                    <a:cubicBezTo>
                      <a:pt x="125" y="20"/>
                      <a:pt x="124" y="20"/>
                      <a:pt x="124" y="20"/>
                    </a:cubicBezTo>
                    <a:cubicBezTo>
                      <a:pt x="123" y="21"/>
                      <a:pt x="122" y="21"/>
                      <a:pt x="121" y="21"/>
                    </a:cubicBezTo>
                    <a:cubicBezTo>
                      <a:pt x="119" y="18"/>
                      <a:pt x="116" y="16"/>
                      <a:pt x="114" y="13"/>
                    </a:cubicBezTo>
                    <a:cubicBezTo>
                      <a:pt x="118" y="15"/>
                      <a:pt x="121" y="17"/>
                      <a:pt x="125" y="20"/>
                    </a:cubicBezTo>
                    <a:close/>
                    <a:moveTo>
                      <a:pt x="114" y="22"/>
                    </a:moveTo>
                    <a:cubicBezTo>
                      <a:pt x="111" y="23"/>
                      <a:pt x="108" y="23"/>
                      <a:pt x="106" y="24"/>
                    </a:cubicBezTo>
                    <a:cubicBezTo>
                      <a:pt x="103" y="18"/>
                      <a:pt x="101" y="14"/>
                      <a:pt x="98" y="10"/>
                    </a:cubicBezTo>
                    <a:cubicBezTo>
                      <a:pt x="104" y="13"/>
                      <a:pt x="109" y="17"/>
                      <a:pt x="114" y="22"/>
                    </a:cubicBezTo>
                    <a:close/>
                    <a:moveTo>
                      <a:pt x="84" y="6"/>
                    </a:moveTo>
                    <a:cubicBezTo>
                      <a:pt x="86" y="7"/>
                      <a:pt x="89" y="9"/>
                      <a:pt x="91" y="11"/>
                    </a:cubicBezTo>
                    <a:cubicBezTo>
                      <a:pt x="94" y="14"/>
                      <a:pt x="97" y="19"/>
                      <a:pt x="99" y="25"/>
                    </a:cubicBezTo>
                    <a:cubicBezTo>
                      <a:pt x="94" y="25"/>
                      <a:pt x="89" y="25"/>
                      <a:pt x="84" y="25"/>
                    </a:cubicBezTo>
                    <a:lnTo>
                      <a:pt x="84" y="6"/>
                    </a:lnTo>
                    <a:close/>
                    <a:moveTo>
                      <a:pt x="64" y="10"/>
                    </a:moveTo>
                    <a:cubicBezTo>
                      <a:pt x="61" y="14"/>
                      <a:pt x="59" y="18"/>
                      <a:pt x="56" y="24"/>
                    </a:cubicBezTo>
                    <a:cubicBezTo>
                      <a:pt x="54" y="23"/>
                      <a:pt x="51" y="23"/>
                      <a:pt x="48" y="22"/>
                    </a:cubicBezTo>
                    <a:cubicBezTo>
                      <a:pt x="53" y="17"/>
                      <a:pt x="58" y="13"/>
                      <a:pt x="64" y="10"/>
                    </a:cubicBezTo>
                    <a:close/>
                    <a:moveTo>
                      <a:pt x="47" y="84"/>
                    </a:moveTo>
                    <a:cubicBezTo>
                      <a:pt x="47" y="91"/>
                      <a:pt x="48" y="98"/>
                      <a:pt x="48" y="104"/>
                    </a:cubicBezTo>
                    <a:cubicBezTo>
                      <a:pt x="42" y="105"/>
                      <a:pt x="37" y="107"/>
                      <a:pt x="32" y="108"/>
                    </a:cubicBezTo>
                    <a:cubicBezTo>
                      <a:pt x="30" y="101"/>
                      <a:pt x="29" y="92"/>
                      <a:pt x="29" y="84"/>
                    </a:cubicBezTo>
                    <a:lnTo>
                      <a:pt x="47" y="84"/>
                    </a:lnTo>
                    <a:close/>
                    <a:moveTo>
                      <a:pt x="29" y="78"/>
                    </a:moveTo>
                    <a:cubicBezTo>
                      <a:pt x="29" y="69"/>
                      <a:pt x="30" y="61"/>
                      <a:pt x="32" y="54"/>
                    </a:cubicBezTo>
                    <a:cubicBezTo>
                      <a:pt x="33" y="54"/>
                      <a:pt x="35" y="55"/>
                      <a:pt x="36" y="55"/>
                    </a:cubicBezTo>
                    <a:cubicBezTo>
                      <a:pt x="40" y="56"/>
                      <a:pt x="44" y="57"/>
                      <a:pt x="48" y="58"/>
                    </a:cubicBezTo>
                    <a:cubicBezTo>
                      <a:pt x="48" y="64"/>
                      <a:pt x="47" y="71"/>
                      <a:pt x="47" y="78"/>
                    </a:cubicBezTo>
                    <a:lnTo>
                      <a:pt x="29" y="78"/>
                    </a:lnTo>
                    <a:close/>
                    <a:moveTo>
                      <a:pt x="38" y="113"/>
                    </a:moveTo>
                    <a:cubicBezTo>
                      <a:pt x="42" y="112"/>
                      <a:pt x="45" y="111"/>
                      <a:pt x="49" y="110"/>
                    </a:cubicBezTo>
                    <a:cubicBezTo>
                      <a:pt x="50" y="118"/>
                      <a:pt x="52" y="126"/>
                      <a:pt x="54" y="132"/>
                    </a:cubicBezTo>
                    <a:cubicBezTo>
                      <a:pt x="51" y="133"/>
                      <a:pt x="47" y="133"/>
                      <a:pt x="44" y="134"/>
                    </a:cubicBezTo>
                    <a:cubicBezTo>
                      <a:pt x="40" y="128"/>
                      <a:pt x="36" y="121"/>
                      <a:pt x="34" y="114"/>
                    </a:cubicBezTo>
                    <a:cubicBezTo>
                      <a:pt x="35" y="114"/>
                      <a:pt x="37" y="113"/>
                      <a:pt x="38" y="113"/>
                    </a:cubicBezTo>
                    <a:close/>
                    <a:moveTo>
                      <a:pt x="49" y="52"/>
                    </a:moveTo>
                    <a:cubicBezTo>
                      <a:pt x="44" y="51"/>
                      <a:pt x="38" y="49"/>
                      <a:pt x="34" y="48"/>
                    </a:cubicBezTo>
                    <a:cubicBezTo>
                      <a:pt x="36" y="40"/>
                      <a:pt x="40" y="34"/>
                      <a:pt x="44" y="28"/>
                    </a:cubicBezTo>
                    <a:cubicBezTo>
                      <a:pt x="47" y="29"/>
                      <a:pt x="51" y="29"/>
                      <a:pt x="54" y="30"/>
                    </a:cubicBezTo>
                    <a:cubicBezTo>
                      <a:pt x="54" y="32"/>
                      <a:pt x="53" y="34"/>
                      <a:pt x="52" y="36"/>
                    </a:cubicBezTo>
                    <a:cubicBezTo>
                      <a:pt x="51" y="41"/>
                      <a:pt x="50" y="46"/>
                      <a:pt x="49" y="52"/>
                    </a:cubicBezTo>
                    <a:close/>
                    <a:moveTo>
                      <a:pt x="48" y="13"/>
                    </a:moveTo>
                    <a:cubicBezTo>
                      <a:pt x="46" y="16"/>
                      <a:pt x="43" y="18"/>
                      <a:pt x="41" y="21"/>
                    </a:cubicBezTo>
                    <a:cubicBezTo>
                      <a:pt x="40" y="21"/>
                      <a:pt x="38" y="20"/>
                      <a:pt x="37" y="20"/>
                    </a:cubicBezTo>
                    <a:cubicBezTo>
                      <a:pt x="41" y="17"/>
                      <a:pt x="44" y="15"/>
                      <a:pt x="48" y="13"/>
                    </a:cubicBezTo>
                    <a:close/>
                    <a:moveTo>
                      <a:pt x="28" y="28"/>
                    </a:moveTo>
                    <a:cubicBezTo>
                      <a:pt x="29" y="27"/>
                      <a:pt x="30" y="26"/>
                      <a:pt x="31" y="25"/>
                    </a:cubicBezTo>
                    <a:cubicBezTo>
                      <a:pt x="33" y="25"/>
                      <a:pt x="35" y="26"/>
                      <a:pt x="36" y="2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4" y="32"/>
                      <a:pt x="30" y="39"/>
                      <a:pt x="28" y="46"/>
                    </a:cubicBezTo>
                    <a:cubicBezTo>
                      <a:pt x="28" y="46"/>
                      <a:pt x="27" y="46"/>
                      <a:pt x="27" y="46"/>
                    </a:cubicBezTo>
                    <a:cubicBezTo>
                      <a:pt x="23" y="44"/>
                      <a:pt x="20" y="43"/>
                      <a:pt x="17" y="41"/>
                    </a:cubicBezTo>
                    <a:cubicBezTo>
                      <a:pt x="20" y="36"/>
                      <a:pt x="24" y="32"/>
                      <a:pt x="28" y="28"/>
                    </a:cubicBezTo>
                    <a:close/>
                    <a:moveTo>
                      <a:pt x="14" y="46"/>
                    </a:moveTo>
                    <a:cubicBezTo>
                      <a:pt x="18" y="48"/>
                      <a:pt x="22" y="50"/>
                      <a:pt x="26" y="52"/>
                    </a:cubicBezTo>
                    <a:cubicBezTo>
                      <a:pt x="24" y="60"/>
                      <a:pt x="23" y="69"/>
                      <a:pt x="22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67"/>
                      <a:pt x="9" y="56"/>
                      <a:pt x="14" y="46"/>
                    </a:cubicBezTo>
                    <a:close/>
                    <a:moveTo>
                      <a:pt x="6" y="84"/>
                    </a:moveTo>
                    <a:cubicBezTo>
                      <a:pt x="22" y="84"/>
                      <a:pt x="22" y="84"/>
                      <a:pt x="22" y="84"/>
                    </a:cubicBezTo>
                    <a:cubicBezTo>
                      <a:pt x="23" y="93"/>
                      <a:pt x="24" y="102"/>
                      <a:pt x="26" y="110"/>
                    </a:cubicBezTo>
                    <a:cubicBezTo>
                      <a:pt x="26" y="110"/>
                      <a:pt x="25" y="110"/>
                      <a:pt x="25" y="111"/>
                    </a:cubicBezTo>
                    <a:cubicBezTo>
                      <a:pt x="21" y="112"/>
                      <a:pt x="17" y="114"/>
                      <a:pt x="14" y="116"/>
                    </a:cubicBezTo>
                    <a:cubicBezTo>
                      <a:pt x="9" y="106"/>
                      <a:pt x="6" y="95"/>
                      <a:pt x="6" y="84"/>
                    </a:cubicBezTo>
                    <a:close/>
                    <a:moveTo>
                      <a:pt x="28" y="134"/>
                    </a:moveTo>
                    <a:cubicBezTo>
                      <a:pt x="24" y="130"/>
                      <a:pt x="20" y="126"/>
                      <a:pt x="17" y="121"/>
                    </a:cubicBezTo>
                    <a:cubicBezTo>
                      <a:pt x="20" y="119"/>
                      <a:pt x="24" y="118"/>
                      <a:pt x="28" y="116"/>
                    </a:cubicBezTo>
                    <a:cubicBezTo>
                      <a:pt x="30" y="123"/>
                      <a:pt x="34" y="130"/>
                      <a:pt x="37" y="135"/>
                    </a:cubicBezTo>
                    <a:cubicBezTo>
                      <a:pt x="35" y="136"/>
                      <a:pt x="33" y="137"/>
                      <a:pt x="31" y="137"/>
                    </a:cubicBezTo>
                    <a:cubicBezTo>
                      <a:pt x="30" y="136"/>
                      <a:pt x="29" y="135"/>
                      <a:pt x="28" y="134"/>
                    </a:cubicBezTo>
                    <a:close/>
                    <a:moveTo>
                      <a:pt x="37" y="142"/>
                    </a:moveTo>
                    <a:cubicBezTo>
                      <a:pt x="37" y="142"/>
                      <a:pt x="38" y="142"/>
                      <a:pt x="38" y="142"/>
                    </a:cubicBezTo>
                    <a:cubicBezTo>
                      <a:pt x="39" y="141"/>
                      <a:pt x="40" y="141"/>
                      <a:pt x="41" y="141"/>
                    </a:cubicBezTo>
                    <a:cubicBezTo>
                      <a:pt x="43" y="144"/>
                      <a:pt x="46" y="146"/>
                      <a:pt x="48" y="149"/>
                    </a:cubicBezTo>
                    <a:cubicBezTo>
                      <a:pt x="44" y="147"/>
                      <a:pt x="41" y="145"/>
                      <a:pt x="37" y="142"/>
                    </a:cubicBezTo>
                    <a:close/>
                    <a:moveTo>
                      <a:pt x="48" y="139"/>
                    </a:moveTo>
                    <a:cubicBezTo>
                      <a:pt x="51" y="139"/>
                      <a:pt x="54" y="138"/>
                      <a:pt x="56" y="138"/>
                    </a:cubicBezTo>
                    <a:cubicBezTo>
                      <a:pt x="59" y="144"/>
                      <a:pt x="61" y="148"/>
                      <a:pt x="64" y="152"/>
                    </a:cubicBezTo>
                    <a:cubicBezTo>
                      <a:pt x="58" y="149"/>
                      <a:pt x="53" y="145"/>
                      <a:pt x="48" y="139"/>
                    </a:cubicBezTo>
                    <a:close/>
                    <a:moveTo>
                      <a:pt x="78" y="156"/>
                    </a:moveTo>
                    <a:cubicBezTo>
                      <a:pt x="76" y="155"/>
                      <a:pt x="73" y="153"/>
                      <a:pt x="71" y="151"/>
                    </a:cubicBezTo>
                    <a:cubicBezTo>
                      <a:pt x="68" y="148"/>
                      <a:pt x="65" y="143"/>
                      <a:pt x="63" y="137"/>
                    </a:cubicBezTo>
                    <a:cubicBezTo>
                      <a:pt x="68" y="137"/>
                      <a:pt x="73" y="137"/>
                      <a:pt x="78" y="137"/>
                    </a:cubicBezTo>
                    <a:lnTo>
                      <a:pt x="78" y="156"/>
                    </a:lnTo>
                    <a:close/>
                    <a:moveTo>
                      <a:pt x="78" y="130"/>
                    </a:moveTo>
                    <a:cubicBezTo>
                      <a:pt x="72" y="130"/>
                      <a:pt x="66" y="131"/>
                      <a:pt x="61" y="131"/>
                    </a:cubicBezTo>
                    <a:cubicBezTo>
                      <a:pt x="60" y="129"/>
                      <a:pt x="59" y="127"/>
                      <a:pt x="58" y="124"/>
                    </a:cubicBezTo>
                    <a:cubicBezTo>
                      <a:pt x="57" y="119"/>
                      <a:pt x="56" y="114"/>
                      <a:pt x="55" y="109"/>
                    </a:cubicBezTo>
                    <a:cubicBezTo>
                      <a:pt x="62" y="108"/>
                      <a:pt x="70" y="108"/>
                      <a:pt x="78" y="108"/>
                    </a:cubicBezTo>
                    <a:lnTo>
                      <a:pt x="78" y="130"/>
                    </a:lnTo>
                    <a:close/>
                    <a:moveTo>
                      <a:pt x="78" y="101"/>
                    </a:moveTo>
                    <a:cubicBezTo>
                      <a:pt x="70" y="102"/>
                      <a:pt x="62" y="102"/>
                      <a:pt x="54" y="103"/>
                    </a:cubicBezTo>
                    <a:cubicBezTo>
                      <a:pt x="54" y="97"/>
                      <a:pt x="53" y="91"/>
                      <a:pt x="53" y="84"/>
                    </a:cubicBezTo>
                    <a:cubicBezTo>
                      <a:pt x="78" y="84"/>
                      <a:pt x="78" y="84"/>
                      <a:pt x="78" y="84"/>
                    </a:cubicBezTo>
                    <a:lnTo>
                      <a:pt x="78" y="101"/>
                    </a:lnTo>
                    <a:close/>
                    <a:moveTo>
                      <a:pt x="78" y="78"/>
                    </a:move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71"/>
                      <a:pt x="54" y="65"/>
                      <a:pt x="54" y="59"/>
                    </a:cubicBezTo>
                    <a:cubicBezTo>
                      <a:pt x="62" y="60"/>
                      <a:pt x="70" y="60"/>
                      <a:pt x="78" y="61"/>
                    </a:cubicBezTo>
                    <a:lnTo>
                      <a:pt x="78" y="78"/>
                    </a:lnTo>
                    <a:close/>
                    <a:moveTo>
                      <a:pt x="78" y="54"/>
                    </a:moveTo>
                    <a:cubicBezTo>
                      <a:pt x="70" y="54"/>
                      <a:pt x="62" y="54"/>
                      <a:pt x="55" y="53"/>
                    </a:cubicBezTo>
                    <a:cubicBezTo>
                      <a:pt x="57" y="44"/>
                      <a:pt x="58" y="37"/>
                      <a:pt x="61" y="31"/>
                    </a:cubicBezTo>
                    <a:cubicBezTo>
                      <a:pt x="66" y="31"/>
                      <a:pt x="72" y="32"/>
                      <a:pt x="78" y="32"/>
                    </a:cubicBezTo>
                    <a:lnTo>
                      <a:pt x="78" y="54"/>
                    </a:lnTo>
                    <a:close/>
                    <a:moveTo>
                      <a:pt x="63" y="25"/>
                    </a:moveTo>
                    <a:cubicBezTo>
                      <a:pt x="65" y="19"/>
                      <a:pt x="68" y="14"/>
                      <a:pt x="71" y="11"/>
                    </a:cubicBezTo>
                    <a:cubicBezTo>
                      <a:pt x="73" y="9"/>
                      <a:pt x="76" y="7"/>
                      <a:pt x="78" y="6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73" y="25"/>
                      <a:pt x="68" y="25"/>
                      <a:pt x="63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1" name="淘宝网chenying0907出品 20"/>
          <p:cNvSpPr/>
          <p:nvPr/>
        </p:nvSpPr>
        <p:spPr>
          <a:xfrm>
            <a:off x="1879497" y="3415922"/>
            <a:ext cx="1440000" cy="1440000"/>
          </a:xfrm>
          <a:prstGeom prst="ellipse">
            <a:avLst/>
          </a:prstGeom>
          <a:solidFill>
            <a:schemeClr val="accent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产品简介</a:t>
            </a:r>
          </a:p>
        </p:txBody>
      </p:sp>
      <p:grpSp>
        <p:nvGrpSpPr>
          <p:cNvPr id="25" name="淘宝网chenying0907出品 24"/>
          <p:cNvGrpSpPr/>
          <p:nvPr/>
        </p:nvGrpSpPr>
        <p:grpSpPr>
          <a:xfrm>
            <a:off x="4759325" y="1977390"/>
            <a:ext cx="6711950" cy="4015740"/>
            <a:chOff x="7495" y="3114"/>
            <a:chExt cx="10570" cy="6324"/>
          </a:xfrm>
        </p:grpSpPr>
        <p:sp>
          <p:nvSpPr>
            <p:cNvPr id="22" name="圆角淘宝网chenying0907出品 21"/>
            <p:cNvSpPr/>
            <p:nvPr/>
          </p:nvSpPr>
          <p:spPr>
            <a:xfrm>
              <a:off x="7495" y="3114"/>
              <a:ext cx="10570" cy="6324"/>
            </a:xfrm>
            <a:prstGeom prst="round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淘宝网chenying0907出品 22"/>
            <p:cNvSpPr txBox="1"/>
            <p:nvPr/>
          </p:nvSpPr>
          <p:spPr>
            <a:xfrm>
              <a:off x="8586" y="5053"/>
              <a:ext cx="8634" cy="2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/>
                <a:t>       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零售商有固定的商品来源，由批发商的销售代表定期回访零售商，销售代表通过该应用实现商品销售以及数据统计</a:t>
              </a:r>
            </a:p>
          </p:txBody>
        </p:sp>
        <p:sp>
          <p:nvSpPr>
            <p:cNvPr id="24" name="淘宝网chenying0907出品 23"/>
            <p:cNvSpPr txBox="1"/>
            <p:nvPr/>
          </p:nvSpPr>
          <p:spPr>
            <a:xfrm>
              <a:off x="8771" y="4028"/>
              <a:ext cx="3398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使用人群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1556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淘宝网chenying0907出品 6"/>
          <p:cNvSpPr/>
          <p:nvPr/>
        </p:nvSpPr>
        <p:spPr>
          <a:xfrm>
            <a:off x="1159497" y="2667785"/>
            <a:ext cx="2880000" cy="2880000"/>
          </a:xfrm>
          <a:prstGeom prst="ellipse">
            <a:avLst/>
          </a:prstGeom>
          <a:noFill/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淘宝网chenying0907出品 1"/>
          <p:cNvGrpSpPr/>
          <p:nvPr/>
        </p:nvGrpSpPr>
        <p:grpSpPr>
          <a:xfrm>
            <a:off x="1879497" y="5012576"/>
            <a:ext cx="899160" cy="899160"/>
            <a:chOff x="4235" y="3680"/>
            <a:chExt cx="1416" cy="1416"/>
          </a:xfrm>
        </p:grpSpPr>
        <p:sp>
          <p:nvSpPr>
            <p:cNvPr id="11" name="淘宝网chenying0907出品 10"/>
            <p:cNvSpPr/>
            <p:nvPr/>
          </p:nvSpPr>
          <p:spPr>
            <a:xfrm>
              <a:off x="4235" y="3680"/>
              <a:ext cx="1417" cy="1417"/>
            </a:xfrm>
            <a:prstGeom prst="ellipse">
              <a:avLst/>
            </a:prstGeom>
            <a:solidFill>
              <a:schemeClr val="accent1"/>
            </a:solidFill>
            <a:ln w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淘宝网chenying0907出品 222"/>
            <p:cNvSpPr>
              <a:spLocks noEditPoints="1"/>
            </p:cNvSpPr>
            <p:nvPr/>
          </p:nvSpPr>
          <p:spPr bwMode="auto">
            <a:xfrm>
              <a:off x="4598" y="3962"/>
              <a:ext cx="692" cy="792"/>
            </a:xfrm>
            <a:custGeom>
              <a:avLst/>
              <a:gdLst>
                <a:gd name="T0" fmla="*/ 157 w 195"/>
                <a:gd name="T1" fmla="*/ 173 h 223"/>
                <a:gd name="T2" fmla="*/ 136 w 195"/>
                <a:gd name="T3" fmla="*/ 148 h 223"/>
                <a:gd name="T4" fmla="*/ 148 w 195"/>
                <a:gd name="T5" fmla="*/ 111 h 223"/>
                <a:gd name="T6" fmla="*/ 101 w 195"/>
                <a:gd name="T7" fmla="*/ 107 h 223"/>
                <a:gd name="T8" fmla="*/ 90 w 195"/>
                <a:gd name="T9" fmla="*/ 79 h 223"/>
                <a:gd name="T10" fmla="*/ 117 w 195"/>
                <a:gd name="T11" fmla="*/ 68 h 223"/>
                <a:gd name="T12" fmla="*/ 154 w 195"/>
                <a:gd name="T13" fmla="*/ 61 h 223"/>
                <a:gd name="T14" fmla="*/ 143 w 195"/>
                <a:gd name="T15" fmla="*/ 55 h 223"/>
                <a:gd name="T16" fmla="*/ 147 w 195"/>
                <a:gd name="T17" fmla="*/ 46 h 223"/>
                <a:gd name="T18" fmla="*/ 135 w 195"/>
                <a:gd name="T19" fmla="*/ 39 h 223"/>
                <a:gd name="T20" fmla="*/ 121 w 195"/>
                <a:gd name="T21" fmla="*/ 41 h 223"/>
                <a:gd name="T22" fmla="*/ 133 w 195"/>
                <a:gd name="T23" fmla="*/ 23 h 223"/>
                <a:gd name="T24" fmla="*/ 107 w 195"/>
                <a:gd name="T25" fmla="*/ 46 h 223"/>
                <a:gd name="T26" fmla="*/ 109 w 195"/>
                <a:gd name="T27" fmla="*/ 27 h 223"/>
                <a:gd name="T28" fmla="*/ 97 w 195"/>
                <a:gd name="T29" fmla="*/ 34 h 223"/>
                <a:gd name="T30" fmla="*/ 113 w 195"/>
                <a:gd name="T31" fmla="*/ 12 h 223"/>
                <a:gd name="T32" fmla="*/ 89 w 195"/>
                <a:gd name="T33" fmla="*/ 33 h 223"/>
                <a:gd name="T34" fmla="*/ 94 w 195"/>
                <a:gd name="T35" fmla="*/ 5 h 223"/>
                <a:gd name="T36" fmla="*/ 84 w 195"/>
                <a:gd name="T37" fmla="*/ 42 h 223"/>
                <a:gd name="T38" fmla="*/ 71 w 195"/>
                <a:gd name="T39" fmla="*/ 50 h 223"/>
                <a:gd name="T40" fmla="*/ 67 w 195"/>
                <a:gd name="T41" fmla="*/ 45 h 223"/>
                <a:gd name="T42" fmla="*/ 54 w 195"/>
                <a:gd name="T43" fmla="*/ 45 h 223"/>
                <a:gd name="T44" fmla="*/ 63 w 195"/>
                <a:gd name="T45" fmla="*/ 51 h 223"/>
                <a:gd name="T46" fmla="*/ 70 w 195"/>
                <a:gd name="T47" fmla="*/ 63 h 223"/>
                <a:gd name="T48" fmla="*/ 48 w 195"/>
                <a:gd name="T49" fmla="*/ 85 h 223"/>
                <a:gd name="T50" fmla="*/ 32 w 195"/>
                <a:gd name="T51" fmla="*/ 102 h 223"/>
                <a:gd name="T52" fmla="*/ 10 w 195"/>
                <a:gd name="T53" fmla="*/ 97 h 223"/>
                <a:gd name="T54" fmla="*/ 2 w 195"/>
                <a:gd name="T55" fmla="*/ 111 h 223"/>
                <a:gd name="T56" fmla="*/ 30 w 195"/>
                <a:gd name="T57" fmla="*/ 162 h 223"/>
                <a:gd name="T58" fmla="*/ 33 w 195"/>
                <a:gd name="T59" fmla="*/ 144 h 223"/>
                <a:gd name="T60" fmla="*/ 15 w 195"/>
                <a:gd name="T61" fmla="*/ 117 h 223"/>
                <a:gd name="T62" fmla="*/ 97 w 195"/>
                <a:gd name="T63" fmla="*/ 149 h 223"/>
                <a:gd name="T64" fmla="*/ 146 w 195"/>
                <a:gd name="T65" fmla="*/ 181 h 223"/>
                <a:gd name="T66" fmla="*/ 191 w 195"/>
                <a:gd name="T67" fmla="*/ 223 h 223"/>
                <a:gd name="T68" fmla="*/ 120 w 195"/>
                <a:gd name="T69" fmla="*/ 51 h 223"/>
                <a:gd name="T70" fmla="*/ 130 w 195"/>
                <a:gd name="T71" fmla="*/ 48 h 223"/>
                <a:gd name="T72" fmla="*/ 128 w 195"/>
                <a:gd name="T73" fmla="*/ 62 h 223"/>
                <a:gd name="T74" fmla="*/ 120 w 195"/>
                <a:gd name="T75" fmla="*/ 51 h 223"/>
                <a:gd name="T76" fmla="*/ 114 w 195"/>
                <a:gd name="T77" fmla="*/ 53 h 223"/>
                <a:gd name="T78" fmla="*/ 106 w 195"/>
                <a:gd name="T79" fmla="*/ 56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5" h="223">
                  <a:moveTo>
                    <a:pt x="192" y="212"/>
                  </a:moveTo>
                  <a:cubicBezTo>
                    <a:pt x="192" y="212"/>
                    <a:pt x="164" y="194"/>
                    <a:pt x="157" y="173"/>
                  </a:cubicBezTo>
                  <a:cubicBezTo>
                    <a:pt x="157" y="173"/>
                    <a:pt x="155" y="166"/>
                    <a:pt x="148" y="165"/>
                  </a:cubicBezTo>
                  <a:cubicBezTo>
                    <a:pt x="142" y="163"/>
                    <a:pt x="135" y="154"/>
                    <a:pt x="136" y="148"/>
                  </a:cubicBezTo>
                  <a:cubicBezTo>
                    <a:pt x="137" y="141"/>
                    <a:pt x="144" y="139"/>
                    <a:pt x="141" y="127"/>
                  </a:cubicBezTo>
                  <a:cubicBezTo>
                    <a:pt x="141" y="127"/>
                    <a:pt x="154" y="119"/>
                    <a:pt x="148" y="111"/>
                  </a:cubicBezTo>
                  <a:cubicBezTo>
                    <a:pt x="148" y="111"/>
                    <a:pt x="139" y="119"/>
                    <a:pt x="132" y="114"/>
                  </a:cubicBezTo>
                  <a:cubicBezTo>
                    <a:pt x="125" y="110"/>
                    <a:pt x="115" y="106"/>
                    <a:pt x="101" y="107"/>
                  </a:cubicBezTo>
                  <a:cubicBezTo>
                    <a:pt x="86" y="108"/>
                    <a:pt x="72" y="102"/>
                    <a:pt x="77" y="93"/>
                  </a:cubicBezTo>
                  <a:cubicBezTo>
                    <a:pt x="83" y="84"/>
                    <a:pt x="90" y="79"/>
                    <a:pt x="90" y="79"/>
                  </a:cubicBezTo>
                  <a:cubicBezTo>
                    <a:pt x="90" y="79"/>
                    <a:pt x="97" y="73"/>
                    <a:pt x="99" y="71"/>
                  </a:cubicBezTo>
                  <a:cubicBezTo>
                    <a:pt x="101" y="69"/>
                    <a:pt x="112" y="74"/>
                    <a:pt x="117" y="68"/>
                  </a:cubicBezTo>
                  <a:cubicBezTo>
                    <a:pt x="117" y="68"/>
                    <a:pt x="118" y="66"/>
                    <a:pt x="121" y="67"/>
                  </a:cubicBezTo>
                  <a:cubicBezTo>
                    <a:pt x="124" y="68"/>
                    <a:pt x="141" y="68"/>
                    <a:pt x="154" y="61"/>
                  </a:cubicBezTo>
                  <a:cubicBezTo>
                    <a:pt x="154" y="61"/>
                    <a:pt x="155" y="56"/>
                    <a:pt x="152" y="57"/>
                  </a:cubicBezTo>
                  <a:cubicBezTo>
                    <a:pt x="149" y="58"/>
                    <a:pt x="138" y="61"/>
                    <a:pt x="143" y="55"/>
                  </a:cubicBezTo>
                  <a:cubicBezTo>
                    <a:pt x="148" y="49"/>
                    <a:pt x="150" y="49"/>
                    <a:pt x="150" y="49"/>
                  </a:cubicBezTo>
                  <a:cubicBezTo>
                    <a:pt x="150" y="49"/>
                    <a:pt x="150" y="44"/>
                    <a:pt x="147" y="46"/>
                  </a:cubicBezTo>
                  <a:cubicBezTo>
                    <a:pt x="144" y="49"/>
                    <a:pt x="134" y="56"/>
                    <a:pt x="134" y="51"/>
                  </a:cubicBezTo>
                  <a:cubicBezTo>
                    <a:pt x="134" y="46"/>
                    <a:pt x="135" y="39"/>
                    <a:pt x="135" y="39"/>
                  </a:cubicBezTo>
                  <a:cubicBezTo>
                    <a:pt x="135" y="39"/>
                    <a:pt x="133" y="39"/>
                    <a:pt x="130" y="40"/>
                  </a:cubicBezTo>
                  <a:cubicBezTo>
                    <a:pt x="127" y="42"/>
                    <a:pt x="117" y="47"/>
                    <a:pt x="121" y="41"/>
                  </a:cubicBezTo>
                  <a:cubicBezTo>
                    <a:pt x="124" y="35"/>
                    <a:pt x="126" y="28"/>
                    <a:pt x="135" y="26"/>
                  </a:cubicBezTo>
                  <a:cubicBezTo>
                    <a:pt x="135" y="26"/>
                    <a:pt x="138" y="21"/>
                    <a:pt x="133" y="23"/>
                  </a:cubicBezTo>
                  <a:cubicBezTo>
                    <a:pt x="127" y="25"/>
                    <a:pt x="116" y="31"/>
                    <a:pt x="114" y="41"/>
                  </a:cubicBezTo>
                  <a:cubicBezTo>
                    <a:pt x="112" y="51"/>
                    <a:pt x="109" y="46"/>
                    <a:pt x="107" y="46"/>
                  </a:cubicBezTo>
                  <a:cubicBezTo>
                    <a:pt x="105" y="47"/>
                    <a:pt x="97" y="45"/>
                    <a:pt x="101" y="36"/>
                  </a:cubicBezTo>
                  <a:cubicBezTo>
                    <a:pt x="106" y="28"/>
                    <a:pt x="109" y="27"/>
                    <a:pt x="109" y="27"/>
                  </a:cubicBezTo>
                  <a:cubicBezTo>
                    <a:pt x="109" y="27"/>
                    <a:pt x="113" y="23"/>
                    <a:pt x="109" y="24"/>
                  </a:cubicBezTo>
                  <a:cubicBezTo>
                    <a:pt x="106" y="24"/>
                    <a:pt x="99" y="29"/>
                    <a:pt x="97" y="34"/>
                  </a:cubicBezTo>
                  <a:cubicBezTo>
                    <a:pt x="97" y="34"/>
                    <a:pt x="93" y="38"/>
                    <a:pt x="94" y="32"/>
                  </a:cubicBezTo>
                  <a:cubicBezTo>
                    <a:pt x="95" y="27"/>
                    <a:pt x="97" y="16"/>
                    <a:pt x="113" y="12"/>
                  </a:cubicBezTo>
                  <a:cubicBezTo>
                    <a:pt x="113" y="12"/>
                    <a:pt x="114" y="8"/>
                    <a:pt x="111" y="9"/>
                  </a:cubicBezTo>
                  <a:cubicBezTo>
                    <a:pt x="109" y="10"/>
                    <a:pt x="93" y="12"/>
                    <a:pt x="89" y="33"/>
                  </a:cubicBezTo>
                  <a:cubicBezTo>
                    <a:pt x="89" y="33"/>
                    <a:pt x="87" y="38"/>
                    <a:pt x="85" y="32"/>
                  </a:cubicBezTo>
                  <a:cubicBezTo>
                    <a:pt x="83" y="26"/>
                    <a:pt x="80" y="13"/>
                    <a:pt x="94" y="5"/>
                  </a:cubicBezTo>
                  <a:cubicBezTo>
                    <a:pt x="94" y="5"/>
                    <a:pt x="96" y="0"/>
                    <a:pt x="93" y="1"/>
                  </a:cubicBezTo>
                  <a:cubicBezTo>
                    <a:pt x="90" y="2"/>
                    <a:pt x="69" y="13"/>
                    <a:pt x="84" y="42"/>
                  </a:cubicBezTo>
                  <a:cubicBezTo>
                    <a:pt x="84" y="42"/>
                    <a:pt x="88" y="48"/>
                    <a:pt x="85" y="48"/>
                  </a:cubicBezTo>
                  <a:cubicBezTo>
                    <a:pt x="85" y="48"/>
                    <a:pt x="77" y="50"/>
                    <a:pt x="71" y="50"/>
                  </a:cubicBezTo>
                  <a:cubicBezTo>
                    <a:pt x="71" y="50"/>
                    <a:pt x="67" y="49"/>
                    <a:pt x="64" y="50"/>
                  </a:cubicBezTo>
                  <a:cubicBezTo>
                    <a:pt x="66" y="49"/>
                    <a:pt x="67" y="47"/>
                    <a:pt x="67" y="45"/>
                  </a:cubicBezTo>
                  <a:cubicBezTo>
                    <a:pt x="67" y="42"/>
                    <a:pt x="64" y="39"/>
                    <a:pt x="60" y="39"/>
                  </a:cubicBezTo>
                  <a:cubicBezTo>
                    <a:pt x="56" y="39"/>
                    <a:pt x="54" y="42"/>
                    <a:pt x="54" y="45"/>
                  </a:cubicBezTo>
                  <a:cubicBezTo>
                    <a:pt x="54" y="49"/>
                    <a:pt x="56" y="52"/>
                    <a:pt x="60" y="52"/>
                  </a:cubicBezTo>
                  <a:cubicBezTo>
                    <a:pt x="61" y="52"/>
                    <a:pt x="62" y="52"/>
                    <a:pt x="63" y="51"/>
                  </a:cubicBezTo>
                  <a:cubicBezTo>
                    <a:pt x="62" y="52"/>
                    <a:pt x="62" y="53"/>
                    <a:pt x="62" y="54"/>
                  </a:cubicBezTo>
                  <a:cubicBezTo>
                    <a:pt x="62" y="54"/>
                    <a:pt x="64" y="59"/>
                    <a:pt x="70" y="63"/>
                  </a:cubicBezTo>
                  <a:cubicBezTo>
                    <a:pt x="75" y="67"/>
                    <a:pt x="76" y="68"/>
                    <a:pt x="72" y="71"/>
                  </a:cubicBezTo>
                  <a:cubicBezTo>
                    <a:pt x="67" y="74"/>
                    <a:pt x="48" y="85"/>
                    <a:pt x="48" y="85"/>
                  </a:cubicBezTo>
                  <a:cubicBezTo>
                    <a:pt x="48" y="85"/>
                    <a:pt x="37" y="91"/>
                    <a:pt x="40" y="104"/>
                  </a:cubicBezTo>
                  <a:cubicBezTo>
                    <a:pt x="40" y="104"/>
                    <a:pt x="41" y="107"/>
                    <a:pt x="32" y="102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18" y="97"/>
                    <a:pt x="13" y="93"/>
                    <a:pt x="10" y="97"/>
                  </a:cubicBezTo>
                  <a:cubicBezTo>
                    <a:pt x="7" y="101"/>
                    <a:pt x="4" y="103"/>
                    <a:pt x="4" y="103"/>
                  </a:cubicBezTo>
                  <a:cubicBezTo>
                    <a:pt x="4" y="103"/>
                    <a:pt x="0" y="105"/>
                    <a:pt x="2" y="111"/>
                  </a:cubicBezTo>
                  <a:cubicBezTo>
                    <a:pt x="3" y="117"/>
                    <a:pt x="7" y="136"/>
                    <a:pt x="21" y="151"/>
                  </a:cubicBezTo>
                  <a:cubicBezTo>
                    <a:pt x="21" y="151"/>
                    <a:pt x="24" y="158"/>
                    <a:pt x="30" y="162"/>
                  </a:cubicBezTo>
                  <a:cubicBezTo>
                    <a:pt x="30" y="162"/>
                    <a:pt x="33" y="156"/>
                    <a:pt x="32" y="151"/>
                  </a:cubicBezTo>
                  <a:cubicBezTo>
                    <a:pt x="32" y="151"/>
                    <a:pt x="36" y="149"/>
                    <a:pt x="33" y="144"/>
                  </a:cubicBezTo>
                  <a:cubicBezTo>
                    <a:pt x="28" y="140"/>
                    <a:pt x="28" y="140"/>
                    <a:pt x="28" y="140"/>
                  </a:cubicBezTo>
                  <a:cubicBezTo>
                    <a:pt x="28" y="140"/>
                    <a:pt x="15" y="125"/>
                    <a:pt x="15" y="117"/>
                  </a:cubicBezTo>
                  <a:cubicBezTo>
                    <a:pt x="15" y="117"/>
                    <a:pt x="20" y="114"/>
                    <a:pt x="37" y="131"/>
                  </a:cubicBezTo>
                  <a:cubicBezTo>
                    <a:pt x="54" y="147"/>
                    <a:pt x="71" y="154"/>
                    <a:pt x="97" y="149"/>
                  </a:cubicBezTo>
                  <a:cubicBezTo>
                    <a:pt x="97" y="149"/>
                    <a:pt x="111" y="166"/>
                    <a:pt x="140" y="177"/>
                  </a:cubicBezTo>
                  <a:cubicBezTo>
                    <a:pt x="140" y="177"/>
                    <a:pt x="143" y="178"/>
                    <a:pt x="146" y="181"/>
                  </a:cubicBezTo>
                  <a:cubicBezTo>
                    <a:pt x="148" y="184"/>
                    <a:pt x="167" y="206"/>
                    <a:pt x="183" y="215"/>
                  </a:cubicBezTo>
                  <a:cubicBezTo>
                    <a:pt x="183" y="215"/>
                    <a:pt x="187" y="221"/>
                    <a:pt x="191" y="223"/>
                  </a:cubicBezTo>
                  <a:cubicBezTo>
                    <a:pt x="191" y="223"/>
                    <a:pt x="195" y="216"/>
                    <a:pt x="192" y="212"/>
                  </a:cubicBezTo>
                  <a:close/>
                  <a:moveTo>
                    <a:pt x="120" y="51"/>
                  </a:moveTo>
                  <a:cubicBezTo>
                    <a:pt x="120" y="51"/>
                    <a:pt x="126" y="47"/>
                    <a:pt x="128" y="46"/>
                  </a:cubicBezTo>
                  <a:cubicBezTo>
                    <a:pt x="130" y="46"/>
                    <a:pt x="130" y="48"/>
                    <a:pt x="130" y="48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32" y="58"/>
                    <a:pt x="134" y="62"/>
                    <a:pt x="128" y="62"/>
                  </a:cubicBezTo>
                  <a:cubicBezTo>
                    <a:pt x="122" y="62"/>
                    <a:pt x="120" y="57"/>
                    <a:pt x="119" y="54"/>
                  </a:cubicBezTo>
                  <a:cubicBezTo>
                    <a:pt x="118" y="51"/>
                    <a:pt x="120" y="51"/>
                    <a:pt x="120" y="51"/>
                  </a:cubicBezTo>
                  <a:close/>
                  <a:moveTo>
                    <a:pt x="111" y="51"/>
                  </a:moveTo>
                  <a:cubicBezTo>
                    <a:pt x="114" y="51"/>
                    <a:pt x="114" y="53"/>
                    <a:pt x="114" y="53"/>
                  </a:cubicBezTo>
                  <a:cubicBezTo>
                    <a:pt x="114" y="53"/>
                    <a:pt x="114" y="55"/>
                    <a:pt x="116" y="58"/>
                  </a:cubicBezTo>
                  <a:cubicBezTo>
                    <a:pt x="117" y="61"/>
                    <a:pt x="111" y="60"/>
                    <a:pt x="106" y="56"/>
                  </a:cubicBezTo>
                  <a:cubicBezTo>
                    <a:pt x="101" y="53"/>
                    <a:pt x="109" y="51"/>
                    <a:pt x="111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3" name="淘宝网chenying0907出品 2"/>
          <p:cNvGrpSpPr/>
          <p:nvPr/>
        </p:nvGrpSpPr>
        <p:grpSpPr>
          <a:xfrm>
            <a:off x="3448679" y="3379294"/>
            <a:ext cx="899160" cy="899160"/>
            <a:chOff x="4944" y="7319"/>
            <a:chExt cx="1416" cy="1416"/>
          </a:xfrm>
        </p:grpSpPr>
        <p:sp>
          <p:nvSpPr>
            <p:cNvPr id="10" name="淘宝网chenying0907出品 9"/>
            <p:cNvSpPr/>
            <p:nvPr/>
          </p:nvSpPr>
          <p:spPr>
            <a:xfrm>
              <a:off x="4944" y="7319"/>
              <a:ext cx="1417" cy="1417"/>
            </a:xfrm>
            <a:prstGeom prst="ellipse">
              <a:avLst/>
            </a:prstGeom>
            <a:solidFill>
              <a:schemeClr val="accent1"/>
            </a:solidFill>
            <a:ln w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淘宝网chenying0907出品 32"/>
            <p:cNvSpPr>
              <a:spLocks noEditPoints="1"/>
            </p:cNvSpPr>
            <p:nvPr/>
          </p:nvSpPr>
          <p:spPr bwMode="auto">
            <a:xfrm>
              <a:off x="5524" y="7749"/>
              <a:ext cx="258" cy="557"/>
            </a:xfrm>
            <a:custGeom>
              <a:avLst/>
              <a:gdLst>
                <a:gd name="T0" fmla="*/ 72 w 72"/>
                <a:gd name="T1" fmla="*/ 108 h 156"/>
                <a:gd name="T2" fmla="*/ 72 w 72"/>
                <a:gd name="T3" fmla="*/ 96 h 156"/>
                <a:gd name="T4" fmla="*/ 54 w 72"/>
                <a:gd name="T5" fmla="*/ 96 h 156"/>
                <a:gd name="T6" fmla="*/ 48 w 72"/>
                <a:gd name="T7" fmla="*/ 102 h 156"/>
                <a:gd name="T8" fmla="*/ 36 w 72"/>
                <a:gd name="T9" fmla="*/ 102 h 156"/>
                <a:gd name="T10" fmla="*/ 36 w 72"/>
                <a:gd name="T11" fmla="*/ 52 h 156"/>
                <a:gd name="T12" fmla="*/ 54 w 72"/>
                <a:gd name="T13" fmla="*/ 27 h 156"/>
                <a:gd name="T14" fmla="*/ 27 w 72"/>
                <a:gd name="T15" fmla="*/ 0 h 156"/>
                <a:gd name="T16" fmla="*/ 0 w 72"/>
                <a:gd name="T17" fmla="*/ 27 h 156"/>
                <a:gd name="T18" fmla="*/ 18 w 72"/>
                <a:gd name="T19" fmla="*/ 52 h 156"/>
                <a:gd name="T20" fmla="*/ 18 w 72"/>
                <a:gd name="T21" fmla="*/ 147 h 156"/>
                <a:gd name="T22" fmla="*/ 27 w 72"/>
                <a:gd name="T23" fmla="*/ 156 h 156"/>
                <a:gd name="T24" fmla="*/ 36 w 72"/>
                <a:gd name="T25" fmla="*/ 147 h 156"/>
                <a:gd name="T26" fmla="*/ 36 w 72"/>
                <a:gd name="T27" fmla="*/ 132 h 156"/>
                <a:gd name="T28" fmla="*/ 48 w 72"/>
                <a:gd name="T29" fmla="*/ 132 h 156"/>
                <a:gd name="T30" fmla="*/ 54 w 72"/>
                <a:gd name="T31" fmla="*/ 138 h 156"/>
                <a:gd name="T32" fmla="*/ 72 w 72"/>
                <a:gd name="T33" fmla="*/ 138 h 156"/>
                <a:gd name="T34" fmla="*/ 72 w 72"/>
                <a:gd name="T35" fmla="*/ 126 h 156"/>
                <a:gd name="T36" fmla="*/ 60 w 72"/>
                <a:gd name="T37" fmla="*/ 126 h 156"/>
                <a:gd name="T38" fmla="*/ 60 w 72"/>
                <a:gd name="T39" fmla="*/ 108 h 156"/>
                <a:gd name="T40" fmla="*/ 72 w 72"/>
                <a:gd name="T41" fmla="*/ 108 h 156"/>
                <a:gd name="T42" fmla="*/ 27 w 72"/>
                <a:gd name="T43" fmla="*/ 18 h 156"/>
                <a:gd name="T44" fmla="*/ 36 w 72"/>
                <a:gd name="T45" fmla="*/ 27 h 156"/>
                <a:gd name="T46" fmla="*/ 27 w 72"/>
                <a:gd name="T47" fmla="*/ 36 h 156"/>
                <a:gd name="T48" fmla="*/ 18 w 72"/>
                <a:gd name="T49" fmla="*/ 27 h 156"/>
                <a:gd name="T50" fmla="*/ 27 w 72"/>
                <a:gd name="T51" fmla="*/ 1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156">
                  <a:moveTo>
                    <a:pt x="72" y="108"/>
                  </a:moveTo>
                  <a:cubicBezTo>
                    <a:pt x="72" y="96"/>
                    <a:pt x="72" y="96"/>
                    <a:pt x="72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8" y="96"/>
                    <a:pt x="48" y="102"/>
                    <a:pt x="48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46" y="49"/>
                    <a:pt x="54" y="39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39"/>
                    <a:pt x="8" y="49"/>
                    <a:pt x="18" y="52"/>
                  </a:cubicBezTo>
                  <a:cubicBezTo>
                    <a:pt x="18" y="147"/>
                    <a:pt x="18" y="147"/>
                    <a:pt x="18" y="147"/>
                  </a:cubicBezTo>
                  <a:cubicBezTo>
                    <a:pt x="18" y="152"/>
                    <a:pt x="22" y="156"/>
                    <a:pt x="27" y="156"/>
                  </a:cubicBezTo>
                  <a:cubicBezTo>
                    <a:pt x="32" y="156"/>
                    <a:pt x="36" y="152"/>
                    <a:pt x="36" y="147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48" y="132"/>
                    <a:pt x="48" y="132"/>
                    <a:pt x="48" y="132"/>
                  </a:cubicBezTo>
                  <a:cubicBezTo>
                    <a:pt x="48" y="132"/>
                    <a:pt x="48" y="138"/>
                    <a:pt x="54" y="138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08"/>
                    <a:pt x="60" y="108"/>
                    <a:pt x="60" y="108"/>
                  </a:cubicBezTo>
                  <a:lnTo>
                    <a:pt x="72" y="108"/>
                  </a:lnTo>
                  <a:close/>
                  <a:moveTo>
                    <a:pt x="27" y="18"/>
                  </a:moveTo>
                  <a:cubicBezTo>
                    <a:pt x="32" y="18"/>
                    <a:pt x="36" y="22"/>
                    <a:pt x="36" y="27"/>
                  </a:cubicBezTo>
                  <a:cubicBezTo>
                    <a:pt x="36" y="32"/>
                    <a:pt x="32" y="36"/>
                    <a:pt x="27" y="36"/>
                  </a:cubicBezTo>
                  <a:cubicBezTo>
                    <a:pt x="22" y="36"/>
                    <a:pt x="18" y="32"/>
                    <a:pt x="18" y="27"/>
                  </a:cubicBezTo>
                  <a:cubicBezTo>
                    <a:pt x="18" y="22"/>
                    <a:pt x="22" y="18"/>
                    <a:pt x="27" y="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defTabSz="6851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latin typeface="+mn-lt"/>
                <a:ea typeface="+mn-ea"/>
              </a:endParaRPr>
            </a:p>
          </p:txBody>
        </p:sp>
      </p:grpSp>
      <p:grpSp>
        <p:nvGrpSpPr>
          <p:cNvPr id="9" name="淘宝网chenying0907出品 8"/>
          <p:cNvGrpSpPr/>
          <p:nvPr/>
        </p:nvGrpSpPr>
        <p:grpSpPr>
          <a:xfrm>
            <a:off x="893342" y="2913060"/>
            <a:ext cx="899160" cy="899160"/>
            <a:chOff x="926" y="6276"/>
            <a:chExt cx="1416" cy="1416"/>
          </a:xfrm>
        </p:grpSpPr>
        <p:sp>
          <p:nvSpPr>
            <p:cNvPr id="8" name="淘宝网chenying0907出品 7"/>
            <p:cNvSpPr/>
            <p:nvPr/>
          </p:nvSpPr>
          <p:spPr>
            <a:xfrm>
              <a:off x="926" y="6276"/>
              <a:ext cx="1417" cy="1417"/>
            </a:xfrm>
            <a:prstGeom prst="ellipse">
              <a:avLst/>
            </a:prstGeom>
            <a:solidFill>
              <a:schemeClr val="accent1"/>
            </a:solidFill>
            <a:ln w="1016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淘宝网chenying0907出品 19"/>
            <p:cNvGrpSpPr/>
            <p:nvPr/>
          </p:nvGrpSpPr>
          <p:grpSpPr>
            <a:xfrm>
              <a:off x="1278" y="6693"/>
              <a:ext cx="712" cy="582"/>
              <a:chOff x="5913438" y="1760538"/>
              <a:chExt cx="452437" cy="369887"/>
            </a:xfrm>
          </p:grpSpPr>
          <p:sp>
            <p:nvSpPr>
              <p:cNvPr id="14" name="淘宝网chenying0907出品 117"/>
              <p:cNvSpPr>
                <a:spLocks noEditPoints="1"/>
              </p:cNvSpPr>
              <p:nvPr/>
            </p:nvSpPr>
            <p:spPr bwMode="auto">
              <a:xfrm>
                <a:off x="6108700" y="2025650"/>
                <a:ext cx="257175" cy="101600"/>
              </a:xfrm>
              <a:custGeom>
                <a:avLst/>
                <a:gdLst>
                  <a:gd name="T0" fmla="*/ 105 w 114"/>
                  <a:gd name="T1" fmla="*/ 4 h 45"/>
                  <a:gd name="T2" fmla="*/ 85 w 114"/>
                  <a:gd name="T3" fmla="*/ 4 h 45"/>
                  <a:gd name="T4" fmla="*/ 69 w 114"/>
                  <a:gd name="T5" fmla="*/ 11 h 45"/>
                  <a:gd name="T6" fmla="*/ 64 w 114"/>
                  <a:gd name="T7" fmla="*/ 12 h 45"/>
                  <a:gd name="T8" fmla="*/ 69 w 114"/>
                  <a:gd name="T9" fmla="*/ 20 h 45"/>
                  <a:gd name="T10" fmla="*/ 65 w 114"/>
                  <a:gd name="T11" fmla="*/ 27 h 45"/>
                  <a:gd name="T12" fmla="*/ 58 w 114"/>
                  <a:gd name="T13" fmla="*/ 8 h 45"/>
                  <a:gd name="T14" fmla="*/ 63 w 114"/>
                  <a:gd name="T15" fmla="*/ 15 h 45"/>
                  <a:gd name="T16" fmla="*/ 58 w 114"/>
                  <a:gd name="T17" fmla="*/ 16 h 45"/>
                  <a:gd name="T18" fmla="*/ 63 w 114"/>
                  <a:gd name="T19" fmla="*/ 24 h 45"/>
                  <a:gd name="T20" fmla="*/ 58 w 114"/>
                  <a:gd name="T21" fmla="*/ 30 h 45"/>
                  <a:gd name="T22" fmla="*/ 52 w 114"/>
                  <a:gd name="T23" fmla="*/ 12 h 45"/>
                  <a:gd name="T24" fmla="*/ 56 w 114"/>
                  <a:gd name="T25" fmla="*/ 19 h 45"/>
                  <a:gd name="T26" fmla="*/ 52 w 114"/>
                  <a:gd name="T27" fmla="*/ 20 h 45"/>
                  <a:gd name="T28" fmla="*/ 56 w 114"/>
                  <a:gd name="T29" fmla="*/ 28 h 45"/>
                  <a:gd name="T30" fmla="*/ 46 w 114"/>
                  <a:gd name="T31" fmla="*/ 11 h 45"/>
                  <a:gd name="T32" fmla="*/ 45 w 114"/>
                  <a:gd name="T33" fmla="*/ 16 h 45"/>
                  <a:gd name="T34" fmla="*/ 50 w 114"/>
                  <a:gd name="T35" fmla="*/ 23 h 45"/>
                  <a:gd name="T36" fmla="*/ 45 w 114"/>
                  <a:gd name="T37" fmla="*/ 24 h 45"/>
                  <a:gd name="T38" fmla="*/ 17 w 114"/>
                  <a:gd name="T39" fmla="*/ 30 h 45"/>
                  <a:gd name="T40" fmla="*/ 23 w 114"/>
                  <a:gd name="T41" fmla="*/ 24 h 45"/>
                  <a:gd name="T42" fmla="*/ 24 w 114"/>
                  <a:gd name="T43" fmla="*/ 19 h 45"/>
                  <a:gd name="T44" fmla="*/ 21 w 114"/>
                  <a:gd name="T45" fmla="*/ 12 h 45"/>
                  <a:gd name="T46" fmla="*/ 25 w 114"/>
                  <a:gd name="T47" fmla="*/ 11 h 45"/>
                  <a:gd name="T48" fmla="*/ 25 w 114"/>
                  <a:gd name="T49" fmla="*/ 26 h 45"/>
                  <a:gd name="T50" fmla="*/ 30 w 114"/>
                  <a:gd name="T51" fmla="*/ 20 h 45"/>
                  <a:gd name="T52" fmla="*/ 31 w 114"/>
                  <a:gd name="T53" fmla="*/ 15 h 45"/>
                  <a:gd name="T54" fmla="*/ 28 w 114"/>
                  <a:gd name="T55" fmla="*/ 8 h 45"/>
                  <a:gd name="T56" fmla="*/ 36 w 114"/>
                  <a:gd name="T57" fmla="*/ 30 h 45"/>
                  <a:gd name="T58" fmla="*/ 32 w 114"/>
                  <a:gd name="T59" fmla="*/ 22 h 45"/>
                  <a:gd name="T60" fmla="*/ 37 w 114"/>
                  <a:gd name="T61" fmla="*/ 16 h 45"/>
                  <a:gd name="T62" fmla="*/ 38 w 114"/>
                  <a:gd name="T63" fmla="*/ 11 h 45"/>
                  <a:gd name="T64" fmla="*/ 38 w 114"/>
                  <a:gd name="T65" fmla="*/ 28 h 45"/>
                  <a:gd name="T66" fmla="*/ 43 w 114"/>
                  <a:gd name="T67" fmla="*/ 26 h 45"/>
                  <a:gd name="T68" fmla="*/ 39 w 114"/>
                  <a:gd name="T69" fmla="*/ 19 h 45"/>
                  <a:gd name="T70" fmla="*/ 44 w 114"/>
                  <a:gd name="T71" fmla="*/ 12 h 45"/>
                  <a:gd name="T72" fmla="*/ 71 w 114"/>
                  <a:gd name="T73" fmla="*/ 43 h 45"/>
                  <a:gd name="T74" fmla="*/ 71 w 114"/>
                  <a:gd name="T75" fmla="*/ 33 h 45"/>
                  <a:gd name="T76" fmla="*/ 76 w 114"/>
                  <a:gd name="T77" fmla="*/ 27 h 45"/>
                  <a:gd name="T78" fmla="*/ 71 w 114"/>
                  <a:gd name="T79" fmla="*/ 20 h 45"/>
                  <a:gd name="T80" fmla="*/ 76 w 114"/>
                  <a:gd name="T81" fmla="*/ 19 h 45"/>
                  <a:gd name="T82" fmla="*/ 71 w 114"/>
                  <a:gd name="T83" fmla="*/ 11 h 45"/>
                  <a:gd name="T84" fmla="*/ 71 w 114"/>
                  <a:gd name="T85" fmla="*/ 3 h 45"/>
                  <a:gd name="T86" fmla="*/ 79 w 114"/>
                  <a:gd name="T87" fmla="*/ 31 h 45"/>
                  <a:gd name="T88" fmla="*/ 83 w 114"/>
                  <a:gd name="T89" fmla="*/ 24 h 45"/>
                  <a:gd name="T90" fmla="*/ 82 w 114"/>
                  <a:gd name="T91" fmla="*/ 19 h 45"/>
                  <a:gd name="T92" fmla="*/ 77 w 114"/>
                  <a:gd name="T93" fmla="*/ 12 h 45"/>
                  <a:gd name="T94" fmla="*/ 81 w 114"/>
                  <a:gd name="T95" fmla="*/ 11 h 45"/>
                  <a:gd name="T96" fmla="*/ 85 w 114"/>
                  <a:gd name="T97" fmla="*/ 27 h 45"/>
                  <a:gd name="T98" fmla="*/ 89 w 114"/>
                  <a:gd name="T99" fmla="*/ 20 h 45"/>
                  <a:gd name="T100" fmla="*/ 88 w 114"/>
                  <a:gd name="T101" fmla="*/ 15 h 45"/>
                  <a:gd name="T102" fmla="*/ 83 w 114"/>
                  <a:gd name="T103" fmla="*/ 8 h 45"/>
                  <a:gd name="T104" fmla="*/ 97 w 114"/>
                  <a:gd name="T105" fmla="*/ 31 h 45"/>
                  <a:gd name="T106" fmla="*/ 91 w 114"/>
                  <a:gd name="T107" fmla="*/ 23 h 45"/>
                  <a:gd name="T108" fmla="*/ 95 w 114"/>
                  <a:gd name="T109" fmla="*/ 16 h 45"/>
                  <a:gd name="T110" fmla="*/ 94 w 114"/>
                  <a:gd name="T111" fmla="*/ 11 h 45"/>
                  <a:gd name="T112" fmla="*/ 89 w 114"/>
                  <a:gd name="T113" fmla="*/ 5 h 45"/>
                  <a:gd name="T114" fmla="*/ 101 w 114"/>
                  <a:gd name="T115" fmla="*/ 4 h 45"/>
                  <a:gd name="T116" fmla="*/ 101 w 114"/>
                  <a:gd name="T117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14" h="45">
                    <a:moveTo>
                      <a:pt x="16" y="0"/>
                    </a:moveTo>
                    <a:cubicBezTo>
                      <a:pt x="13" y="0"/>
                      <a:pt x="11" y="2"/>
                      <a:pt x="10" y="4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3"/>
                      <a:pt x="3" y="45"/>
                      <a:pt x="6" y="45"/>
                    </a:cubicBezTo>
                    <a:cubicBezTo>
                      <a:pt x="108" y="45"/>
                      <a:pt x="108" y="45"/>
                      <a:pt x="108" y="45"/>
                    </a:cubicBezTo>
                    <a:cubicBezTo>
                      <a:pt x="112" y="45"/>
                      <a:pt x="114" y="43"/>
                      <a:pt x="113" y="41"/>
                    </a:cubicBezTo>
                    <a:cubicBezTo>
                      <a:pt x="105" y="4"/>
                      <a:pt x="105" y="4"/>
                      <a:pt x="105" y="4"/>
                    </a:cubicBezTo>
                    <a:cubicBezTo>
                      <a:pt x="104" y="2"/>
                      <a:pt x="101" y="0"/>
                      <a:pt x="99" y="0"/>
                    </a:cubicBezTo>
                    <a:lnTo>
                      <a:pt x="16" y="0"/>
                    </a:lnTo>
                    <a:close/>
                    <a:moveTo>
                      <a:pt x="79" y="3"/>
                    </a:moveTo>
                    <a:cubicBezTo>
                      <a:pt x="79" y="3"/>
                      <a:pt x="79" y="2"/>
                      <a:pt x="80" y="2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4" y="2"/>
                      <a:pt x="84" y="3"/>
                      <a:pt x="85" y="3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5" y="5"/>
                      <a:pt x="84" y="5"/>
                      <a:pt x="83" y="5"/>
                    </a:cubicBezTo>
                    <a:cubicBezTo>
                      <a:pt x="81" y="5"/>
                      <a:pt x="81" y="5"/>
                      <a:pt x="81" y="5"/>
                    </a:cubicBezTo>
                    <a:cubicBezTo>
                      <a:pt x="80" y="5"/>
                      <a:pt x="79" y="5"/>
                      <a:pt x="79" y="4"/>
                    </a:cubicBezTo>
                    <a:lnTo>
                      <a:pt x="79" y="3"/>
                    </a:lnTo>
                    <a:close/>
                    <a:moveTo>
                      <a:pt x="64" y="8"/>
                    </a:moveTo>
                    <a:cubicBezTo>
                      <a:pt x="69" y="8"/>
                      <a:pt x="69" y="8"/>
                      <a:pt x="69" y="8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64" y="11"/>
                      <a:pt x="64" y="11"/>
                      <a:pt x="64" y="11"/>
                    </a:cubicBezTo>
                    <a:lnTo>
                      <a:pt x="64" y="8"/>
                    </a:lnTo>
                    <a:close/>
                    <a:moveTo>
                      <a:pt x="64" y="12"/>
                    </a:moveTo>
                    <a:cubicBezTo>
                      <a:pt x="69" y="12"/>
                      <a:pt x="69" y="12"/>
                      <a:pt x="69" y="12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5" y="15"/>
                      <a:pt x="65" y="15"/>
                      <a:pt x="65" y="15"/>
                    </a:cubicBezTo>
                    <a:lnTo>
                      <a:pt x="64" y="12"/>
                    </a:lnTo>
                    <a:close/>
                    <a:moveTo>
                      <a:pt x="65" y="16"/>
                    </a:move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5" y="19"/>
                      <a:pt x="65" y="19"/>
                      <a:pt x="65" y="19"/>
                    </a:cubicBezTo>
                    <a:lnTo>
                      <a:pt x="65" y="16"/>
                    </a:lnTo>
                    <a:close/>
                    <a:moveTo>
                      <a:pt x="65" y="20"/>
                    </a:moveTo>
                    <a:cubicBezTo>
                      <a:pt x="69" y="20"/>
                      <a:pt x="69" y="20"/>
                      <a:pt x="69" y="20"/>
                    </a:cubicBezTo>
                    <a:cubicBezTo>
                      <a:pt x="70" y="23"/>
                      <a:pt x="70" y="23"/>
                      <a:pt x="70" y="23"/>
                    </a:cubicBezTo>
                    <a:cubicBezTo>
                      <a:pt x="65" y="23"/>
                      <a:pt x="65" y="23"/>
                      <a:pt x="65" y="23"/>
                    </a:cubicBezTo>
                    <a:lnTo>
                      <a:pt x="65" y="20"/>
                    </a:lnTo>
                    <a:close/>
                    <a:moveTo>
                      <a:pt x="65" y="24"/>
                    </a:moveTo>
                    <a:cubicBezTo>
                      <a:pt x="70" y="24"/>
                      <a:pt x="70" y="24"/>
                      <a:pt x="70" y="24"/>
                    </a:cubicBezTo>
                    <a:cubicBezTo>
                      <a:pt x="70" y="27"/>
                      <a:pt x="70" y="27"/>
                      <a:pt x="70" y="27"/>
                    </a:cubicBezTo>
                    <a:cubicBezTo>
                      <a:pt x="65" y="27"/>
                      <a:pt x="65" y="27"/>
                      <a:pt x="65" y="27"/>
                    </a:cubicBezTo>
                    <a:lnTo>
                      <a:pt x="65" y="24"/>
                    </a:lnTo>
                    <a:close/>
                    <a:moveTo>
                      <a:pt x="65" y="28"/>
                    </a:moveTo>
                    <a:cubicBezTo>
                      <a:pt x="70" y="28"/>
                      <a:pt x="70" y="28"/>
                      <a:pt x="70" y="28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65" y="31"/>
                      <a:pt x="65" y="31"/>
                      <a:pt x="65" y="31"/>
                    </a:cubicBezTo>
                    <a:lnTo>
                      <a:pt x="65" y="28"/>
                    </a:lnTo>
                    <a:close/>
                    <a:moveTo>
                      <a:pt x="58" y="8"/>
                    </a:moveTo>
                    <a:cubicBezTo>
                      <a:pt x="63" y="8"/>
                      <a:pt x="63" y="8"/>
                      <a:pt x="63" y="8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58" y="11"/>
                      <a:pt x="58" y="11"/>
                      <a:pt x="58" y="11"/>
                    </a:cubicBezTo>
                    <a:lnTo>
                      <a:pt x="58" y="8"/>
                    </a:lnTo>
                    <a:close/>
                    <a:moveTo>
                      <a:pt x="58" y="12"/>
                    </a:move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5"/>
                      <a:pt x="63" y="15"/>
                      <a:pt x="63" y="15"/>
                    </a:cubicBezTo>
                    <a:cubicBezTo>
                      <a:pt x="58" y="15"/>
                      <a:pt x="58" y="15"/>
                      <a:pt x="58" y="15"/>
                    </a:cubicBezTo>
                    <a:lnTo>
                      <a:pt x="58" y="12"/>
                    </a:lnTo>
                    <a:close/>
                    <a:moveTo>
                      <a:pt x="58" y="16"/>
                    </a:moveTo>
                    <a:cubicBezTo>
                      <a:pt x="63" y="16"/>
                      <a:pt x="63" y="16"/>
                      <a:pt x="63" y="16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58" y="19"/>
                      <a:pt x="58" y="19"/>
                      <a:pt x="58" y="19"/>
                    </a:cubicBezTo>
                    <a:lnTo>
                      <a:pt x="58" y="16"/>
                    </a:lnTo>
                    <a:close/>
                    <a:moveTo>
                      <a:pt x="58" y="20"/>
                    </a:move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58" y="23"/>
                      <a:pt x="58" y="23"/>
                      <a:pt x="58" y="23"/>
                    </a:cubicBezTo>
                    <a:lnTo>
                      <a:pt x="58" y="20"/>
                    </a:lnTo>
                    <a:close/>
                    <a:moveTo>
                      <a:pt x="58" y="24"/>
                    </a:move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7"/>
                      <a:pt x="63" y="27"/>
                      <a:pt x="63" y="27"/>
                    </a:cubicBezTo>
                    <a:cubicBezTo>
                      <a:pt x="58" y="27"/>
                      <a:pt x="58" y="27"/>
                      <a:pt x="58" y="27"/>
                    </a:cubicBezTo>
                    <a:lnTo>
                      <a:pt x="58" y="24"/>
                    </a:lnTo>
                    <a:close/>
                    <a:moveTo>
                      <a:pt x="58" y="28"/>
                    </a:moveTo>
                    <a:cubicBezTo>
                      <a:pt x="63" y="28"/>
                      <a:pt x="63" y="28"/>
                      <a:pt x="63" y="28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58" y="30"/>
                      <a:pt x="58" y="30"/>
                      <a:pt x="58" y="30"/>
                    </a:cubicBezTo>
                    <a:lnTo>
                      <a:pt x="58" y="28"/>
                    </a:lnTo>
                    <a:close/>
                    <a:moveTo>
                      <a:pt x="52" y="8"/>
                    </a:moveTo>
                    <a:cubicBezTo>
                      <a:pt x="57" y="8"/>
                      <a:pt x="57" y="8"/>
                      <a:pt x="57" y="8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2" y="11"/>
                      <a:pt x="52" y="11"/>
                      <a:pt x="52" y="11"/>
                    </a:cubicBezTo>
                    <a:lnTo>
                      <a:pt x="52" y="8"/>
                    </a:lnTo>
                    <a:close/>
                    <a:moveTo>
                      <a:pt x="52" y="12"/>
                    </a:moveTo>
                    <a:cubicBezTo>
                      <a:pt x="56" y="12"/>
                      <a:pt x="56" y="12"/>
                      <a:pt x="56" y="12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2" y="15"/>
                      <a:pt x="52" y="15"/>
                      <a:pt x="52" y="15"/>
                    </a:cubicBezTo>
                    <a:lnTo>
                      <a:pt x="52" y="12"/>
                    </a:lnTo>
                    <a:close/>
                    <a:moveTo>
                      <a:pt x="52" y="16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2" y="19"/>
                      <a:pt x="52" y="19"/>
                      <a:pt x="52" y="19"/>
                    </a:cubicBezTo>
                    <a:lnTo>
                      <a:pt x="52" y="16"/>
                    </a:lnTo>
                    <a:close/>
                    <a:moveTo>
                      <a:pt x="52" y="20"/>
                    </a:move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3"/>
                      <a:pt x="56" y="23"/>
                      <a:pt x="56" y="23"/>
                    </a:cubicBezTo>
                    <a:cubicBezTo>
                      <a:pt x="52" y="23"/>
                      <a:pt x="52" y="23"/>
                      <a:pt x="52" y="23"/>
                    </a:cubicBezTo>
                    <a:lnTo>
                      <a:pt x="52" y="20"/>
                    </a:lnTo>
                    <a:close/>
                    <a:moveTo>
                      <a:pt x="52" y="24"/>
                    </a:move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1" y="26"/>
                      <a:pt x="51" y="26"/>
                      <a:pt x="51" y="26"/>
                    </a:cubicBezTo>
                    <a:lnTo>
                      <a:pt x="52" y="24"/>
                    </a:lnTo>
                    <a:close/>
                    <a:moveTo>
                      <a:pt x="51" y="28"/>
                    </a:moveTo>
                    <a:cubicBezTo>
                      <a:pt x="56" y="28"/>
                      <a:pt x="56" y="28"/>
                      <a:pt x="56" y="28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1" y="30"/>
                      <a:pt x="51" y="30"/>
                      <a:pt x="51" y="30"/>
                    </a:cubicBezTo>
                    <a:lnTo>
                      <a:pt x="51" y="28"/>
                    </a:lnTo>
                    <a:close/>
                    <a:moveTo>
                      <a:pt x="46" y="8"/>
                    </a:moveTo>
                    <a:cubicBezTo>
                      <a:pt x="50" y="8"/>
                      <a:pt x="50" y="8"/>
                      <a:pt x="50" y="8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46" y="11"/>
                      <a:pt x="46" y="11"/>
                      <a:pt x="46" y="11"/>
                    </a:cubicBezTo>
                    <a:lnTo>
                      <a:pt x="46" y="8"/>
                    </a:lnTo>
                    <a:close/>
                    <a:moveTo>
                      <a:pt x="46" y="12"/>
                    </a:move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6" y="15"/>
                      <a:pt x="46" y="15"/>
                      <a:pt x="46" y="15"/>
                    </a:cubicBezTo>
                    <a:lnTo>
                      <a:pt x="46" y="12"/>
                    </a:lnTo>
                    <a:close/>
                    <a:moveTo>
                      <a:pt x="45" y="16"/>
                    </a:moveTo>
                    <a:cubicBezTo>
                      <a:pt x="50" y="16"/>
                      <a:pt x="50" y="16"/>
                      <a:pt x="50" y="16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5" y="19"/>
                      <a:pt x="45" y="19"/>
                      <a:pt x="45" y="19"/>
                    </a:cubicBezTo>
                    <a:lnTo>
                      <a:pt x="45" y="16"/>
                    </a:lnTo>
                    <a:close/>
                    <a:moveTo>
                      <a:pt x="45" y="20"/>
                    </a:moveTo>
                    <a:cubicBezTo>
                      <a:pt x="50" y="20"/>
                      <a:pt x="50" y="20"/>
                      <a:pt x="50" y="20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5" y="23"/>
                      <a:pt x="45" y="23"/>
                      <a:pt x="45" y="23"/>
                    </a:cubicBezTo>
                    <a:lnTo>
                      <a:pt x="45" y="20"/>
                    </a:lnTo>
                    <a:close/>
                    <a:moveTo>
                      <a:pt x="45" y="24"/>
                    </a:moveTo>
                    <a:cubicBezTo>
                      <a:pt x="50" y="24"/>
                      <a:pt x="50" y="24"/>
                      <a:pt x="50" y="24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45" y="26"/>
                      <a:pt x="45" y="26"/>
                      <a:pt x="45" y="26"/>
                    </a:cubicBezTo>
                    <a:lnTo>
                      <a:pt x="45" y="24"/>
                    </a:lnTo>
                    <a:close/>
                    <a:moveTo>
                      <a:pt x="45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44" y="30"/>
                      <a:pt x="44" y="30"/>
                      <a:pt x="44" y="30"/>
                    </a:cubicBezTo>
                    <a:lnTo>
                      <a:pt x="45" y="28"/>
                    </a:lnTo>
                    <a:close/>
                    <a:moveTo>
                      <a:pt x="22" y="30"/>
                    </a:moveTo>
                    <a:cubicBezTo>
                      <a:pt x="17" y="30"/>
                      <a:pt x="17" y="30"/>
                      <a:pt x="17" y="3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23" y="27"/>
                      <a:pt x="23" y="27"/>
                      <a:pt x="23" y="27"/>
                    </a:cubicBezTo>
                    <a:lnTo>
                      <a:pt x="22" y="30"/>
                    </a:lnTo>
                    <a:close/>
                    <a:moveTo>
                      <a:pt x="23" y="26"/>
                    </a:move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23" y="24"/>
                      <a:pt x="23" y="24"/>
                      <a:pt x="23" y="24"/>
                    </a:cubicBezTo>
                    <a:lnTo>
                      <a:pt x="23" y="26"/>
                    </a:lnTo>
                    <a:close/>
                    <a:moveTo>
                      <a:pt x="23" y="22"/>
                    </a:move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24" y="20"/>
                      <a:pt x="24" y="20"/>
                      <a:pt x="24" y="20"/>
                    </a:cubicBezTo>
                    <a:lnTo>
                      <a:pt x="23" y="22"/>
                    </a:lnTo>
                    <a:close/>
                    <a:moveTo>
                      <a:pt x="24" y="19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5" y="16"/>
                      <a:pt x="25" y="16"/>
                      <a:pt x="25" y="16"/>
                    </a:cubicBezTo>
                    <a:lnTo>
                      <a:pt x="24" y="19"/>
                    </a:lnTo>
                    <a:close/>
                    <a:moveTo>
                      <a:pt x="25" y="15"/>
                    </a:moveTo>
                    <a:cubicBezTo>
                      <a:pt x="20" y="15"/>
                      <a:pt x="20" y="15"/>
                      <a:pt x="20" y="15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5" y="12"/>
                      <a:pt x="25" y="12"/>
                      <a:pt x="25" y="12"/>
                    </a:cubicBezTo>
                    <a:lnTo>
                      <a:pt x="25" y="15"/>
                    </a:lnTo>
                    <a:close/>
                    <a:moveTo>
                      <a:pt x="25" y="11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6" y="8"/>
                      <a:pt x="26" y="8"/>
                      <a:pt x="26" y="8"/>
                    </a:cubicBezTo>
                    <a:lnTo>
                      <a:pt x="25" y="11"/>
                    </a:lnTo>
                    <a:close/>
                    <a:moveTo>
                      <a:pt x="29" y="30"/>
                    </a:move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9" y="28"/>
                      <a:pt x="29" y="28"/>
                      <a:pt x="29" y="28"/>
                    </a:cubicBezTo>
                    <a:lnTo>
                      <a:pt x="29" y="30"/>
                    </a:lnTo>
                    <a:close/>
                    <a:moveTo>
                      <a:pt x="29" y="26"/>
                    </a:move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30" y="24"/>
                      <a:pt x="30" y="24"/>
                      <a:pt x="30" y="24"/>
                    </a:cubicBezTo>
                    <a:lnTo>
                      <a:pt x="29" y="26"/>
                    </a:lnTo>
                    <a:close/>
                    <a:moveTo>
                      <a:pt x="30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30" y="20"/>
                      <a:pt x="30" y="20"/>
                      <a:pt x="30" y="20"/>
                    </a:cubicBezTo>
                    <a:lnTo>
                      <a:pt x="30" y="22"/>
                    </a:lnTo>
                    <a:close/>
                    <a:moveTo>
                      <a:pt x="31" y="19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31" y="16"/>
                      <a:pt x="31" y="16"/>
                      <a:pt x="31" y="16"/>
                    </a:cubicBezTo>
                    <a:lnTo>
                      <a:pt x="31" y="19"/>
                    </a:lnTo>
                    <a:close/>
                    <a:moveTo>
                      <a:pt x="31" y="15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31" y="12"/>
                      <a:pt x="31" y="12"/>
                      <a:pt x="31" y="12"/>
                    </a:cubicBezTo>
                    <a:lnTo>
                      <a:pt x="31" y="15"/>
                    </a:lnTo>
                    <a:close/>
                    <a:moveTo>
                      <a:pt x="32" y="11"/>
                    </a:moveTo>
                    <a:cubicBezTo>
                      <a:pt x="27" y="11"/>
                      <a:pt x="27" y="11"/>
                      <a:pt x="27" y="11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2" y="8"/>
                      <a:pt x="32" y="8"/>
                      <a:pt x="32" y="8"/>
                    </a:cubicBezTo>
                    <a:lnTo>
                      <a:pt x="32" y="11"/>
                    </a:lnTo>
                    <a:close/>
                    <a:moveTo>
                      <a:pt x="36" y="30"/>
                    </a:move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6" y="28"/>
                      <a:pt x="36" y="28"/>
                      <a:pt x="36" y="28"/>
                    </a:cubicBezTo>
                    <a:lnTo>
                      <a:pt x="36" y="30"/>
                    </a:lnTo>
                    <a:close/>
                    <a:moveTo>
                      <a:pt x="36" y="26"/>
                    </a:moveTo>
                    <a:cubicBezTo>
                      <a:pt x="31" y="26"/>
                      <a:pt x="31" y="26"/>
                      <a:pt x="31" y="26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6" y="24"/>
                      <a:pt x="36" y="24"/>
                      <a:pt x="36" y="24"/>
                    </a:cubicBezTo>
                    <a:lnTo>
                      <a:pt x="36" y="26"/>
                    </a:lnTo>
                    <a:close/>
                    <a:moveTo>
                      <a:pt x="37" y="22"/>
                    </a:move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7" y="20"/>
                      <a:pt x="37" y="20"/>
                      <a:pt x="37" y="20"/>
                    </a:cubicBezTo>
                    <a:lnTo>
                      <a:pt x="37" y="22"/>
                    </a:lnTo>
                    <a:close/>
                    <a:moveTo>
                      <a:pt x="37" y="19"/>
                    </a:moveTo>
                    <a:cubicBezTo>
                      <a:pt x="32" y="19"/>
                      <a:pt x="32" y="19"/>
                      <a:pt x="32" y="19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7" y="16"/>
                      <a:pt x="37" y="16"/>
                      <a:pt x="37" y="16"/>
                    </a:cubicBezTo>
                    <a:lnTo>
                      <a:pt x="37" y="19"/>
                    </a:lnTo>
                    <a:close/>
                    <a:moveTo>
                      <a:pt x="37" y="15"/>
                    </a:move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8" y="12"/>
                      <a:pt x="38" y="12"/>
                      <a:pt x="38" y="12"/>
                    </a:cubicBezTo>
                    <a:lnTo>
                      <a:pt x="37" y="15"/>
                    </a:lnTo>
                    <a:close/>
                    <a:moveTo>
                      <a:pt x="38" y="11"/>
                    </a:moveTo>
                    <a:cubicBezTo>
                      <a:pt x="33" y="11"/>
                      <a:pt x="33" y="11"/>
                      <a:pt x="33" y="11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8" y="8"/>
                      <a:pt x="38" y="8"/>
                      <a:pt x="38" y="8"/>
                    </a:cubicBezTo>
                    <a:lnTo>
                      <a:pt x="38" y="11"/>
                    </a:lnTo>
                    <a:close/>
                    <a:moveTo>
                      <a:pt x="43" y="30"/>
                    </a:move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43" y="28"/>
                      <a:pt x="43" y="28"/>
                      <a:pt x="43" y="28"/>
                    </a:cubicBezTo>
                    <a:lnTo>
                      <a:pt x="43" y="30"/>
                    </a:lnTo>
                    <a:close/>
                    <a:moveTo>
                      <a:pt x="43" y="26"/>
                    </a:move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43" y="24"/>
                      <a:pt x="43" y="24"/>
                      <a:pt x="43" y="24"/>
                    </a:cubicBezTo>
                    <a:lnTo>
                      <a:pt x="43" y="26"/>
                    </a:lnTo>
                    <a:close/>
                    <a:moveTo>
                      <a:pt x="43" y="23"/>
                    </a:moveTo>
                    <a:cubicBezTo>
                      <a:pt x="38" y="22"/>
                      <a:pt x="38" y="22"/>
                      <a:pt x="38" y="22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43" y="20"/>
                      <a:pt x="43" y="20"/>
                      <a:pt x="43" y="20"/>
                    </a:cubicBezTo>
                    <a:lnTo>
                      <a:pt x="43" y="23"/>
                    </a:lnTo>
                    <a:close/>
                    <a:moveTo>
                      <a:pt x="43" y="19"/>
                    </a:moveTo>
                    <a:cubicBezTo>
                      <a:pt x="39" y="19"/>
                      <a:pt x="39" y="19"/>
                      <a:pt x="39" y="19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4" y="16"/>
                      <a:pt x="44" y="16"/>
                      <a:pt x="44" y="16"/>
                    </a:cubicBezTo>
                    <a:lnTo>
                      <a:pt x="43" y="19"/>
                    </a:lnTo>
                    <a:close/>
                    <a:moveTo>
                      <a:pt x="44" y="15"/>
                    </a:move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4" y="12"/>
                      <a:pt x="44" y="12"/>
                      <a:pt x="44" y="12"/>
                    </a:cubicBezTo>
                    <a:lnTo>
                      <a:pt x="44" y="15"/>
                    </a:lnTo>
                    <a:close/>
                    <a:moveTo>
                      <a:pt x="44" y="11"/>
                    </a:move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4" y="8"/>
                      <a:pt x="44" y="8"/>
                      <a:pt x="44" y="8"/>
                    </a:cubicBezTo>
                    <a:lnTo>
                      <a:pt x="44" y="11"/>
                    </a:lnTo>
                    <a:close/>
                    <a:moveTo>
                      <a:pt x="71" y="43"/>
                    </a:moveTo>
                    <a:cubicBezTo>
                      <a:pt x="71" y="44"/>
                      <a:pt x="71" y="44"/>
                      <a:pt x="70" y="44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4" y="44"/>
                      <a:pt x="43" y="44"/>
                      <a:pt x="43" y="43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44" y="32"/>
                      <a:pt x="44" y="32"/>
                      <a:pt x="45" y="32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70" y="32"/>
                      <a:pt x="71" y="32"/>
                      <a:pt x="71" y="33"/>
                    </a:cubicBezTo>
                    <a:lnTo>
                      <a:pt x="71" y="43"/>
                    </a:lnTo>
                    <a:close/>
                    <a:moveTo>
                      <a:pt x="77" y="31"/>
                    </a:moveTo>
                    <a:cubicBezTo>
                      <a:pt x="72" y="31"/>
                      <a:pt x="72" y="31"/>
                      <a:pt x="72" y="31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7" y="28"/>
                      <a:pt x="77" y="28"/>
                      <a:pt x="77" y="28"/>
                    </a:cubicBezTo>
                    <a:lnTo>
                      <a:pt x="77" y="31"/>
                    </a:lnTo>
                    <a:close/>
                    <a:moveTo>
                      <a:pt x="76" y="27"/>
                    </a:moveTo>
                    <a:cubicBezTo>
                      <a:pt x="72" y="27"/>
                      <a:pt x="72" y="27"/>
                      <a:pt x="72" y="27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6" y="24"/>
                      <a:pt x="76" y="24"/>
                      <a:pt x="76" y="24"/>
                    </a:cubicBezTo>
                    <a:lnTo>
                      <a:pt x="76" y="27"/>
                    </a:lnTo>
                    <a:close/>
                    <a:moveTo>
                      <a:pt x="76" y="23"/>
                    </a:move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6" y="20"/>
                      <a:pt x="76" y="20"/>
                      <a:pt x="76" y="20"/>
                    </a:cubicBezTo>
                    <a:lnTo>
                      <a:pt x="76" y="23"/>
                    </a:lnTo>
                    <a:close/>
                    <a:moveTo>
                      <a:pt x="76" y="19"/>
                    </a:moveTo>
                    <a:cubicBezTo>
                      <a:pt x="71" y="19"/>
                      <a:pt x="71" y="19"/>
                      <a:pt x="71" y="19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6" y="16"/>
                      <a:pt x="76" y="16"/>
                      <a:pt x="76" y="16"/>
                    </a:cubicBezTo>
                    <a:lnTo>
                      <a:pt x="76" y="19"/>
                    </a:lnTo>
                    <a:close/>
                    <a:moveTo>
                      <a:pt x="75" y="15"/>
                    </a:moveTo>
                    <a:cubicBezTo>
                      <a:pt x="71" y="15"/>
                      <a:pt x="71" y="15"/>
                      <a:pt x="71" y="15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5" y="12"/>
                      <a:pt x="75" y="12"/>
                      <a:pt x="75" y="12"/>
                    </a:cubicBezTo>
                    <a:lnTo>
                      <a:pt x="75" y="15"/>
                    </a:lnTo>
                    <a:close/>
                    <a:moveTo>
                      <a:pt x="75" y="11"/>
                    </a:moveTo>
                    <a:cubicBezTo>
                      <a:pt x="71" y="11"/>
                      <a:pt x="71" y="11"/>
                      <a:pt x="71" y="11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5" y="8"/>
                      <a:pt x="75" y="8"/>
                      <a:pt x="75" y="8"/>
                    </a:cubicBezTo>
                    <a:lnTo>
                      <a:pt x="75" y="11"/>
                    </a:lnTo>
                    <a:close/>
                    <a:moveTo>
                      <a:pt x="75" y="5"/>
                    </a:moveTo>
                    <a:cubicBezTo>
                      <a:pt x="72" y="5"/>
                      <a:pt x="72" y="5"/>
                      <a:pt x="72" y="5"/>
                    </a:cubicBezTo>
                    <a:cubicBezTo>
                      <a:pt x="72" y="5"/>
                      <a:pt x="71" y="5"/>
                      <a:pt x="71" y="4"/>
                    </a:cubicBezTo>
                    <a:cubicBezTo>
                      <a:pt x="71" y="3"/>
                      <a:pt x="71" y="3"/>
                      <a:pt x="71" y="3"/>
                    </a:cubicBezTo>
                    <a:cubicBezTo>
                      <a:pt x="71" y="3"/>
                      <a:pt x="71" y="2"/>
                      <a:pt x="72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6" y="2"/>
                      <a:pt x="76" y="3"/>
                      <a:pt x="76" y="3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5"/>
                      <a:pt x="76" y="5"/>
                      <a:pt x="75" y="5"/>
                    </a:cubicBezTo>
                    <a:close/>
                    <a:moveTo>
                      <a:pt x="84" y="31"/>
                    </a:moveTo>
                    <a:cubicBezTo>
                      <a:pt x="79" y="31"/>
                      <a:pt x="79" y="31"/>
                      <a:pt x="79" y="31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83" y="28"/>
                      <a:pt x="83" y="28"/>
                      <a:pt x="83" y="28"/>
                    </a:cubicBezTo>
                    <a:lnTo>
                      <a:pt x="84" y="31"/>
                    </a:lnTo>
                    <a:close/>
                    <a:moveTo>
                      <a:pt x="83" y="27"/>
                    </a:move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83" y="24"/>
                      <a:pt x="83" y="24"/>
                      <a:pt x="83" y="24"/>
                    </a:cubicBezTo>
                    <a:lnTo>
                      <a:pt x="83" y="27"/>
                    </a:lnTo>
                    <a:close/>
                    <a:moveTo>
                      <a:pt x="83" y="23"/>
                    </a:moveTo>
                    <a:cubicBezTo>
                      <a:pt x="78" y="23"/>
                      <a:pt x="78" y="23"/>
                      <a:pt x="78" y="23"/>
                    </a:cubicBezTo>
                    <a:cubicBezTo>
                      <a:pt x="78" y="20"/>
                      <a:pt x="78" y="20"/>
                      <a:pt x="78" y="20"/>
                    </a:cubicBezTo>
                    <a:cubicBezTo>
                      <a:pt x="82" y="20"/>
                      <a:pt x="82" y="20"/>
                      <a:pt x="82" y="20"/>
                    </a:cubicBezTo>
                    <a:lnTo>
                      <a:pt x="83" y="23"/>
                    </a:lnTo>
                    <a:close/>
                    <a:moveTo>
                      <a:pt x="82" y="19"/>
                    </a:moveTo>
                    <a:cubicBezTo>
                      <a:pt x="78" y="19"/>
                      <a:pt x="78" y="19"/>
                      <a:pt x="78" y="19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82" y="16"/>
                      <a:pt x="82" y="16"/>
                      <a:pt x="82" y="16"/>
                    </a:cubicBezTo>
                    <a:lnTo>
                      <a:pt x="82" y="19"/>
                    </a:lnTo>
                    <a:close/>
                    <a:moveTo>
                      <a:pt x="82" y="15"/>
                    </a:moveTo>
                    <a:cubicBezTo>
                      <a:pt x="77" y="15"/>
                      <a:pt x="77" y="15"/>
                      <a:pt x="77" y="15"/>
                    </a:cubicBezTo>
                    <a:cubicBezTo>
                      <a:pt x="77" y="12"/>
                      <a:pt x="77" y="12"/>
                      <a:pt x="77" y="12"/>
                    </a:cubicBezTo>
                    <a:cubicBezTo>
                      <a:pt x="81" y="12"/>
                      <a:pt x="81" y="12"/>
                      <a:pt x="81" y="12"/>
                    </a:cubicBezTo>
                    <a:lnTo>
                      <a:pt x="82" y="15"/>
                    </a:lnTo>
                    <a:close/>
                    <a:moveTo>
                      <a:pt x="81" y="11"/>
                    </a:moveTo>
                    <a:cubicBezTo>
                      <a:pt x="77" y="11"/>
                      <a:pt x="77" y="11"/>
                      <a:pt x="77" y="11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81" y="8"/>
                      <a:pt x="81" y="8"/>
                      <a:pt x="81" y="8"/>
                    </a:cubicBezTo>
                    <a:lnTo>
                      <a:pt x="81" y="11"/>
                    </a:lnTo>
                    <a:close/>
                    <a:moveTo>
                      <a:pt x="90" y="31"/>
                    </a:move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90" y="28"/>
                      <a:pt x="90" y="28"/>
                      <a:pt x="90" y="28"/>
                    </a:cubicBezTo>
                    <a:lnTo>
                      <a:pt x="90" y="31"/>
                    </a:lnTo>
                    <a:close/>
                    <a:moveTo>
                      <a:pt x="90" y="27"/>
                    </a:moveTo>
                    <a:cubicBezTo>
                      <a:pt x="85" y="27"/>
                      <a:pt x="85" y="27"/>
                      <a:pt x="85" y="27"/>
                    </a:cubicBezTo>
                    <a:cubicBezTo>
                      <a:pt x="85" y="24"/>
                      <a:pt x="85" y="24"/>
                      <a:pt x="85" y="24"/>
                    </a:cubicBezTo>
                    <a:cubicBezTo>
                      <a:pt x="89" y="24"/>
                      <a:pt x="89" y="24"/>
                      <a:pt x="89" y="24"/>
                    </a:cubicBezTo>
                    <a:lnTo>
                      <a:pt x="90" y="27"/>
                    </a:lnTo>
                    <a:close/>
                    <a:moveTo>
                      <a:pt x="89" y="23"/>
                    </a:move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9" y="20"/>
                      <a:pt x="89" y="20"/>
                      <a:pt x="89" y="20"/>
                    </a:cubicBezTo>
                    <a:lnTo>
                      <a:pt x="89" y="23"/>
                    </a:lnTo>
                    <a:close/>
                    <a:moveTo>
                      <a:pt x="89" y="19"/>
                    </a:moveTo>
                    <a:cubicBezTo>
                      <a:pt x="84" y="19"/>
                      <a:pt x="84" y="19"/>
                      <a:pt x="84" y="19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8" y="16"/>
                      <a:pt x="88" y="16"/>
                      <a:pt x="88" y="16"/>
                    </a:cubicBezTo>
                    <a:lnTo>
                      <a:pt x="89" y="19"/>
                    </a:lnTo>
                    <a:close/>
                    <a:moveTo>
                      <a:pt x="88" y="15"/>
                    </a:moveTo>
                    <a:cubicBezTo>
                      <a:pt x="84" y="15"/>
                      <a:pt x="84" y="15"/>
                      <a:pt x="84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8" y="12"/>
                      <a:pt x="88" y="12"/>
                      <a:pt x="88" y="12"/>
                    </a:cubicBezTo>
                    <a:lnTo>
                      <a:pt x="88" y="15"/>
                    </a:lnTo>
                    <a:close/>
                    <a:moveTo>
                      <a:pt x="88" y="11"/>
                    </a:moveTo>
                    <a:cubicBezTo>
                      <a:pt x="83" y="11"/>
                      <a:pt x="83" y="11"/>
                      <a:pt x="83" y="11"/>
                    </a:cubicBezTo>
                    <a:cubicBezTo>
                      <a:pt x="83" y="8"/>
                      <a:pt x="83" y="8"/>
                      <a:pt x="83" y="8"/>
                    </a:cubicBezTo>
                    <a:cubicBezTo>
                      <a:pt x="87" y="8"/>
                      <a:pt x="87" y="8"/>
                      <a:pt x="87" y="8"/>
                    </a:cubicBezTo>
                    <a:lnTo>
                      <a:pt x="88" y="11"/>
                    </a:lnTo>
                    <a:close/>
                    <a:moveTo>
                      <a:pt x="97" y="31"/>
                    </a:moveTo>
                    <a:cubicBezTo>
                      <a:pt x="92" y="31"/>
                      <a:pt x="92" y="31"/>
                      <a:pt x="92" y="31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7" y="28"/>
                      <a:pt x="97" y="28"/>
                      <a:pt x="97" y="28"/>
                    </a:cubicBezTo>
                    <a:lnTo>
                      <a:pt x="97" y="31"/>
                    </a:lnTo>
                    <a:close/>
                    <a:moveTo>
                      <a:pt x="97" y="27"/>
                    </a:moveTo>
                    <a:cubicBezTo>
                      <a:pt x="92" y="27"/>
                      <a:pt x="92" y="27"/>
                      <a:pt x="92" y="27"/>
                    </a:cubicBezTo>
                    <a:cubicBezTo>
                      <a:pt x="91" y="24"/>
                      <a:pt x="91" y="24"/>
                      <a:pt x="91" y="24"/>
                    </a:cubicBezTo>
                    <a:cubicBezTo>
                      <a:pt x="96" y="24"/>
                      <a:pt x="96" y="24"/>
                      <a:pt x="96" y="24"/>
                    </a:cubicBezTo>
                    <a:lnTo>
                      <a:pt x="97" y="27"/>
                    </a:lnTo>
                    <a:close/>
                    <a:moveTo>
                      <a:pt x="96" y="23"/>
                    </a:moveTo>
                    <a:cubicBezTo>
                      <a:pt x="91" y="23"/>
                      <a:pt x="91" y="23"/>
                      <a:pt x="91" y="23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5" y="20"/>
                      <a:pt x="95" y="20"/>
                      <a:pt x="95" y="20"/>
                    </a:cubicBezTo>
                    <a:lnTo>
                      <a:pt x="96" y="23"/>
                    </a:lnTo>
                    <a:close/>
                    <a:moveTo>
                      <a:pt x="95" y="19"/>
                    </a:moveTo>
                    <a:cubicBezTo>
                      <a:pt x="90" y="19"/>
                      <a:pt x="90" y="19"/>
                      <a:pt x="90" y="19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5" y="16"/>
                      <a:pt x="95" y="16"/>
                      <a:pt x="95" y="16"/>
                    </a:cubicBezTo>
                    <a:lnTo>
                      <a:pt x="95" y="19"/>
                    </a:lnTo>
                    <a:close/>
                    <a:moveTo>
                      <a:pt x="94" y="15"/>
                    </a:moveTo>
                    <a:cubicBezTo>
                      <a:pt x="90" y="15"/>
                      <a:pt x="90" y="15"/>
                      <a:pt x="90" y="15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4" y="12"/>
                      <a:pt x="94" y="12"/>
                      <a:pt x="94" y="12"/>
                    </a:cubicBezTo>
                    <a:lnTo>
                      <a:pt x="94" y="15"/>
                    </a:lnTo>
                    <a:close/>
                    <a:moveTo>
                      <a:pt x="94" y="11"/>
                    </a:moveTo>
                    <a:cubicBezTo>
                      <a:pt x="89" y="11"/>
                      <a:pt x="89" y="11"/>
                      <a:pt x="89" y="11"/>
                    </a:cubicBezTo>
                    <a:cubicBezTo>
                      <a:pt x="89" y="8"/>
                      <a:pt x="89" y="8"/>
                      <a:pt x="89" y="8"/>
                    </a:cubicBezTo>
                    <a:cubicBezTo>
                      <a:pt x="93" y="8"/>
                      <a:pt x="93" y="8"/>
                      <a:pt x="93" y="8"/>
                    </a:cubicBezTo>
                    <a:lnTo>
                      <a:pt x="94" y="11"/>
                    </a:lnTo>
                    <a:close/>
                    <a:moveTo>
                      <a:pt x="93" y="4"/>
                    </a:moveTo>
                    <a:cubicBezTo>
                      <a:pt x="93" y="5"/>
                      <a:pt x="92" y="5"/>
                      <a:pt x="91" y="5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8" y="5"/>
                      <a:pt x="87" y="5"/>
                      <a:pt x="87" y="4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7" y="3"/>
                      <a:pt x="87" y="2"/>
                      <a:pt x="88" y="2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2" y="2"/>
                      <a:pt x="92" y="3"/>
                      <a:pt x="92" y="3"/>
                    </a:cubicBezTo>
                    <a:lnTo>
                      <a:pt x="93" y="4"/>
                    </a:lnTo>
                    <a:close/>
                    <a:moveTo>
                      <a:pt x="101" y="4"/>
                    </a:moveTo>
                    <a:cubicBezTo>
                      <a:pt x="101" y="5"/>
                      <a:pt x="100" y="5"/>
                      <a:pt x="100" y="5"/>
                    </a:cubicBezTo>
                    <a:cubicBezTo>
                      <a:pt x="97" y="5"/>
                      <a:pt x="97" y="5"/>
                      <a:pt x="97" y="5"/>
                    </a:cubicBezTo>
                    <a:cubicBezTo>
                      <a:pt x="96" y="5"/>
                      <a:pt x="95" y="5"/>
                      <a:pt x="95" y="4"/>
                    </a:cubicBezTo>
                    <a:cubicBezTo>
                      <a:pt x="95" y="3"/>
                      <a:pt x="95" y="3"/>
                      <a:pt x="95" y="3"/>
                    </a:cubicBezTo>
                    <a:cubicBezTo>
                      <a:pt x="95" y="3"/>
                      <a:pt x="95" y="2"/>
                      <a:pt x="96" y="2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100" y="2"/>
                      <a:pt x="100" y="3"/>
                      <a:pt x="101" y="3"/>
                    </a:cubicBezTo>
                    <a:lnTo>
                      <a:pt x="101" y="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+mn-lt"/>
                  <a:ea typeface="+mn-ea"/>
                </a:endParaRPr>
              </a:p>
            </p:txBody>
          </p:sp>
          <p:sp>
            <p:nvSpPr>
              <p:cNvPr id="15" name="淘宝网chenying0907出品 118"/>
              <p:cNvSpPr>
                <a:spLocks noEditPoints="1"/>
              </p:cNvSpPr>
              <p:nvPr/>
            </p:nvSpPr>
            <p:spPr bwMode="auto">
              <a:xfrm>
                <a:off x="6135688" y="1873250"/>
                <a:ext cx="204787" cy="147638"/>
              </a:xfrm>
              <a:custGeom>
                <a:avLst/>
                <a:gdLst>
                  <a:gd name="T0" fmla="*/ 89 w 91"/>
                  <a:gd name="T1" fmla="*/ 0 h 65"/>
                  <a:gd name="T2" fmla="*/ 2 w 91"/>
                  <a:gd name="T3" fmla="*/ 0 h 65"/>
                  <a:gd name="T4" fmla="*/ 0 w 91"/>
                  <a:gd name="T5" fmla="*/ 2 h 65"/>
                  <a:gd name="T6" fmla="*/ 0 w 91"/>
                  <a:gd name="T7" fmla="*/ 63 h 65"/>
                  <a:gd name="T8" fmla="*/ 2 w 91"/>
                  <a:gd name="T9" fmla="*/ 65 h 65"/>
                  <a:gd name="T10" fmla="*/ 89 w 91"/>
                  <a:gd name="T11" fmla="*/ 65 h 65"/>
                  <a:gd name="T12" fmla="*/ 91 w 91"/>
                  <a:gd name="T13" fmla="*/ 63 h 65"/>
                  <a:gd name="T14" fmla="*/ 91 w 91"/>
                  <a:gd name="T15" fmla="*/ 2 h 65"/>
                  <a:gd name="T16" fmla="*/ 89 w 91"/>
                  <a:gd name="T17" fmla="*/ 0 h 65"/>
                  <a:gd name="T18" fmla="*/ 87 w 91"/>
                  <a:gd name="T19" fmla="*/ 59 h 65"/>
                  <a:gd name="T20" fmla="*/ 85 w 91"/>
                  <a:gd name="T21" fmla="*/ 61 h 65"/>
                  <a:gd name="T22" fmla="*/ 6 w 91"/>
                  <a:gd name="T23" fmla="*/ 61 h 65"/>
                  <a:gd name="T24" fmla="*/ 4 w 91"/>
                  <a:gd name="T25" fmla="*/ 59 h 65"/>
                  <a:gd name="T26" fmla="*/ 4 w 91"/>
                  <a:gd name="T27" fmla="*/ 6 h 65"/>
                  <a:gd name="T28" fmla="*/ 6 w 91"/>
                  <a:gd name="T29" fmla="*/ 4 h 65"/>
                  <a:gd name="T30" fmla="*/ 85 w 91"/>
                  <a:gd name="T31" fmla="*/ 4 h 65"/>
                  <a:gd name="T32" fmla="*/ 87 w 91"/>
                  <a:gd name="T33" fmla="*/ 6 h 65"/>
                  <a:gd name="T34" fmla="*/ 87 w 91"/>
                  <a:gd name="T35" fmla="*/ 5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1" h="65">
                    <a:moveTo>
                      <a:pt x="89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4"/>
                      <a:pt x="1" y="65"/>
                      <a:pt x="2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90" y="65"/>
                      <a:pt x="91" y="64"/>
                      <a:pt x="91" y="63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1" y="1"/>
                      <a:pt x="90" y="0"/>
                      <a:pt x="89" y="0"/>
                    </a:cubicBezTo>
                    <a:close/>
                    <a:moveTo>
                      <a:pt x="87" y="59"/>
                    </a:moveTo>
                    <a:cubicBezTo>
                      <a:pt x="87" y="60"/>
                      <a:pt x="86" y="61"/>
                      <a:pt x="85" y="61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5" y="61"/>
                      <a:pt x="4" y="60"/>
                      <a:pt x="4" y="59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6" y="4"/>
                      <a:pt x="87" y="5"/>
                      <a:pt x="87" y="6"/>
                    </a:cubicBezTo>
                    <a:lnTo>
                      <a:pt x="87" y="5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+mn-lt"/>
                  <a:ea typeface="+mn-ea"/>
                </a:endParaRPr>
              </a:p>
            </p:txBody>
          </p:sp>
          <p:sp>
            <p:nvSpPr>
              <p:cNvPr id="16" name="淘宝网chenying0907出品 119"/>
              <p:cNvSpPr/>
              <p:nvPr/>
            </p:nvSpPr>
            <p:spPr bwMode="auto">
              <a:xfrm>
                <a:off x="6115050" y="2127250"/>
                <a:ext cx="241300" cy="3175"/>
              </a:xfrm>
              <a:custGeom>
                <a:avLst/>
                <a:gdLst>
                  <a:gd name="T0" fmla="*/ 107 w 107"/>
                  <a:gd name="T1" fmla="*/ 2 h 2"/>
                  <a:gd name="T2" fmla="*/ 106 w 107"/>
                  <a:gd name="T3" fmla="*/ 2 h 2"/>
                  <a:gd name="T4" fmla="*/ 2 w 107"/>
                  <a:gd name="T5" fmla="*/ 2 h 2"/>
                  <a:gd name="T6" fmla="*/ 0 w 107"/>
                  <a:gd name="T7" fmla="*/ 2 h 2"/>
                  <a:gd name="T8" fmla="*/ 0 w 107"/>
                  <a:gd name="T9" fmla="*/ 1 h 2"/>
                  <a:gd name="T10" fmla="*/ 2 w 107"/>
                  <a:gd name="T11" fmla="*/ 0 h 2"/>
                  <a:gd name="T12" fmla="*/ 106 w 107"/>
                  <a:gd name="T13" fmla="*/ 0 h 2"/>
                  <a:gd name="T14" fmla="*/ 107 w 107"/>
                  <a:gd name="T15" fmla="*/ 1 h 2"/>
                  <a:gd name="T16" fmla="*/ 107 w 107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2">
                    <a:moveTo>
                      <a:pt x="107" y="2"/>
                    </a:moveTo>
                    <a:cubicBezTo>
                      <a:pt x="107" y="2"/>
                      <a:pt x="107" y="2"/>
                      <a:pt x="106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7" y="0"/>
                      <a:pt x="107" y="1"/>
                      <a:pt x="107" y="1"/>
                    </a:cubicBezTo>
                    <a:lnTo>
                      <a:pt x="107" y="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+mn-lt"/>
                  <a:ea typeface="+mn-ea"/>
                </a:endParaRPr>
              </a:p>
            </p:txBody>
          </p:sp>
          <p:sp>
            <p:nvSpPr>
              <p:cNvPr id="17" name="淘宝网chenying0907出品 120"/>
              <p:cNvSpPr/>
              <p:nvPr/>
            </p:nvSpPr>
            <p:spPr bwMode="auto">
              <a:xfrm>
                <a:off x="6153150" y="1889125"/>
                <a:ext cx="82550" cy="73025"/>
              </a:xfrm>
              <a:custGeom>
                <a:avLst/>
                <a:gdLst>
                  <a:gd name="T0" fmla="*/ 0 w 36"/>
                  <a:gd name="T1" fmla="*/ 32 h 32"/>
                  <a:gd name="T2" fmla="*/ 0 w 36"/>
                  <a:gd name="T3" fmla="*/ 1 h 32"/>
                  <a:gd name="T4" fmla="*/ 36 w 36"/>
                  <a:gd name="T5" fmla="*/ 2 h 32"/>
                  <a:gd name="T6" fmla="*/ 3 w 36"/>
                  <a:gd name="T7" fmla="*/ 5 h 32"/>
                  <a:gd name="T8" fmla="*/ 0 w 36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2">
                    <a:moveTo>
                      <a:pt x="0" y="32"/>
                    </a:moveTo>
                    <a:cubicBezTo>
                      <a:pt x="0" y="32"/>
                      <a:pt x="0" y="3"/>
                      <a:pt x="0" y="1"/>
                    </a:cubicBezTo>
                    <a:cubicBezTo>
                      <a:pt x="1" y="0"/>
                      <a:pt x="36" y="2"/>
                      <a:pt x="36" y="2"/>
                    </a:cubicBezTo>
                    <a:cubicBezTo>
                      <a:pt x="36" y="2"/>
                      <a:pt x="4" y="3"/>
                      <a:pt x="3" y="5"/>
                    </a:cubicBezTo>
                    <a:cubicBezTo>
                      <a:pt x="2" y="7"/>
                      <a:pt x="0" y="32"/>
                      <a:pt x="0" y="3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+mn-lt"/>
                  <a:ea typeface="+mn-ea"/>
                </a:endParaRPr>
              </a:p>
            </p:txBody>
          </p:sp>
          <p:sp>
            <p:nvSpPr>
              <p:cNvPr id="18" name="淘宝网chenying0907出品 121"/>
              <p:cNvSpPr/>
              <p:nvPr/>
            </p:nvSpPr>
            <p:spPr bwMode="auto">
              <a:xfrm>
                <a:off x="6242050" y="1931988"/>
                <a:ext cx="82550" cy="73025"/>
              </a:xfrm>
              <a:custGeom>
                <a:avLst/>
                <a:gdLst>
                  <a:gd name="T0" fmla="*/ 37 w 37"/>
                  <a:gd name="T1" fmla="*/ 0 h 32"/>
                  <a:gd name="T2" fmla="*/ 36 w 37"/>
                  <a:gd name="T3" fmla="*/ 30 h 32"/>
                  <a:gd name="T4" fmla="*/ 0 w 37"/>
                  <a:gd name="T5" fmla="*/ 30 h 32"/>
                  <a:gd name="T6" fmla="*/ 33 w 37"/>
                  <a:gd name="T7" fmla="*/ 27 h 32"/>
                  <a:gd name="T8" fmla="*/ 37 w 37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2">
                    <a:moveTo>
                      <a:pt x="37" y="0"/>
                    </a:moveTo>
                    <a:cubicBezTo>
                      <a:pt x="37" y="0"/>
                      <a:pt x="37" y="29"/>
                      <a:pt x="36" y="30"/>
                    </a:cubicBezTo>
                    <a:cubicBezTo>
                      <a:pt x="36" y="32"/>
                      <a:pt x="0" y="30"/>
                      <a:pt x="0" y="30"/>
                    </a:cubicBezTo>
                    <a:cubicBezTo>
                      <a:pt x="0" y="30"/>
                      <a:pt x="32" y="29"/>
                      <a:pt x="33" y="27"/>
                    </a:cubicBezTo>
                    <a:cubicBezTo>
                      <a:pt x="34" y="25"/>
                      <a:pt x="37" y="0"/>
                      <a:pt x="3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+mn-lt"/>
                  <a:ea typeface="+mn-ea"/>
                </a:endParaRPr>
              </a:p>
            </p:txBody>
          </p:sp>
          <p:sp>
            <p:nvSpPr>
              <p:cNvPr id="19" name="淘宝网chenying0907出品 122"/>
              <p:cNvSpPr>
                <a:spLocks noEditPoints="1"/>
              </p:cNvSpPr>
              <p:nvPr/>
            </p:nvSpPr>
            <p:spPr bwMode="auto">
              <a:xfrm>
                <a:off x="5913438" y="1760538"/>
                <a:ext cx="346075" cy="366712"/>
              </a:xfrm>
              <a:custGeom>
                <a:avLst/>
                <a:gdLst>
                  <a:gd name="T0" fmla="*/ 84 w 154"/>
                  <a:gd name="T1" fmla="*/ 137 h 162"/>
                  <a:gd name="T2" fmla="*/ 84 w 154"/>
                  <a:gd name="T3" fmla="*/ 130 h 162"/>
                  <a:gd name="T4" fmla="*/ 93 w 154"/>
                  <a:gd name="T5" fmla="*/ 102 h 162"/>
                  <a:gd name="T6" fmla="*/ 93 w 154"/>
                  <a:gd name="T7" fmla="*/ 84 h 162"/>
                  <a:gd name="T8" fmla="*/ 84 w 154"/>
                  <a:gd name="T9" fmla="*/ 61 h 162"/>
                  <a:gd name="T10" fmla="*/ 84 w 154"/>
                  <a:gd name="T11" fmla="*/ 54 h 162"/>
                  <a:gd name="T12" fmla="*/ 104 w 154"/>
                  <a:gd name="T13" fmla="*/ 38 h 162"/>
                  <a:gd name="T14" fmla="*/ 108 w 154"/>
                  <a:gd name="T15" fmla="*/ 30 h 162"/>
                  <a:gd name="T16" fmla="*/ 134 w 154"/>
                  <a:gd name="T17" fmla="*/ 45 h 162"/>
                  <a:gd name="T18" fmla="*/ 134 w 154"/>
                  <a:gd name="T19" fmla="*/ 28 h 162"/>
                  <a:gd name="T20" fmla="*/ 154 w 154"/>
                  <a:gd name="T21" fmla="*/ 45 h 162"/>
                  <a:gd name="T22" fmla="*/ 137 w 154"/>
                  <a:gd name="T23" fmla="*/ 22 h 162"/>
                  <a:gd name="T24" fmla="*/ 30 w 154"/>
                  <a:gd name="T25" fmla="*/ 18 h 162"/>
                  <a:gd name="T26" fmla="*/ 9 w 154"/>
                  <a:gd name="T27" fmla="*/ 43 h 162"/>
                  <a:gd name="T28" fmla="*/ 12 w 154"/>
                  <a:gd name="T29" fmla="*/ 125 h 162"/>
                  <a:gd name="T30" fmla="*/ 81 w 154"/>
                  <a:gd name="T31" fmla="*/ 162 h 162"/>
                  <a:gd name="T32" fmla="*/ 124 w 154"/>
                  <a:gd name="T33" fmla="*/ 20 h 162"/>
                  <a:gd name="T34" fmla="*/ 125 w 154"/>
                  <a:gd name="T35" fmla="*/ 20 h 162"/>
                  <a:gd name="T36" fmla="*/ 98 w 154"/>
                  <a:gd name="T37" fmla="*/ 10 h 162"/>
                  <a:gd name="T38" fmla="*/ 91 w 154"/>
                  <a:gd name="T39" fmla="*/ 11 h 162"/>
                  <a:gd name="T40" fmla="*/ 84 w 154"/>
                  <a:gd name="T41" fmla="*/ 6 h 162"/>
                  <a:gd name="T42" fmla="*/ 48 w 154"/>
                  <a:gd name="T43" fmla="*/ 22 h 162"/>
                  <a:gd name="T44" fmla="*/ 48 w 154"/>
                  <a:gd name="T45" fmla="*/ 104 h 162"/>
                  <a:gd name="T46" fmla="*/ 47 w 154"/>
                  <a:gd name="T47" fmla="*/ 84 h 162"/>
                  <a:gd name="T48" fmla="*/ 36 w 154"/>
                  <a:gd name="T49" fmla="*/ 55 h 162"/>
                  <a:gd name="T50" fmla="*/ 29 w 154"/>
                  <a:gd name="T51" fmla="*/ 78 h 162"/>
                  <a:gd name="T52" fmla="*/ 54 w 154"/>
                  <a:gd name="T53" fmla="*/ 132 h 162"/>
                  <a:gd name="T54" fmla="*/ 38 w 154"/>
                  <a:gd name="T55" fmla="*/ 113 h 162"/>
                  <a:gd name="T56" fmla="*/ 44 w 154"/>
                  <a:gd name="T57" fmla="*/ 28 h 162"/>
                  <a:gd name="T58" fmla="*/ 49 w 154"/>
                  <a:gd name="T59" fmla="*/ 52 h 162"/>
                  <a:gd name="T60" fmla="*/ 37 w 154"/>
                  <a:gd name="T61" fmla="*/ 20 h 162"/>
                  <a:gd name="T62" fmla="*/ 31 w 154"/>
                  <a:gd name="T63" fmla="*/ 25 h 162"/>
                  <a:gd name="T64" fmla="*/ 28 w 154"/>
                  <a:gd name="T65" fmla="*/ 46 h 162"/>
                  <a:gd name="T66" fmla="*/ 28 w 154"/>
                  <a:gd name="T67" fmla="*/ 28 h 162"/>
                  <a:gd name="T68" fmla="*/ 22 w 154"/>
                  <a:gd name="T69" fmla="*/ 78 h 162"/>
                  <a:gd name="T70" fmla="*/ 6 w 154"/>
                  <a:gd name="T71" fmla="*/ 84 h 162"/>
                  <a:gd name="T72" fmla="*/ 25 w 154"/>
                  <a:gd name="T73" fmla="*/ 111 h 162"/>
                  <a:gd name="T74" fmla="*/ 28 w 154"/>
                  <a:gd name="T75" fmla="*/ 134 h 162"/>
                  <a:gd name="T76" fmla="*/ 37 w 154"/>
                  <a:gd name="T77" fmla="*/ 135 h 162"/>
                  <a:gd name="T78" fmla="*/ 37 w 154"/>
                  <a:gd name="T79" fmla="*/ 142 h 162"/>
                  <a:gd name="T80" fmla="*/ 48 w 154"/>
                  <a:gd name="T81" fmla="*/ 149 h 162"/>
                  <a:gd name="T82" fmla="*/ 56 w 154"/>
                  <a:gd name="T83" fmla="*/ 138 h 162"/>
                  <a:gd name="T84" fmla="*/ 78 w 154"/>
                  <a:gd name="T85" fmla="*/ 156 h 162"/>
                  <a:gd name="T86" fmla="*/ 78 w 154"/>
                  <a:gd name="T87" fmla="*/ 137 h 162"/>
                  <a:gd name="T88" fmla="*/ 61 w 154"/>
                  <a:gd name="T89" fmla="*/ 131 h 162"/>
                  <a:gd name="T90" fmla="*/ 78 w 154"/>
                  <a:gd name="T91" fmla="*/ 108 h 162"/>
                  <a:gd name="T92" fmla="*/ 54 w 154"/>
                  <a:gd name="T93" fmla="*/ 103 h 162"/>
                  <a:gd name="T94" fmla="*/ 78 w 154"/>
                  <a:gd name="T95" fmla="*/ 101 h 162"/>
                  <a:gd name="T96" fmla="*/ 54 w 154"/>
                  <a:gd name="T97" fmla="*/ 59 h 162"/>
                  <a:gd name="T98" fmla="*/ 78 w 154"/>
                  <a:gd name="T99" fmla="*/ 54 h 162"/>
                  <a:gd name="T100" fmla="*/ 78 w 154"/>
                  <a:gd name="T101" fmla="*/ 32 h 162"/>
                  <a:gd name="T102" fmla="*/ 71 w 154"/>
                  <a:gd name="T103" fmla="*/ 11 h 162"/>
                  <a:gd name="T104" fmla="*/ 63 w 154"/>
                  <a:gd name="T105" fmla="*/ 25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4" h="162">
                    <a:moveTo>
                      <a:pt x="81" y="162"/>
                    </a:moveTo>
                    <a:cubicBezTo>
                      <a:pt x="84" y="150"/>
                      <a:pt x="84" y="150"/>
                      <a:pt x="84" y="150"/>
                    </a:cubicBezTo>
                    <a:cubicBezTo>
                      <a:pt x="84" y="137"/>
                      <a:pt x="84" y="137"/>
                      <a:pt x="84" y="137"/>
                    </a:cubicBezTo>
                    <a:cubicBezTo>
                      <a:pt x="85" y="137"/>
                      <a:pt x="86" y="137"/>
                      <a:pt x="87" y="137"/>
                    </a:cubicBezTo>
                    <a:cubicBezTo>
                      <a:pt x="89" y="130"/>
                      <a:pt x="89" y="130"/>
                      <a:pt x="89" y="130"/>
                    </a:cubicBezTo>
                    <a:cubicBezTo>
                      <a:pt x="87" y="130"/>
                      <a:pt x="86" y="130"/>
                      <a:pt x="84" y="130"/>
                    </a:cubicBezTo>
                    <a:cubicBezTo>
                      <a:pt x="84" y="108"/>
                      <a:pt x="84" y="108"/>
                      <a:pt x="84" y="108"/>
                    </a:cubicBezTo>
                    <a:cubicBezTo>
                      <a:pt x="87" y="108"/>
                      <a:pt x="90" y="108"/>
                      <a:pt x="93" y="108"/>
                    </a:cubicBezTo>
                    <a:cubicBezTo>
                      <a:pt x="93" y="102"/>
                      <a:pt x="93" y="102"/>
                      <a:pt x="93" y="102"/>
                    </a:cubicBezTo>
                    <a:cubicBezTo>
                      <a:pt x="90" y="102"/>
                      <a:pt x="87" y="101"/>
                      <a:pt x="84" y="101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93" y="84"/>
                      <a:pt x="93" y="84"/>
                      <a:pt x="93" y="84"/>
                    </a:cubicBezTo>
                    <a:cubicBezTo>
                      <a:pt x="93" y="78"/>
                      <a:pt x="93" y="78"/>
                      <a:pt x="93" y="78"/>
                    </a:cubicBezTo>
                    <a:cubicBezTo>
                      <a:pt x="84" y="78"/>
                      <a:pt x="84" y="78"/>
                      <a:pt x="84" y="78"/>
                    </a:cubicBezTo>
                    <a:cubicBezTo>
                      <a:pt x="84" y="61"/>
                      <a:pt x="84" y="61"/>
                      <a:pt x="84" y="61"/>
                    </a:cubicBezTo>
                    <a:cubicBezTo>
                      <a:pt x="87" y="60"/>
                      <a:pt x="90" y="60"/>
                      <a:pt x="93" y="60"/>
                    </a:cubicBezTo>
                    <a:cubicBezTo>
                      <a:pt x="93" y="54"/>
                      <a:pt x="93" y="54"/>
                      <a:pt x="93" y="54"/>
                    </a:cubicBezTo>
                    <a:cubicBezTo>
                      <a:pt x="90" y="54"/>
                      <a:pt x="87" y="54"/>
                      <a:pt x="84" y="54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90" y="32"/>
                      <a:pt x="96" y="31"/>
                      <a:pt x="101" y="31"/>
                    </a:cubicBezTo>
                    <a:cubicBezTo>
                      <a:pt x="102" y="33"/>
                      <a:pt x="103" y="35"/>
                      <a:pt x="104" y="38"/>
                    </a:cubicBezTo>
                    <a:cubicBezTo>
                      <a:pt x="104" y="40"/>
                      <a:pt x="105" y="42"/>
                      <a:pt x="105" y="45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11" y="39"/>
                      <a:pt x="109" y="34"/>
                      <a:pt x="108" y="30"/>
                    </a:cubicBezTo>
                    <a:cubicBezTo>
                      <a:pt x="111" y="29"/>
                      <a:pt x="115" y="29"/>
                      <a:pt x="118" y="28"/>
                    </a:cubicBezTo>
                    <a:cubicBezTo>
                      <a:pt x="122" y="33"/>
                      <a:pt x="125" y="39"/>
                      <a:pt x="127" y="45"/>
                    </a:cubicBezTo>
                    <a:cubicBezTo>
                      <a:pt x="134" y="45"/>
                      <a:pt x="134" y="45"/>
                      <a:pt x="134" y="45"/>
                    </a:cubicBezTo>
                    <a:cubicBezTo>
                      <a:pt x="131" y="38"/>
                      <a:pt x="128" y="32"/>
                      <a:pt x="125" y="26"/>
                    </a:cubicBezTo>
                    <a:cubicBezTo>
                      <a:pt x="127" y="26"/>
                      <a:pt x="129" y="25"/>
                      <a:pt x="131" y="25"/>
                    </a:cubicBezTo>
                    <a:cubicBezTo>
                      <a:pt x="132" y="26"/>
                      <a:pt x="133" y="27"/>
                      <a:pt x="134" y="28"/>
                    </a:cubicBezTo>
                    <a:cubicBezTo>
                      <a:pt x="138" y="32"/>
                      <a:pt x="142" y="36"/>
                      <a:pt x="145" y="41"/>
                    </a:cubicBezTo>
                    <a:cubicBezTo>
                      <a:pt x="142" y="42"/>
                      <a:pt x="140" y="44"/>
                      <a:pt x="137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4"/>
                      <a:pt x="153" y="43"/>
                      <a:pt x="153" y="43"/>
                    </a:cubicBezTo>
                    <a:cubicBezTo>
                      <a:pt x="152" y="41"/>
                      <a:pt x="151" y="39"/>
                      <a:pt x="150" y="37"/>
                    </a:cubicBezTo>
                    <a:cubicBezTo>
                      <a:pt x="146" y="32"/>
                      <a:pt x="142" y="27"/>
                      <a:pt x="137" y="22"/>
                    </a:cubicBezTo>
                    <a:cubicBezTo>
                      <a:pt x="136" y="21"/>
                      <a:pt x="134" y="19"/>
                      <a:pt x="132" y="18"/>
                    </a:cubicBezTo>
                    <a:cubicBezTo>
                      <a:pt x="118" y="6"/>
                      <a:pt x="100" y="0"/>
                      <a:pt x="81" y="0"/>
                    </a:cubicBezTo>
                    <a:cubicBezTo>
                      <a:pt x="62" y="0"/>
                      <a:pt x="44" y="6"/>
                      <a:pt x="30" y="18"/>
                    </a:cubicBezTo>
                    <a:cubicBezTo>
                      <a:pt x="28" y="19"/>
                      <a:pt x="26" y="21"/>
                      <a:pt x="25" y="22"/>
                    </a:cubicBezTo>
                    <a:cubicBezTo>
                      <a:pt x="20" y="27"/>
                      <a:pt x="16" y="32"/>
                      <a:pt x="12" y="37"/>
                    </a:cubicBezTo>
                    <a:cubicBezTo>
                      <a:pt x="11" y="39"/>
                      <a:pt x="10" y="41"/>
                      <a:pt x="9" y="43"/>
                    </a:cubicBezTo>
                    <a:cubicBezTo>
                      <a:pt x="3" y="54"/>
                      <a:pt x="0" y="67"/>
                      <a:pt x="0" y="81"/>
                    </a:cubicBezTo>
                    <a:cubicBezTo>
                      <a:pt x="0" y="95"/>
                      <a:pt x="3" y="108"/>
                      <a:pt x="9" y="119"/>
                    </a:cubicBezTo>
                    <a:cubicBezTo>
                      <a:pt x="10" y="121"/>
                      <a:pt x="11" y="123"/>
                      <a:pt x="12" y="125"/>
                    </a:cubicBezTo>
                    <a:cubicBezTo>
                      <a:pt x="16" y="130"/>
                      <a:pt x="20" y="135"/>
                      <a:pt x="25" y="140"/>
                    </a:cubicBezTo>
                    <a:cubicBezTo>
                      <a:pt x="26" y="141"/>
                      <a:pt x="28" y="143"/>
                      <a:pt x="30" y="144"/>
                    </a:cubicBezTo>
                    <a:cubicBezTo>
                      <a:pt x="44" y="156"/>
                      <a:pt x="62" y="162"/>
                      <a:pt x="81" y="162"/>
                    </a:cubicBezTo>
                    <a:cubicBezTo>
                      <a:pt x="81" y="162"/>
                      <a:pt x="81" y="162"/>
                      <a:pt x="81" y="162"/>
                    </a:cubicBezTo>
                    <a:close/>
                    <a:moveTo>
                      <a:pt x="125" y="20"/>
                    </a:moveTo>
                    <a:cubicBezTo>
                      <a:pt x="125" y="20"/>
                      <a:pt x="124" y="20"/>
                      <a:pt x="124" y="20"/>
                    </a:cubicBezTo>
                    <a:cubicBezTo>
                      <a:pt x="123" y="21"/>
                      <a:pt x="122" y="21"/>
                      <a:pt x="121" y="21"/>
                    </a:cubicBezTo>
                    <a:cubicBezTo>
                      <a:pt x="119" y="18"/>
                      <a:pt x="116" y="16"/>
                      <a:pt x="114" y="13"/>
                    </a:cubicBezTo>
                    <a:cubicBezTo>
                      <a:pt x="118" y="15"/>
                      <a:pt x="121" y="17"/>
                      <a:pt x="125" y="20"/>
                    </a:cubicBezTo>
                    <a:close/>
                    <a:moveTo>
                      <a:pt x="114" y="22"/>
                    </a:moveTo>
                    <a:cubicBezTo>
                      <a:pt x="111" y="23"/>
                      <a:pt x="108" y="23"/>
                      <a:pt x="106" y="24"/>
                    </a:cubicBezTo>
                    <a:cubicBezTo>
                      <a:pt x="103" y="18"/>
                      <a:pt x="101" y="14"/>
                      <a:pt x="98" y="10"/>
                    </a:cubicBezTo>
                    <a:cubicBezTo>
                      <a:pt x="104" y="13"/>
                      <a:pt x="109" y="17"/>
                      <a:pt x="114" y="22"/>
                    </a:cubicBezTo>
                    <a:close/>
                    <a:moveTo>
                      <a:pt x="84" y="6"/>
                    </a:moveTo>
                    <a:cubicBezTo>
                      <a:pt x="86" y="7"/>
                      <a:pt x="89" y="9"/>
                      <a:pt x="91" y="11"/>
                    </a:cubicBezTo>
                    <a:cubicBezTo>
                      <a:pt x="94" y="14"/>
                      <a:pt x="97" y="19"/>
                      <a:pt x="99" y="25"/>
                    </a:cubicBezTo>
                    <a:cubicBezTo>
                      <a:pt x="94" y="25"/>
                      <a:pt x="89" y="25"/>
                      <a:pt x="84" y="25"/>
                    </a:cubicBezTo>
                    <a:lnTo>
                      <a:pt x="84" y="6"/>
                    </a:lnTo>
                    <a:close/>
                    <a:moveTo>
                      <a:pt x="64" y="10"/>
                    </a:moveTo>
                    <a:cubicBezTo>
                      <a:pt x="61" y="14"/>
                      <a:pt x="59" y="18"/>
                      <a:pt x="56" y="24"/>
                    </a:cubicBezTo>
                    <a:cubicBezTo>
                      <a:pt x="54" y="23"/>
                      <a:pt x="51" y="23"/>
                      <a:pt x="48" y="22"/>
                    </a:cubicBezTo>
                    <a:cubicBezTo>
                      <a:pt x="53" y="17"/>
                      <a:pt x="58" y="13"/>
                      <a:pt x="64" y="10"/>
                    </a:cubicBezTo>
                    <a:close/>
                    <a:moveTo>
                      <a:pt x="47" y="84"/>
                    </a:moveTo>
                    <a:cubicBezTo>
                      <a:pt x="47" y="91"/>
                      <a:pt x="48" y="98"/>
                      <a:pt x="48" y="104"/>
                    </a:cubicBezTo>
                    <a:cubicBezTo>
                      <a:pt x="42" y="105"/>
                      <a:pt x="37" y="107"/>
                      <a:pt x="32" y="108"/>
                    </a:cubicBezTo>
                    <a:cubicBezTo>
                      <a:pt x="30" y="101"/>
                      <a:pt x="29" y="92"/>
                      <a:pt x="29" y="84"/>
                    </a:cubicBezTo>
                    <a:lnTo>
                      <a:pt x="47" y="84"/>
                    </a:lnTo>
                    <a:close/>
                    <a:moveTo>
                      <a:pt x="29" y="78"/>
                    </a:moveTo>
                    <a:cubicBezTo>
                      <a:pt x="29" y="69"/>
                      <a:pt x="30" y="61"/>
                      <a:pt x="32" y="54"/>
                    </a:cubicBezTo>
                    <a:cubicBezTo>
                      <a:pt x="33" y="54"/>
                      <a:pt x="35" y="55"/>
                      <a:pt x="36" y="55"/>
                    </a:cubicBezTo>
                    <a:cubicBezTo>
                      <a:pt x="40" y="56"/>
                      <a:pt x="44" y="57"/>
                      <a:pt x="48" y="58"/>
                    </a:cubicBezTo>
                    <a:cubicBezTo>
                      <a:pt x="48" y="64"/>
                      <a:pt x="47" y="71"/>
                      <a:pt x="47" y="78"/>
                    </a:cubicBezTo>
                    <a:lnTo>
                      <a:pt x="29" y="78"/>
                    </a:lnTo>
                    <a:close/>
                    <a:moveTo>
                      <a:pt x="38" y="113"/>
                    </a:moveTo>
                    <a:cubicBezTo>
                      <a:pt x="42" y="112"/>
                      <a:pt x="45" y="111"/>
                      <a:pt x="49" y="110"/>
                    </a:cubicBezTo>
                    <a:cubicBezTo>
                      <a:pt x="50" y="118"/>
                      <a:pt x="52" y="126"/>
                      <a:pt x="54" y="132"/>
                    </a:cubicBezTo>
                    <a:cubicBezTo>
                      <a:pt x="51" y="133"/>
                      <a:pt x="47" y="133"/>
                      <a:pt x="44" y="134"/>
                    </a:cubicBezTo>
                    <a:cubicBezTo>
                      <a:pt x="40" y="128"/>
                      <a:pt x="36" y="121"/>
                      <a:pt x="34" y="114"/>
                    </a:cubicBezTo>
                    <a:cubicBezTo>
                      <a:pt x="35" y="114"/>
                      <a:pt x="37" y="113"/>
                      <a:pt x="38" y="113"/>
                    </a:cubicBezTo>
                    <a:close/>
                    <a:moveTo>
                      <a:pt x="49" y="52"/>
                    </a:moveTo>
                    <a:cubicBezTo>
                      <a:pt x="44" y="51"/>
                      <a:pt x="38" y="49"/>
                      <a:pt x="34" y="48"/>
                    </a:cubicBezTo>
                    <a:cubicBezTo>
                      <a:pt x="36" y="40"/>
                      <a:pt x="40" y="34"/>
                      <a:pt x="44" y="28"/>
                    </a:cubicBezTo>
                    <a:cubicBezTo>
                      <a:pt x="47" y="29"/>
                      <a:pt x="51" y="29"/>
                      <a:pt x="54" y="30"/>
                    </a:cubicBezTo>
                    <a:cubicBezTo>
                      <a:pt x="54" y="32"/>
                      <a:pt x="53" y="34"/>
                      <a:pt x="52" y="36"/>
                    </a:cubicBezTo>
                    <a:cubicBezTo>
                      <a:pt x="51" y="41"/>
                      <a:pt x="50" y="46"/>
                      <a:pt x="49" y="52"/>
                    </a:cubicBezTo>
                    <a:close/>
                    <a:moveTo>
                      <a:pt x="48" y="13"/>
                    </a:moveTo>
                    <a:cubicBezTo>
                      <a:pt x="46" y="16"/>
                      <a:pt x="43" y="18"/>
                      <a:pt x="41" y="21"/>
                    </a:cubicBezTo>
                    <a:cubicBezTo>
                      <a:pt x="40" y="21"/>
                      <a:pt x="38" y="20"/>
                      <a:pt x="37" y="20"/>
                    </a:cubicBezTo>
                    <a:cubicBezTo>
                      <a:pt x="41" y="17"/>
                      <a:pt x="44" y="15"/>
                      <a:pt x="48" y="13"/>
                    </a:cubicBezTo>
                    <a:close/>
                    <a:moveTo>
                      <a:pt x="28" y="28"/>
                    </a:moveTo>
                    <a:cubicBezTo>
                      <a:pt x="29" y="27"/>
                      <a:pt x="30" y="26"/>
                      <a:pt x="31" y="25"/>
                    </a:cubicBezTo>
                    <a:cubicBezTo>
                      <a:pt x="33" y="25"/>
                      <a:pt x="35" y="26"/>
                      <a:pt x="36" y="2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4" y="32"/>
                      <a:pt x="30" y="39"/>
                      <a:pt x="28" y="46"/>
                    </a:cubicBezTo>
                    <a:cubicBezTo>
                      <a:pt x="28" y="46"/>
                      <a:pt x="27" y="46"/>
                      <a:pt x="27" y="46"/>
                    </a:cubicBezTo>
                    <a:cubicBezTo>
                      <a:pt x="23" y="44"/>
                      <a:pt x="20" y="43"/>
                      <a:pt x="17" y="41"/>
                    </a:cubicBezTo>
                    <a:cubicBezTo>
                      <a:pt x="20" y="36"/>
                      <a:pt x="24" y="32"/>
                      <a:pt x="28" y="28"/>
                    </a:cubicBezTo>
                    <a:close/>
                    <a:moveTo>
                      <a:pt x="14" y="46"/>
                    </a:moveTo>
                    <a:cubicBezTo>
                      <a:pt x="18" y="48"/>
                      <a:pt x="22" y="50"/>
                      <a:pt x="26" y="52"/>
                    </a:cubicBezTo>
                    <a:cubicBezTo>
                      <a:pt x="24" y="60"/>
                      <a:pt x="23" y="69"/>
                      <a:pt x="22" y="78"/>
                    </a:cubicBezTo>
                    <a:cubicBezTo>
                      <a:pt x="6" y="78"/>
                      <a:pt x="6" y="78"/>
                      <a:pt x="6" y="78"/>
                    </a:cubicBezTo>
                    <a:cubicBezTo>
                      <a:pt x="6" y="67"/>
                      <a:pt x="9" y="56"/>
                      <a:pt x="14" y="46"/>
                    </a:cubicBezTo>
                    <a:close/>
                    <a:moveTo>
                      <a:pt x="6" y="84"/>
                    </a:moveTo>
                    <a:cubicBezTo>
                      <a:pt x="22" y="84"/>
                      <a:pt x="22" y="84"/>
                      <a:pt x="22" y="84"/>
                    </a:cubicBezTo>
                    <a:cubicBezTo>
                      <a:pt x="23" y="93"/>
                      <a:pt x="24" y="102"/>
                      <a:pt x="26" y="110"/>
                    </a:cubicBezTo>
                    <a:cubicBezTo>
                      <a:pt x="26" y="110"/>
                      <a:pt x="25" y="110"/>
                      <a:pt x="25" y="111"/>
                    </a:cubicBezTo>
                    <a:cubicBezTo>
                      <a:pt x="21" y="112"/>
                      <a:pt x="17" y="114"/>
                      <a:pt x="14" y="116"/>
                    </a:cubicBezTo>
                    <a:cubicBezTo>
                      <a:pt x="9" y="106"/>
                      <a:pt x="6" y="95"/>
                      <a:pt x="6" y="84"/>
                    </a:cubicBezTo>
                    <a:close/>
                    <a:moveTo>
                      <a:pt x="28" y="134"/>
                    </a:moveTo>
                    <a:cubicBezTo>
                      <a:pt x="24" y="130"/>
                      <a:pt x="20" y="126"/>
                      <a:pt x="17" y="121"/>
                    </a:cubicBezTo>
                    <a:cubicBezTo>
                      <a:pt x="20" y="119"/>
                      <a:pt x="24" y="118"/>
                      <a:pt x="28" y="116"/>
                    </a:cubicBezTo>
                    <a:cubicBezTo>
                      <a:pt x="30" y="123"/>
                      <a:pt x="34" y="130"/>
                      <a:pt x="37" y="135"/>
                    </a:cubicBezTo>
                    <a:cubicBezTo>
                      <a:pt x="35" y="136"/>
                      <a:pt x="33" y="137"/>
                      <a:pt x="31" y="137"/>
                    </a:cubicBezTo>
                    <a:cubicBezTo>
                      <a:pt x="30" y="136"/>
                      <a:pt x="29" y="135"/>
                      <a:pt x="28" y="134"/>
                    </a:cubicBezTo>
                    <a:close/>
                    <a:moveTo>
                      <a:pt x="37" y="142"/>
                    </a:moveTo>
                    <a:cubicBezTo>
                      <a:pt x="37" y="142"/>
                      <a:pt x="38" y="142"/>
                      <a:pt x="38" y="142"/>
                    </a:cubicBezTo>
                    <a:cubicBezTo>
                      <a:pt x="39" y="141"/>
                      <a:pt x="40" y="141"/>
                      <a:pt x="41" y="141"/>
                    </a:cubicBezTo>
                    <a:cubicBezTo>
                      <a:pt x="43" y="144"/>
                      <a:pt x="46" y="146"/>
                      <a:pt x="48" y="149"/>
                    </a:cubicBezTo>
                    <a:cubicBezTo>
                      <a:pt x="44" y="147"/>
                      <a:pt x="41" y="145"/>
                      <a:pt x="37" y="142"/>
                    </a:cubicBezTo>
                    <a:close/>
                    <a:moveTo>
                      <a:pt x="48" y="139"/>
                    </a:moveTo>
                    <a:cubicBezTo>
                      <a:pt x="51" y="139"/>
                      <a:pt x="54" y="138"/>
                      <a:pt x="56" y="138"/>
                    </a:cubicBezTo>
                    <a:cubicBezTo>
                      <a:pt x="59" y="144"/>
                      <a:pt x="61" y="148"/>
                      <a:pt x="64" y="152"/>
                    </a:cubicBezTo>
                    <a:cubicBezTo>
                      <a:pt x="58" y="149"/>
                      <a:pt x="53" y="145"/>
                      <a:pt x="48" y="139"/>
                    </a:cubicBezTo>
                    <a:close/>
                    <a:moveTo>
                      <a:pt x="78" y="156"/>
                    </a:moveTo>
                    <a:cubicBezTo>
                      <a:pt x="76" y="155"/>
                      <a:pt x="73" y="153"/>
                      <a:pt x="71" y="151"/>
                    </a:cubicBezTo>
                    <a:cubicBezTo>
                      <a:pt x="68" y="148"/>
                      <a:pt x="65" y="143"/>
                      <a:pt x="63" y="137"/>
                    </a:cubicBezTo>
                    <a:cubicBezTo>
                      <a:pt x="68" y="137"/>
                      <a:pt x="73" y="137"/>
                      <a:pt x="78" y="137"/>
                    </a:cubicBezTo>
                    <a:lnTo>
                      <a:pt x="78" y="156"/>
                    </a:lnTo>
                    <a:close/>
                    <a:moveTo>
                      <a:pt x="78" y="130"/>
                    </a:moveTo>
                    <a:cubicBezTo>
                      <a:pt x="72" y="130"/>
                      <a:pt x="66" y="131"/>
                      <a:pt x="61" y="131"/>
                    </a:cubicBezTo>
                    <a:cubicBezTo>
                      <a:pt x="60" y="129"/>
                      <a:pt x="59" y="127"/>
                      <a:pt x="58" y="124"/>
                    </a:cubicBezTo>
                    <a:cubicBezTo>
                      <a:pt x="57" y="119"/>
                      <a:pt x="56" y="114"/>
                      <a:pt x="55" y="109"/>
                    </a:cubicBezTo>
                    <a:cubicBezTo>
                      <a:pt x="62" y="108"/>
                      <a:pt x="70" y="108"/>
                      <a:pt x="78" y="108"/>
                    </a:cubicBezTo>
                    <a:lnTo>
                      <a:pt x="78" y="130"/>
                    </a:lnTo>
                    <a:close/>
                    <a:moveTo>
                      <a:pt x="78" y="101"/>
                    </a:moveTo>
                    <a:cubicBezTo>
                      <a:pt x="70" y="102"/>
                      <a:pt x="62" y="102"/>
                      <a:pt x="54" y="103"/>
                    </a:cubicBezTo>
                    <a:cubicBezTo>
                      <a:pt x="54" y="97"/>
                      <a:pt x="53" y="91"/>
                      <a:pt x="53" y="84"/>
                    </a:cubicBezTo>
                    <a:cubicBezTo>
                      <a:pt x="78" y="84"/>
                      <a:pt x="78" y="84"/>
                      <a:pt x="78" y="84"/>
                    </a:cubicBezTo>
                    <a:lnTo>
                      <a:pt x="78" y="101"/>
                    </a:lnTo>
                    <a:close/>
                    <a:moveTo>
                      <a:pt x="78" y="78"/>
                    </a:move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71"/>
                      <a:pt x="54" y="65"/>
                      <a:pt x="54" y="59"/>
                    </a:cubicBezTo>
                    <a:cubicBezTo>
                      <a:pt x="62" y="60"/>
                      <a:pt x="70" y="60"/>
                      <a:pt x="78" y="61"/>
                    </a:cubicBezTo>
                    <a:lnTo>
                      <a:pt x="78" y="78"/>
                    </a:lnTo>
                    <a:close/>
                    <a:moveTo>
                      <a:pt x="78" y="54"/>
                    </a:moveTo>
                    <a:cubicBezTo>
                      <a:pt x="70" y="54"/>
                      <a:pt x="62" y="54"/>
                      <a:pt x="55" y="53"/>
                    </a:cubicBezTo>
                    <a:cubicBezTo>
                      <a:pt x="57" y="44"/>
                      <a:pt x="58" y="37"/>
                      <a:pt x="61" y="31"/>
                    </a:cubicBezTo>
                    <a:cubicBezTo>
                      <a:pt x="66" y="31"/>
                      <a:pt x="72" y="32"/>
                      <a:pt x="78" y="32"/>
                    </a:cubicBezTo>
                    <a:lnTo>
                      <a:pt x="78" y="54"/>
                    </a:lnTo>
                    <a:close/>
                    <a:moveTo>
                      <a:pt x="63" y="25"/>
                    </a:moveTo>
                    <a:cubicBezTo>
                      <a:pt x="65" y="19"/>
                      <a:pt x="68" y="14"/>
                      <a:pt x="71" y="11"/>
                    </a:cubicBezTo>
                    <a:cubicBezTo>
                      <a:pt x="73" y="9"/>
                      <a:pt x="76" y="7"/>
                      <a:pt x="78" y="6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73" y="25"/>
                      <a:pt x="68" y="25"/>
                      <a:pt x="63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defTabSz="68516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21" name="淘宝网chenying0907出品 20"/>
          <p:cNvSpPr/>
          <p:nvPr/>
        </p:nvSpPr>
        <p:spPr>
          <a:xfrm>
            <a:off x="1879497" y="3415922"/>
            <a:ext cx="1440000" cy="1440000"/>
          </a:xfrm>
          <a:prstGeom prst="ellipse">
            <a:avLst/>
          </a:prstGeom>
          <a:solidFill>
            <a:schemeClr val="accent1"/>
          </a:solidFill>
          <a:ln w="1016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产品简介</a:t>
            </a:r>
          </a:p>
        </p:txBody>
      </p:sp>
      <p:grpSp>
        <p:nvGrpSpPr>
          <p:cNvPr id="25" name="淘宝网chenying0907出品 24"/>
          <p:cNvGrpSpPr/>
          <p:nvPr/>
        </p:nvGrpSpPr>
        <p:grpSpPr>
          <a:xfrm>
            <a:off x="4759325" y="1977390"/>
            <a:ext cx="6711950" cy="4015740"/>
            <a:chOff x="7495" y="3114"/>
            <a:chExt cx="10570" cy="6324"/>
          </a:xfrm>
        </p:grpSpPr>
        <p:sp>
          <p:nvSpPr>
            <p:cNvPr id="22" name="圆角淘宝网chenying0907出品 21"/>
            <p:cNvSpPr/>
            <p:nvPr/>
          </p:nvSpPr>
          <p:spPr>
            <a:xfrm>
              <a:off x="7495" y="3114"/>
              <a:ext cx="10570" cy="6324"/>
            </a:xfrm>
            <a:prstGeom prst="round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淘宝网chenying0907出品 22"/>
            <p:cNvSpPr txBox="1"/>
            <p:nvPr/>
          </p:nvSpPr>
          <p:spPr>
            <a:xfrm>
              <a:off x="8586" y="5053"/>
              <a:ext cx="8634" cy="3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1. 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统计零售商库存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2.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管理零售商信息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3. 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商品销售、订单结算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4.  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促销优惠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淘宝网chenying0907出品 23"/>
            <p:cNvSpPr txBox="1"/>
            <p:nvPr/>
          </p:nvSpPr>
          <p:spPr>
            <a:xfrm>
              <a:off x="8771" y="4028"/>
              <a:ext cx="3398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accent1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产品功能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8551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2" name="圆角淘宝网chenying0907出品 1"/>
          <p:cNvSpPr/>
          <p:nvPr/>
        </p:nvSpPr>
        <p:spPr>
          <a:xfrm>
            <a:off x="1233578" y="3148642"/>
            <a:ext cx="2449902" cy="131984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项目背景</a:t>
            </a:r>
          </a:p>
        </p:txBody>
      </p:sp>
      <p:sp>
        <p:nvSpPr>
          <p:cNvPr id="3" name="左大括号 2"/>
          <p:cNvSpPr/>
          <p:nvPr/>
        </p:nvSpPr>
        <p:spPr>
          <a:xfrm>
            <a:off x="3907765" y="1268699"/>
            <a:ext cx="439948" cy="5079725"/>
          </a:xfrm>
          <a:prstGeom prst="leftBrac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淘宝网chenying0907出品 6"/>
          <p:cNvSpPr/>
          <p:nvPr/>
        </p:nvSpPr>
        <p:spPr>
          <a:xfrm>
            <a:off x="4451230" y="1268699"/>
            <a:ext cx="6202393" cy="106043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随着移动终端的不断普及，以及移动终端资费的下调，越来越多的互联网入口开始向移动端倾斜</a:t>
            </a:r>
          </a:p>
        </p:txBody>
      </p:sp>
      <p:sp>
        <p:nvSpPr>
          <p:cNvPr id="9" name="圆角淘宝网chenying0907出品 8"/>
          <p:cNvSpPr/>
          <p:nvPr/>
        </p:nvSpPr>
        <p:spPr>
          <a:xfrm>
            <a:off x="4451229" y="5287989"/>
            <a:ext cx="6202393" cy="106043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传统的批发零售行业中批发商缺少主动性，并且商品采购销售等缺少规范的流程</a:t>
            </a:r>
          </a:p>
        </p:txBody>
      </p:sp>
      <p:sp>
        <p:nvSpPr>
          <p:cNvPr id="13" name="圆角淘宝网chenying0907出品 6">
            <a:extLst>
              <a:ext uri="{FF2B5EF4-FFF2-40B4-BE49-F238E27FC236}">
                <a16:creationId xmlns:a16="http://schemas.microsoft.com/office/drawing/2014/main" id="{F3F62B09-A999-44C7-9E96-704C67D6AA25}"/>
              </a:ext>
            </a:extLst>
          </p:cNvPr>
          <p:cNvSpPr/>
          <p:nvPr/>
        </p:nvSpPr>
        <p:spPr>
          <a:xfrm>
            <a:off x="4451229" y="3278344"/>
            <a:ext cx="6202393" cy="1060433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HTML5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的不断发展和完善，将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应用在移动端的适配变得日益完善，移动端与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PC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端有相似的用户体验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7" grpId="1" animBg="1"/>
      <p:bldP spid="7" grpId="2" animBg="1"/>
      <p:bldP spid="9" grpId="0" animBg="1"/>
      <p:bldP spid="13" grpId="0" animBg="1"/>
      <p:bldP spid="13" grpId="1" animBg="1"/>
      <p:bldP spid="13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32495" y="806587"/>
            <a:ext cx="10259505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淘宝网chenying0907出品 4"/>
          <p:cNvSpPr txBox="1"/>
          <p:nvPr/>
        </p:nvSpPr>
        <p:spPr>
          <a:xfrm>
            <a:off x="2168165" y="264321"/>
            <a:ext cx="2780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项目意义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244" y="0"/>
            <a:ext cx="1789251" cy="1051863"/>
          </a:xfrm>
          <a:prstGeom prst="rect">
            <a:avLst/>
          </a:prstGeom>
        </p:spPr>
      </p:pic>
      <p:sp>
        <p:nvSpPr>
          <p:cNvPr id="7" name="圆角淘宝网chenying0907出品 6"/>
          <p:cNvSpPr/>
          <p:nvPr/>
        </p:nvSpPr>
        <p:spPr>
          <a:xfrm>
            <a:off x="1207552" y="2191731"/>
            <a:ext cx="2204951" cy="123354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平台无关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淘宝网chenying0907出品 1"/>
          <p:cNvGrpSpPr/>
          <p:nvPr/>
        </p:nvGrpSpPr>
        <p:grpSpPr>
          <a:xfrm>
            <a:off x="3704590" y="1979930"/>
            <a:ext cx="7202170" cy="433070"/>
            <a:chOff x="5834" y="3118"/>
            <a:chExt cx="11342" cy="682"/>
          </a:xfrm>
        </p:grpSpPr>
        <p:sp>
          <p:nvSpPr>
            <p:cNvPr id="8" name="淘宝网chenying0907出品 7"/>
            <p:cNvSpPr/>
            <p:nvPr/>
          </p:nvSpPr>
          <p:spPr>
            <a:xfrm>
              <a:off x="5834" y="3118"/>
              <a:ext cx="11342" cy="668"/>
            </a:xfrm>
            <a:prstGeom prst="rect">
              <a:avLst/>
            </a:prstGeom>
            <a:solidFill>
              <a:srgbClr val="1F4E7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淘宝网chenying0907出品 8"/>
            <p:cNvSpPr txBox="1"/>
            <p:nvPr/>
          </p:nvSpPr>
          <p:spPr>
            <a:xfrm>
              <a:off x="6209" y="3170"/>
              <a:ext cx="5101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HTML5   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移动终端</a:t>
              </a:r>
            </a:p>
          </p:txBody>
        </p:sp>
      </p:grpSp>
      <p:sp>
        <p:nvSpPr>
          <p:cNvPr id="11" name="淘宝网chenying0907出品 10"/>
          <p:cNvSpPr txBox="1"/>
          <p:nvPr/>
        </p:nvSpPr>
        <p:spPr>
          <a:xfrm>
            <a:off x="3942761" y="2539457"/>
            <a:ext cx="6956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HTML5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APP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开发能够实现平台无关性，在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Android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IOS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以及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Windows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平台都可以运行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一套代码能够适配多种平台，减轻了开发人员的维护难度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圆角淘宝网chenying0907出品 11"/>
          <p:cNvSpPr/>
          <p:nvPr/>
        </p:nvSpPr>
        <p:spPr>
          <a:xfrm>
            <a:off x="1207552" y="4370894"/>
            <a:ext cx="2204951" cy="123354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流程规范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淘宝网chenying0907出品 2"/>
          <p:cNvGrpSpPr/>
          <p:nvPr/>
        </p:nvGrpSpPr>
        <p:grpSpPr>
          <a:xfrm>
            <a:off x="3697605" y="4121150"/>
            <a:ext cx="7202170" cy="424180"/>
            <a:chOff x="5823" y="6490"/>
            <a:chExt cx="11342" cy="668"/>
          </a:xfrm>
        </p:grpSpPr>
        <p:sp>
          <p:nvSpPr>
            <p:cNvPr id="15" name="淘宝网chenying0907出品 14"/>
            <p:cNvSpPr/>
            <p:nvPr/>
          </p:nvSpPr>
          <p:spPr>
            <a:xfrm>
              <a:off x="5823" y="6490"/>
              <a:ext cx="11342" cy="66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淘宝网chenying0907出品 15"/>
            <p:cNvSpPr txBox="1"/>
            <p:nvPr/>
          </p:nvSpPr>
          <p:spPr>
            <a:xfrm>
              <a:off x="6213" y="6498"/>
              <a:ext cx="3645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批发零售</a:t>
              </a:r>
            </a:p>
          </p:txBody>
        </p:sp>
      </p:grpSp>
      <p:sp>
        <p:nvSpPr>
          <p:cNvPr id="17" name="淘宝网chenying0907出品 16"/>
          <p:cNvSpPr txBox="1"/>
          <p:nvPr/>
        </p:nvSpPr>
        <p:spPr>
          <a:xfrm>
            <a:off x="3942715" y="4728636"/>
            <a:ext cx="695698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该系统能够将采购销售的流程电子化，提高执行的透明度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能够进行多种组合方式的促销优惠，并且能够简化销售人员工作强度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5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50"/>
                            </p:stCondLst>
                            <p:childTnLst>
                              <p:par>
                                <p:cTn id="2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5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1" grpId="0"/>
      <p:bldP spid="12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淘宝网chenying0907出品 9"/>
          <p:cNvSpPr/>
          <p:nvPr/>
        </p:nvSpPr>
        <p:spPr>
          <a:xfrm>
            <a:off x="1696822" y="2866937"/>
            <a:ext cx="1080000" cy="1080000"/>
          </a:xfrm>
          <a:prstGeom prst="ellipse">
            <a:avLst/>
          </a:prstGeom>
          <a:solidFill>
            <a:schemeClr val="bg1"/>
          </a:solidFill>
          <a:ln w="15875" cmpd="dbl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zh-CN" altLang="en-US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淘宝网chenying0907出品 10"/>
          <p:cNvSpPr txBox="1"/>
          <p:nvPr/>
        </p:nvSpPr>
        <p:spPr>
          <a:xfrm>
            <a:off x="2894028" y="2962052"/>
            <a:ext cx="320511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项目难点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rgbClr val="1F4E79"/>
                </a:solidFill>
              </a:rPr>
              <a:t>Project difficulties</a:t>
            </a:r>
            <a:endParaRPr lang="zh-CN" altLang="en-US" dirty="0">
              <a:solidFill>
                <a:srgbClr val="1F4E79"/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6900421" y="0"/>
            <a:ext cx="52915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淘宝网chenying0907出品 12"/>
          <p:cNvSpPr/>
          <p:nvPr/>
        </p:nvSpPr>
        <p:spPr>
          <a:xfrm>
            <a:off x="8555081" y="195783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10167" y="-246669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0120546" y="5516252"/>
            <a:ext cx="2664061" cy="1588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9023168" y="1781004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页面设计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8609081" y="2065837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网chenying0907出品 24"/>
          <p:cNvSpPr/>
          <p:nvPr/>
        </p:nvSpPr>
        <p:spPr>
          <a:xfrm>
            <a:off x="8569717" y="2965412"/>
            <a:ext cx="78729" cy="877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9023168" y="2778469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前后端分离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8609081" y="3045780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淘宝网chenying0907出品 27"/>
          <p:cNvSpPr/>
          <p:nvPr/>
        </p:nvSpPr>
        <p:spPr>
          <a:xfrm>
            <a:off x="8555081" y="3926059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9023168" y="3722858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跨域访问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8609081" y="4001248"/>
            <a:ext cx="0" cy="9079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淘宝网chenying0907出品 31"/>
          <p:cNvSpPr/>
          <p:nvPr/>
        </p:nvSpPr>
        <p:spPr>
          <a:xfrm>
            <a:off x="8555081" y="4880421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淘宝网chenying0907出品 32"/>
          <p:cNvSpPr txBox="1"/>
          <p:nvPr/>
        </p:nvSpPr>
        <p:spPr>
          <a:xfrm>
            <a:off x="9023168" y="4667247"/>
            <a:ext cx="178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促销逻辑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4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1" grpId="1"/>
      <p:bldP spid="13" grpId="0" animBg="1"/>
      <p:bldP spid="13" grpId="1" animBg="1"/>
      <p:bldP spid="21" grpId="0"/>
      <p:bldP spid="25" grpId="0" animBg="1"/>
      <p:bldP spid="26" grpId="0"/>
      <p:bldP spid="28" grpId="0" animBg="1"/>
      <p:bldP spid="30" grpId="0"/>
      <p:bldP spid="32" grpId="0" animBg="1"/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3"/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927</Words>
  <Application>Microsoft Office PowerPoint</Application>
  <PresentationFormat>宽屏</PresentationFormat>
  <Paragraphs>137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公开课开题报告</dc:title>
  <dc:creator>高利</dc:creator>
  <cp:keywords>第一PPT模板网-WWW.1PPT.COM</cp:keywords>
  <cp:lastModifiedBy>高利</cp:lastModifiedBy>
  <cp:revision>95</cp:revision>
  <dcterms:created xsi:type="dcterms:W3CDTF">2016-04-09T13:02:00Z</dcterms:created>
  <dcterms:modified xsi:type="dcterms:W3CDTF">2018-03-29T13:16:52Z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