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一生一芯 C 阶段结业答辩</dc:title>
  <dc:subject>## 一生一芯 C 阶段结业答辩
</dc:subject>
  <dc:creator>Grow ZHENG</dc:creator>
  <cp:lastModifiedBy>Grow ZHENG</cp:lastModifiedBy>
  <cp:revision>1</cp:revision>
  <dcterms:created xsi:type="dcterms:W3CDTF">2025-05-10T14:33:02Z</dcterms:created>
  <dcterms:modified xsi:type="dcterms:W3CDTF">2025-05-10T14:33:02Z</dcterms:modified>
</cp:coreProperties>
</file>