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97.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30.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20.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100.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9.xml" ContentType="application/vnd.openxmlformats-officedocument.presentationml.slide+xml"/>
  <Override PartName="/ppt/slides/slide61.xml" ContentType="application/vnd.openxmlformats-officedocument.presentationml.slide+xml"/>
  <Override PartName="/ppt/slides/slide8.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89.xml" ContentType="application/vnd.openxmlformats-officedocument.presentationml.slide+xml"/>
  <Override PartName="/ppt/slides/slide31.xml" ContentType="application/vnd.openxmlformats-officedocument.presentationml.slide+xml"/>
  <Override PartName="/ppt/slides/slide29.xml" ContentType="application/vnd.openxmlformats-officedocument.presentationml.slide+xml"/>
  <Override PartName="/ppt/slides/slide5.xml" ContentType="application/vnd.openxmlformats-officedocument.presentationml.slide+xml"/>
  <Override PartName="/ppt/slides/slide53.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52.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51.xml" ContentType="application/vnd.openxmlformats-officedocument.presentationml.slide+xml"/>
  <Override PartName="/ppt/slides/slide26.xml" ContentType="application/vnd.openxmlformats-officedocument.presentationml.slide+xml"/>
  <Override PartName="/ppt/slides/slide2.xml" ContentType="application/vnd.openxmlformats-officedocument.presentationml.slide+xml"/>
  <Override PartName="/ppt/slides/slide5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79.xml" ContentType="application/vnd.openxmlformats-officedocument.presentationml.slide+xml"/>
  <Override PartName="/ppt/slides/slide21.xml" ContentType="application/vnd.openxmlformats-officedocument.presentationml.slide+xml"/>
  <Override PartName="/ppt/slides/slide44.xml" ContentType="application/vnd.openxmlformats-officedocument.presentationml.slide+xml"/>
  <Override PartName="/ppt/slides/slide94.xml" ContentType="application/vnd.openxmlformats-officedocument.presentationml.slide+xml"/>
  <Override PartName="/ppt/slides/slide19.xml" ContentType="application/vnd.openxmlformats-officedocument.presentationml.slide+xml"/>
  <Override PartName="/ppt/slides/slide43.xml" ContentType="application/vnd.openxmlformats-officedocument.presentationml.slide+xml"/>
  <Override PartName="/ppt/slides/slide57.xml" ContentType="application/vnd.openxmlformats-officedocument.presentationml.slide+xml"/>
  <Override PartName="/ppt/slides/slide93.xml" ContentType="application/vnd.openxmlformats-officedocument.presentationml.slide+xml"/>
  <Override PartName="/ppt/slides/slide18.xml" ContentType="application/vnd.openxmlformats-officedocument.presentationml.slide+xml"/>
  <Override PartName="/ppt/slides/slide42.xml" ContentType="application/vnd.openxmlformats-officedocument.presentationml.slide+xml"/>
  <Override PartName="/ppt/slides/slide56.xml" ContentType="application/vnd.openxmlformats-officedocument.presentationml.slide+xml"/>
  <Override PartName="/ppt/slides/slide92.xml" ContentType="application/vnd.openxmlformats-officedocument.presentationml.slide+xml"/>
  <Override PartName="/ppt/slides/slide17.xml" ContentType="application/vnd.openxmlformats-officedocument.presentationml.slide+xml"/>
  <Override PartName="/ppt/slides/slide99.xml" ContentType="application/vnd.openxmlformats-officedocument.presentationml.slide+xml"/>
  <Override PartName="/ppt/slides/slide41.xml" ContentType="application/vnd.openxmlformats-officedocument.presentationml.slide+xml"/>
  <Override PartName="/ppt/slides/slide55.xml" ContentType="application/vnd.openxmlformats-officedocument.presentationml.slide+xml"/>
  <Override PartName="/ppt/slides/slide7.xml" ContentType="application/vnd.openxmlformats-officedocument.presentationml.slide+xml"/>
  <Override PartName="/ppt/slides/slide91.xml" ContentType="application/vnd.openxmlformats-officedocument.presentationml.slide+xml"/>
  <Override PartName="/ppt/slides/slide16.xml" ContentType="application/vnd.openxmlformats-officedocument.presentationml.slide+xml"/>
  <Override PartName="/ppt/slides/slide98.xml" ContentType="application/vnd.openxmlformats-officedocument.presentationml.slide+xml"/>
  <Override PartName="/ppt/slides/slide40.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90.xml" ContentType="application/vnd.openxmlformats-officedocument.presentationml.slide+xml"/>
  <Override PartName="/ppt/slides/_rels/slide100.xml.rels" ContentType="application/vnd.openxmlformats-package.relationships+xml"/>
  <Override PartName="/ppt/slides/_rels/slide91.xml.rels" ContentType="application/vnd.openxmlformats-package.relationships+xml"/>
  <Override PartName="/ppt/slides/_rels/slide45.xml.rels" ContentType="application/vnd.openxmlformats-package.relationships+xml"/>
  <Override PartName="/ppt/slides/_rels/slide89.xml.rels" ContentType="application/vnd.openxmlformats-package.relationships+xml"/>
  <Override PartName="/ppt/slides/_rels/slide44.xml.rels" ContentType="application/vnd.openxmlformats-package.relationships+xml"/>
  <Override PartName="/ppt/slides/_rels/slide88.xml.rels" ContentType="application/vnd.openxmlformats-package.relationships+xml"/>
  <Override PartName="/ppt/slides/_rels/slide43.xml.rels" ContentType="application/vnd.openxmlformats-package.relationships+xml"/>
  <Override PartName="/ppt/slides/_rels/slide87.xml.rels" ContentType="application/vnd.openxmlformats-package.relationships+xml"/>
  <Override PartName="/ppt/slides/_rels/slide42.xml.rels" ContentType="application/vnd.openxmlformats-package.relationships+xml"/>
  <Override PartName="/ppt/slides/_rels/slide86.xml.rels" ContentType="application/vnd.openxmlformats-package.relationships+xml"/>
  <Override PartName="/ppt/slides/_rels/slide41.xml.rels" ContentType="application/vnd.openxmlformats-package.relationships+xml"/>
  <Override PartName="/ppt/slides/_rels/slide85.xml.rels" ContentType="application/vnd.openxmlformats-package.relationships+xml"/>
  <Override PartName="/ppt/slides/_rels/slide40.xml.rels" ContentType="application/vnd.openxmlformats-package.relationships+xml"/>
  <Override PartName="/ppt/slides/_rels/slide84.xml.rels" ContentType="application/vnd.openxmlformats-package.relationships+xml"/>
  <Override PartName="/ppt/slides/_rels/slide81.xml.rels" ContentType="application/vnd.openxmlformats-package.relationships+xml"/>
  <Override PartName="/ppt/slides/_rels/slide80.xml.rels" ContentType="application/vnd.openxmlformats-package.relationships+xml"/>
  <Override PartName="/ppt/slides/_rels/slide32.xml.rels" ContentType="application/vnd.openxmlformats-package.relationships+xml"/>
  <Override PartName="/ppt/slides/_rels/slide76.xml.rels" ContentType="application/vnd.openxmlformats-package.relationships+xml"/>
  <Override PartName="/ppt/slides/_rels/slide31.xml.rels" ContentType="application/vnd.openxmlformats-package.relationships+xml"/>
  <Override PartName="/ppt/slides/_rels/slide75.xml.rels" ContentType="application/vnd.openxmlformats-package.relationships+xml"/>
  <Override PartName="/ppt/slides/_rels/slide30.xml.rels" ContentType="application/vnd.openxmlformats-package.relationships+xml"/>
  <Override PartName="/ppt/slides/_rels/slide74.xml.rels" ContentType="application/vnd.openxmlformats-package.relationships+xml"/>
  <Override PartName="/ppt/slides/_rels/slide73.xml.rels" ContentType="application/vnd.openxmlformats-package.relationships+xml"/>
  <Override PartName="/ppt/slides/_rels/slide72.xml.rels" ContentType="application/vnd.openxmlformats-package.relationships+xml"/>
  <Override PartName="/ppt/slides/_rels/slide71.xml.rels" ContentType="application/vnd.openxmlformats-package.relationships+xml"/>
  <Override PartName="/ppt/slides/_rels/slide70.xml.rels" ContentType="application/vnd.openxmlformats-package.relationships+xml"/>
  <Override PartName="/ppt/slides/_rels/slide52.xml.rels" ContentType="application/vnd.openxmlformats-package.relationships+xml"/>
  <Override PartName="/ppt/slides/_rels/slide3.xml.rels" ContentType="application/vnd.openxmlformats-package.relationships+xml"/>
  <Override PartName="/ppt/slides/_rels/slide96.xml.rels" ContentType="application/vnd.openxmlformats-package.relationships+xml"/>
  <Override PartName="/ppt/slides/_rels/slide20.xml.rels" ContentType="application/vnd.openxmlformats-package.relationships+xml"/>
  <Override PartName="/ppt/slides/_rels/slide64.xml.rels" ContentType="application/vnd.openxmlformats-package.relationships+xml"/>
  <Override PartName="/ppt/slides/_rels/slide2.xml.rels" ContentType="application/vnd.openxmlformats-package.relationships+xml"/>
  <Override PartName="/ppt/slides/_rels/slide95.xml.rels" ContentType="application/vnd.openxmlformats-package.relationships+xml"/>
  <Override PartName="/ppt/slides/_rels/slide63.xml.rels" ContentType="application/vnd.openxmlformats-package.relationships+xml"/>
  <Override PartName="/ppt/slides/_rels/slide1.xml.rels" ContentType="application/vnd.openxmlformats-package.relationships+xml"/>
  <Override PartName="/ppt/slides/_rels/slide94.xml.rels" ContentType="application/vnd.openxmlformats-package.relationships+xml"/>
  <Override PartName="/ppt/slides/_rels/slide62.xml.rels" ContentType="application/vnd.openxmlformats-package.relationships+xml"/>
  <Override PartName="/ppt/slides/_rels/slide93.xml.rels" ContentType="application/vnd.openxmlformats-package.relationships+xml"/>
  <Override PartName="/ppt/slides/_rels/slide61.xml.rels" ContentType="application/vnd.openxmlformats-package.relationships+xml"/>
  <Override PartName="/ppt/slides/_rels/slide92.xml.rels" ContentType="application/vnd.openxmlformats-package.relationships+xml"/>
  <Override PartName="/ppt/slides/_rels/slide60.xml.rels" ContentType="application/vnd.openxmlformats-package.relationships+xml"/>
  <Override PartName="/ppt/slides/_rels/slide15.xml.rels" ContentType="application/vnd.openxmlformats-package.relationships+xml"/>
  <Override PartName="/ppt/slides/_rels/slide59.xml.rels" ContentType="application/vnd.openxmlformats-package.relationships+xml"/>
  <Override PartName="/ppt/slides/_rels/slide83.xml.rels" ContentType="application/vnd.openxmlformats-package.relationships+xml"/>
  <Override PartName="/ppt/slides/_rels/slide51.xml.rels" ContentType="application/vnd.openxmlformats-package.relationships+xml"/>
  <Override PartName="/ppt/slides/_rels/slide82.xml.rels" ContentType="application/vnd.openxmlformats-package.relationships+xml"/>
  <Override PartName="/ppt/slides/_rels/slide50.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39.xml.rels" ContentType="application/vnd.openxmlformats-package.relationships+xml"/>
  <Override PartName="/ppt/slides/_rels/slide66.xml.rels" ContentType="application/vnd.openxmlformats-package.relationships+xml"/>
  <Override PartName="/ppt/slides/_rels/slide34.xml.rels" ContentType="application/vnd.openxmlformats-package.relationships+xml"/>
  <Override PartName="/ppt/slides/_rels/slide65.xml.rels" ContentType="application/vnd.openxmlformats-package.relationships+xml"/>
  <Override PartName="/ppt/slides/_rels/slide33.xml.rels" ContentType="application/vnd.openxmlformats-package.relationships+xml"/>
  <Override PartName="/ppt/slides/_rels/slide28.xml.rels" ContentType="application/vnd.openxmlformats-package.relationships+xml"/>
  <Override PartName="/ppt/slides/_rels/slide49.xml.rels" ContentType="application/vnd.openxmlformats-package.relationships+xml"/>
  <Override PartName="/ppt/slides/_rels/slide56.xml.rels" ContentType="application/vnd.openxmlformats-package.relationships+xml"/>
  <Override PartName="/ppt/slides/_rels/slide24.xml.rels" ContentType="application/vnd.openxmlformats-package.relationships+xml"/>
  <Override PartName="/ppt/slides/_rels/slide48.xml.rels" ContentType="application/vnd.openxmlformats-package.relationships+xml"/>
  <Override PartName="/ppt/slides/_rels/slide38.xml.rels" ContentType="application/vnd.openxmlformats-package.relationships+xml"/>
  <Override PartName="/ppt/slides/_rels/slide6.xml.rels" ContentType="application/vnd.openxmlformats-package.relationships+xml"/>
  <Override PartName="/ppt/slides/_rels/slide99.xml.rels" ContentType="application/vnd.openxmlformats-package.relationships+xml"/>
  <Override PartName="/ppt/slides/_rels/slide55.xml.rels" ContentType="application/vnd.openxmlformats-package.relationships+xml"/>
  <Override PartName="/ppt/slides/_rels/slide23.xml.rels" ContentType="application/vnd.openxmlformats-package.relationships+xml"/>
  <Override PartName="/ppt/slides/_rels/slide79.xml.rels" ContentType="application/vnd.openxmlformats-package.relationships+xml"/>
  <Override PartName="/ppt/slides/_rels/slide47.xml.rels" ContentType="application/vnd.openxmlformats-package.relationships+xml"/>
  <Override PartName="/ppt/slides/_rels/slide69.xml.rels" ContentType="application/vnd.openxmlformats-package.relationships+xml"/>
  <Override PartName="/ppt/slides/_rels/slide37.xml.rels" ContentType="application/vnd.openxmlformats-package.relationships+xml"/>
  <Override PartName="/ppt/slides/_rels/slide5.xml.rels" ContentType="application/vnd.openxmlformats-package.relationships+xml"/>
  <Override PartName="/ppt/slides/_rels/slide98.xml.rels" ContentType="application/vnd.openxmlformats-package.relationships+xml"/>
  <Override PartName="/ppt/slides/_rels/slide54.xml.rels" ContentType="application/vnd.openxmlformats-package.relationships+xml"/>
  <Override PartName="/ppt/slides/_rels/slide22.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29.xml.rels" ContentType="application/vnd.openxmlformats-package.relationships+xml"/>
  <Override PartName="/ppt/slides/_rels/slide58.xml.rels" ContentType="application/vnd.openxmlformats-package.relationships+xml"/>
  <Override PartName="/ppt/slides/_rels/slide14.xml.rels" ContentType="application/vnd.openxmlformats-package.relationships+xml"/>
  <Override PartName="/ppt/slides/_rels/slide77.xml.rels" ContentType="application/vnd.openxmlformats-package.relationships+xml"/>
  <Override PartName="/ppt/slides/_rels/slide1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68.xml.rels" ContentType="application/vnd.openxmlformats-package.relationships+xml"/>
  <Override PartName="/ppt/slides/_rels/slide4.xml.rels" ContentType="application/vnd.openxmlformats-package.relationships+xml"/>
  <Override PartName="/ppt/slides/_rels/slide36.xml.rels" ContentType="application/vnd.openxmlformats-package.relationships+xml"/>
  <Override PartName="/ppt/slides/_rels/slide8.xml.rels" ContentType="application/vnd.openxmlformats-package.relationships+xml"/>
  <Override PartName="/ppt/slides/_rels/slide57.xml.rels" ContentType="application/vnd.openxmlformats-package.relationships+xml"/>
  <Override PartName="/ppt/slides/_rels/slide25.xml.rels" ContentType="application/vnd.openxmlformats-package.relationships+xml"/>
  <Override PartName="/ppt/slides/_rels/slide67.xml.rels" ContentType="application/vnd.openxmlformats-package.relationships+xml"/>
  <Override PartName="/ppt/slides/_rels/slide35.xml.rels" ContentType="application/vnd.openxmlformats-package.relationships+xml"/>
  <Override PartName="/ppt/slides/_rels/slide78.xml.rels" ContentType="application/vnd.openxmlformats-package.relationships+xml"/>
  <Override PartName="/ppt/slides/_rels/slide46.xml.rels" ContentType="application/vnd.openxmlformats-package.relationships+xml"/>
  <Override PartName="/ppt/slides/_rels/slide97.xml.rels" ContentType="application/vnd.openxmlformats-package.relationships+xml"/>
  <Override PartName="/ppt/slides/_rels/slide53.xml.rels" ContentType="application/vnd.openxmlformats-package.relationships+xml"/>
  <Override PartName="/ppt/slides/_rels/slide21.xml.rels" ContentType="application/vnd.openxmlformats-package.relationships+xml"/>
  <Override PartName="/ppt/slides/_rels/slide90.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18.xml.rels" ContentType="application/vnd.openxmlformats-package.relationships+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69.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media/image17.jpeg" ContentType="image/jpeg"/>
  <Override PartName="/ppt/media/image14.png" ContentType="image/png"/>
  <Override PartName="/ppt/media/image13.png" ContentType="image/png"/>
  <Override PartName="/ppt/media/image11.jpeg" ContentType="image/jpeg"/>
  <Override PartName="/ppt/media/image10.jpeg" ContentType="image/jpeg"/>
  <Override PartName="/ppt/media/image12.png" ContentType="image/png"/>
  <Override PartName="/ppt/media/image9.jpeg" ContentType="image/jpeg"/>
  <Override PartName="/ppt/media/image8.jpeg" ContentType="image/jpeg"/>
  <Override PartName="/ppt/media/image7.jpeg" ContentType="image/jpeg"/>
  <Override PartName="/ppt/media/image6.jpeg" ContentType="image/jpeg"/>
  <Override PartName="/ppt/media/image4.png" ContentType="image/png"/>
  <Override PartName="/ppt/media/image5.jpeg" ContentType="image/jpeg"/>
  <Override PartName="/ppt/media/image3.png" ContentType="image/png"/>
  <Override PartName="/ppt/media/image16.png" ContentType="image/png"/>
  <Override PartName="/ppt/media/image2.png" ContentType="image/png"/>
  <Override PartName="/ppt/media/image15.png" ContentType="image/png"/>
  <Override PartName="/ppt/media/image1.png" ContentType="image/png"/>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17.xml" ContentType="application/vnd.openxmlformats-officedocument.presentationml.slideLayout+xml"/>
  <Override PartName="/ppt/slideLayouts/slideLayout23.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97" Type="http://schemas.openxmlformats.org/officeDocument/2006/relationships/slide" Target="slides/slide94.xml"/><Relationship Id="rId98" Type="http://schemas.openxmlformats.org/officeDocument/2006/relationships/slide" Target="slides/slide95.xml"/><Relationship Id="rId99" Type="http://schemas.openxmlformats.org/officeDocument/2006/relationships/slide" Target="slides/slide96.xml"/><Relationship Id="rId100" Type="http://schemas.openxmlformats.org/officeDocument/2006/relationships/slide" Target="slides/slide97.xml"/><Relationship Id="rId101" Type="http://schemas.openxmlformats.org/officeDocument/2006/relationships/slide" Target="slides/slide98.xml"/><Relationship Id="rId102" Type="http://schemas.openxmlformats.org/officeDocument/2006/relationships/slide" Target="slides/slide99.xml"/><Relationship Id="rId103" Type="http://schemas.openxmlformats.org/officeDocument/2006/relationships/slide" Target="slides/slide10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150920" y="214200"/>
            <a:ext cx="7792560" cy="1461960"/>
          </a:xfrm>
          <a:prstGeom prst="rect">
            <a:avLst/>
          </a:prstGeom>
        </p:spPr>
        <p:txBody>
          <a:bodyPr lIns="0" rIns="0" tIns="0" bIns="0" anchor="ctr"/>
          <a:p>
            <a:endParaRPr/>
          </a:p>
        </p:txBody>
      </p:sp>
      <p:sp>
        <p:nvSpPr>
          <p:cNvPr id="41" name="PlaceHolder 2"/>
          <p:cNvSpPr>
            <a:spLocks noGrp="1"/>
          </p:cNvSpPr>
          <p:nvPr>
            <p:ph type="body"/>
          </p:nvPr>
        </p:nvSpPr>
        <p:spPr>
          <a:xfrm>
            <a:off x="1182600" y="2017800"/>
            <a:ext cx="7772040" cy="1962360"/>
          </a:xfrm>
          <a:prstGeom prst="rect">
            <a:avLst/>
          </a:prstGeom>
        </p:spPr>
        <p:txBody>
          <a:bodyPr lIns="0" rIns="0" tIns="0" bIns="0"/>
          <a:p>
            <a:endParaRPr/>
          </a:p>
        </p:txBody>
      </p:sp>
      <p:sp>
        <p:nvSpPr>
          <p:cNvPr id="42" name="PlaceHolder 3"/>
          <p:cNvSpPr>
            <a:spLocks noGrp="1"/>
          </p:cNvSpPr>
          <p:nvPr>
            <p:ph type="body"/>
          </p:nvPr>
        </p:nvSpPr>
        <p:spPr>
          <a:xfrm>
            <a:off x="1182600" y="4167000"/>
            <a:ext cx="7772040" cy="19623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150920" y="214200"/>
            <a:ext cx="7792560" cy="1461960"/>
          </a:xfrm>
          <a:prstGeom prst="rect">
            <a:avLst/>
          </a:prstGeom>
        </p:spPr>
        <p:txBody>
          <a:bodyPr lIns="0" rIns="0" tIns="0" bIns="0" anchor="ctr"/>
          <a:p>
            <a:endParaRPr/>
          </a:p>
        </p:txBody>
      </p:sp>
      <p:sp>
        <p:nvSpPr>
          <p:cNvPr id="44" name="PlaceHolder 2"/>
          <p:cNvSpPr>
            <a:spLocks noGrp="1"/>
          </p:cNvSpPr>
          <p:nvPr>
            <p:ph type="body"/>
          </p:nvPr>
        </p:nvSpPr>
        <p:spPr>
          <a:xfrm>
            <a:off x="1182600" y="2017800"/>
            <a:ext cx="3792600" cy="1962360"/>
          </a:xfrm>
          <a:prstGeom prst="rect">
            <a:avLst/>
          </a:prstGeom>
        </p:spPr>
        <p:txBody>
          <a:bodyPr lIns="0" rIns="0" tIns="0" bIns="0"/>
          <a:p>
            <a:endParaRPr/>
          </a:p>
        </p:txBody>
      </p:sp>
      <p:sp>
        <p:nvSpPr>
          <p:cNvPr id="45" name="PlaceHolder 3"/>
          <p:cNvSpPr>
            <a:spLocks noGrp="1"/>
          </p:cNvSpPr>
          <p:nvPr>
            <p:ph type="body"/>
          </p:nvPr>
        </p:nvSpPr>
        <p:spPr>
          <a:xfrm>
            <a:off x="5165280" y="2017800"/>
            <a:ext cx="3792600" cy="1962360"/>
          </a:xfrm>
          <a:prstGeom prst="rect">
            <a:avLst/>
          </a:prstGeom>
        </p:spPr>
        <p:txBody>
          <a:bodyPr lIns="0" rIns="0" tIns="0" bIns="0"/>
          <a:p>
            <a:endParaRPr/>
          </a:p>
        </p:txBody>
      </p:sp>
      <p:sp>
        <p:nvSpPr>
          <p:cNvPr id="46" name="PlaceHolder 4"/>
          <p:cNvSpPr>
            <a:spLocks noGrp="1"/>
          </p:cNvSpPr>
          <p:nvPr>
            <p:ph type="body"/>
          </p:nvPr>
        </p:nvSpPr>
        <p:spPr>
          <a:xfrm>
            <a:off x="5165280" y="4167000"/>
            <a:ext cx="3792600" cy="1962360"/>
          </a:xfrm>
          <a:prstGeom prst="rect">
            <a:avLst/>
          </a:prstGeom>
        </p:spPr>
        <p:txBody>
          <a:bodyPr lIns="0" rIns="0" tIns="0" bIns="0"/>
          <a:p>
            <a:endParaRPr/>
          </a:p>
        </p:txBody>
      </p:sp>
      <p:sp>
        <p:nvSpPr>
          <p:cNvPr id="47" name="PlaceHolder 5"/>
          <p:cNvSpPr>
            <a:spLocks noGrp="1"/>
          </p:cNvSpPr>
          <p:nvPr>
            <p:ph type="body"/>
          </p:nvPr>
        </p:nvSpPr>
        <p:spPr>
          <a:xfrm>
            <a:off x="1182600" y="4167000"/>
            <a:ext cx="3792600" cy="19623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150920" y="214200"/>
            <a:ext cx="7792560" cy="1461960"/>
          </a:xfrm>
          <a:prstGeom prst="rect">
            <a:avLst/>
          </a:prstGeom>
        </p:spPr>
        <p:txBody>
          <a:bodyPr lIns="0" rIns="0" tIns="0" bIns="0" anchor="ctr"/>
          <a:p>
            <a:endParaRPr/>
          </a:p>
        </p:txBody>
      </p:sp>
      <p:sp>
        <p:nvSpPr>
          <p:cNvPr id="49" name="PlaceHolder 2"/>
          <p:cNvSpPr>
            <a:spLocks noGrp="1"/>
          </p:cNvSpPr>
          <p:nvPr>
            <p:ph type="body"/>
          </p:nvPr>
        </p:nvSpPr>
        <p:spPr>
          <a:xfrm>
            <a:off x="1182600" y="2017800"/>
            <a:ext cx="7772040" cy="4114440"/>
          </a:xfrm>
          <a:prstGeom prst="rect">
            <a:avLst/>
          </a:prstGeom>
        </p:spPr>
        <p:txBody>
          <a:bodyPr lIns="0" rIns="0" tIns="0" bIns="0"/>
          <a:p>
            <a:endParaRPr/>
          </a:p>
        </p:txBody>
      </p:sp>
      <p:sp>
        <p:nvSpPr>
          <p:cNvPr id="50" name="PlaceHolder 3"/>
          <p:cNvSpPr>
            <a:spLocks noGrp="1"/>
          </p:cNvSpPr>
          <p:nvPr>
            <p:ph type="body"/>
          </p:nvPr>
        </p:nvSpPr>
        <p:spPr>
          <a:xfrm>
            <a:off x="1182600" y="2017800"/>
            <a:ext cx="7772040" cy="4114440"/>
          </a:xfrm>
          <a:prstGeom prst="rect">
            <a:avLst/>
          </a:prstGeom>
        </p:spPr>
        <p:txBody>
          <a:bodyPr lIns="0" rIns="0" tIns="0" bIns="0"/>
          <a:p>
            <a:endParaRPr/>
          </a:p>
        </p:txBody>
      </p:sp>
      <p:pic>
        <p:nvPicPr>
          <p:cNvPr id="51" name="" descr=""/>
          <p:cNvPicPr/>
          <p:nvPr/>
        </p:nvPicPr>
        <p:blipFill>
          <a:blip r:embed="rId2"/>
          <a:stretch>
            <a:fillRect/>
          </a:stretch>
        </p:blipFill>
        <p:spPr>
          <a:xfrm>
            <a:off x="2490120" y="2017440"/>
            <a:ext cx="5156640" cy="4114440"/>
          </a:xfrm>
          <a:prstGeom prst="rect">
            <a:avLst/>
          </a:prstGeom>
          <a:ln>
            <a:noFill/>
          </a:ln>
        </p:spPr>
      </p:pic>
      <p:pic>
        <p:nvPicPr>
          <p:cNvPr id="52" name="" descr=""/>
          <p:cNvPicPr/>
          <p:nvPr/>
        </p:nvPicPr>
        <p:blipFill>
          <a:blip r:embed="rId3"/>
          <a:stretch>
            <a:fillRect/>
          </a:stretch>
        </p:blipFill>
        <p:spPr>
          <a:xfrm>
            <a:off x="2490120" y="2017440"/>
            <a:ext cx="5156640" cy="41144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65" name="PlaceHolder 1"/>
          <p:cNvSpPr>
            <a:spLocks noGrp="1"/>
          </p:cNvSpPr>
          <p:nvPr>
            <p:ph type="title"/>
          </p:nvPr>
        </p:nvSpPr>
        <p:spPr>
          <a:xfrm>
            <a:off x="1150920" y="214200"/>
            <a:ext cx="7792560" cy="1461960"/>
          </a:xfrm>
          <a:prstGeom prst="rect">
            <a:avLst/>
          </a:prstGeom>
        </p:spPr>
        <p:txBody>
          <a:bodyPr lIns="0" rIns="0" tIns="0" bIns="0" anchor="ctr"/>
          <a:p>
            <a:endParaRPr/>
          </a:p>
        </p:txBody>
      </p:sp>
      <p:sp>
        <p:nvSpPr>
          <p:cNvPr id="66" name="PlaceHolder 2"/>
          <p:cNvSpPr>
            <a:spLocks noGrp="1"/>
          </p:cNvSpPr>
          <p:nvPr>
            <p:ph type="subTitle"/>
          </p:nvPr>
        </p:nvSpPr>
        <p:spPr>
          <a:xfrm>
            <a:off x="1182600" y="2017800"/>
            <a:ext cx="7772040" cy="411480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150920" y="214200"/>
            <a:ext cx="7792560" cy="1461960"/>
          </a:xfrm>
          <a:prstGeom prst="rect">
            <a:avLst/>
          </a:prstGeom>
        </p:spPr>
        <p:txBody>
          <a:bodyPr lIns="0" rIns="0" tIns="0" bIns="0" anchor="ctr"/>
          <a:p>
            <a:endParaRPr/>
          </a:p>
        </p:txBody>
      </p:sp>
      <p:sp>
        <p:nvSpPr>
          <p:cNvPr id="68" name="PlaceHolder 2"/>
          <p:cNvSpPr>
            <a:spLocks noGrp="1"/>
          </p:cNvSpPr>
          <p:nvPr>
            <p:ph type="body"/>
          </p:nvPr>
        </p:nvSpPr>
        <p:spPr>
          <a:xfrm>
            <a:off x="1182600" y="2017800"/>
            <a:ext cx="7772040" cy="411444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150920" y="214200"/>
            <a:ext cx="7792560" cy="1461960"/>
          </a:xfrm>
          <a:prstGeom prst="rect">
            <a:avLst/>
          </a:prstGeom>
        </p:spPr>
        <p:txBody>
          <a:bodyPr lIns="0" rIns="0" tIns="0" bIns="0" anchor="ctr"/>
          <a:p>
            <a:endParaRPr/>
          </a:p>
        </p:txBody>
      </p:sp>
      <p:sp>
        <p:nvSpPr>
          <p:cNvPr id="70" name="PlaceHolder 2"/>
          <p:cNvSpPr>
            <a:spLocks noGrp="1"/>
          </p:cNvSpPr>
          <p:nvPr>
            <p:ph type="body"/>
          </p:nvPr>
        </p:nvSpPr>
        <p:spPr>
          <a:xfrm>
            <a:off x="1182600" y="2017800"/>
            <a:ext cx="3792600" cy="4114440"/>
          </a:xfrm>
          <a:prstGeom prst="rect">
            <a:avLst/>
          </a:prstGeom>
        </p:spPr>
        <p:txBody>
          <a:bodyPr lIns="0" rIns="0" tIns="0" bIns="0"/>
          <a:p>
            <a:endParaRPr/>
          </a:p>
        </p:txBody>
      </p:sp>
      <p:sp>
        <p:nvSpPr>
          <p:cNvPr id="71" name="PlaceHolder 3"/>
          <p:cNvSpPr>
            <a:spLocks noGrp="1"/>
          </p:cNvSpPr>
          <p:nvPr>
            <p:ph type="body"/>
          </p:nvPr>
        </p:nvSpPr>
        <p:spPr>
          <a:xfrm>
            <a:off x="5165280" y="2017800"/>
            <a:ext cx="3792600" cy="411444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72" name="PlaceHolder 1"/>
          <p:cNvSpPr>
            <a:spLocks noGrp="1"/>
          </p:cNvSpPr>
          <p:nvPr>
            <p:ph type="title"/>
          </p:nvPr>
        </p:nvSpPr>
        <p:spPr>
          <a:xfrm>
            <a:off x="1150920" y="214200"/>
            <a:ext cx="7792560" cy="146196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73" name="PlaceHolder 1"/>
          <p:cNvSpPr>
            <a:spLocks noGrp="1"/>
          </p:cNvSpPr>
          <p:nvPr>
            <p:ph type="subTitle"/>
          </p:nvPr>
        </p:nvSpPr>
        <p:spPr>
          <a:xfrm>
            <a:off x="1150920" y="214200"/>
            <a:ext cx="7792560" cy="677664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150920" y="214200"/>
            <a:ext cx="7792560" cy="1461960"/>
          </a:xfrm>
          <a:prstGeom prst="rect">
            <a:avLst/>
          </a:prstGeom>
        </p:spPr>
        <p:txBody>
          <a:bodyPr lIns="0" rIns="0" tIns="0" bIns="0" anchor="ctr"/>
          <a:p>
            <a:endParaRPr/>
          </a:p>
        </p:txBody>
      </p:sp>
      <p:sp>
        <p:nvSpPr>
          <p:cNvPr id="75" name="PlaceHolder 2"/>
          <p:cNvSpPr>
            <a:spLocks noGrp="1"/>
          </p:cNvSpPr>
          <p:nvPr>
            <p:ph type="body"/>
          </p:nvPr>
        </p:nvSpPr>
        <p:spPr>
          <a:xfrm>
            <a:off x="1182600" y="2017800"/>
            <a:ext cx="3792600" cy="1962360"/>
          </a:xfrm>
          <a:prstGeom prst="rect">
            <a:avLst/>
          </a:prstGeom>
        </p:spPr>
        <p:txBody>
          <a:bodyPr lIns="0" rIns="0" tIns="0" bIns="0"/>
          <a:p>
            <a:endParaRPr/>
          </a:p>
        </p:txBody>
      </p:sp>
      <p:sp>
        <p:nvSpPr>
          <p:cNvPr id="76" name="PlaceHolder 3"/>
          <p:cNvSpPr>
            <a:spLocks noGrp="1"/>
          </p:cNvSpPr>
          <p:nvPr>
            <p:ph type="body"/>
          </p:nvPr>
        </p:nvSpPr>
        <p:spPr>
          <a:xfrm>
            <a:off x="1182600" y="4167000"/>
            <a:ext cx="3792600" cy="1962360"/>
          </a:xfrm>
          <a:prstGeom prst="rect">
            <a:avLst/>
          </a:prstGeom>
        </p:spPr>
        <p:txBody>
          <a:bodyPr lIns="0" rIns="0" tIns="0" bIns="0"/>
          <a:p>
            <a:endParaRPr/>
          </a:p>
        </p:txBody>
      </p:sp>
      <p:sp>
        <p:nvSpPr>
          <p:cNvPr id="77" name="PlaceHolder 4"/>
          <p:cNvSpPr>
            <a:spLocks noGrp="1"/>
          </p:cNvSpPr>
          <p:nvPr>
            <p:ph type="body"/>
          </p:nvPr>
        </p:nvSpPr>
        <p:spPr>
          <a:xfrm>
            <a:off x="5165280" y="2017800"/>
            <a:ext cx="3792600" cy="411444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9" name="PlaceHolder 1"/>
          <p:cNvSpPr>
            <a:spLocks noGrp="1"/>
          </p:cNvSpPr>
          <p:nvPr>
            <p:ph type="title"/>
          </p:nvPr>
        </p:nvSpPr>
        <p:spPr>
          <a:xfrm>
            <a:off x="1150920" y="214200"/>
            <a:ext cx="7792560" cy="1461960"/>
          </a:xfrm>
          <a:prstGeom prst="rect">
            <a:avLst/>
          </a:prstGeom>
        </p:spPr>
        <p:txBody>
          <a:bodyPr lIns="0" rIns="0" tIns="0" bIns="0" anchor="ctr"/>
          <a:p>
            <a:endParaRPr/>
          </a:p>
        </p:txBody>
      </p:sp>
      <p:sp>
        <p:nvSpPr>
          <p:cNvPr id="20" name="PlaceHolder 2"/>
          <p:cNvSpPr>
            <a:spLocks noGrp="1"/>
          </p:cNvSpPr>
          <p:nvPr>
            <p:ph type="subTitle"/>
          </p:nvPr>
        </p:nvSpPr>
        <p:spPr>
          <a:xfrm>
            <a:off x="1182600" y="2017800"/>
            <a:ext cx="7772040" cy="411480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150920" y="214200"/>
            <a:ext cx="7792560" cy="1461960"/>
          </a:xfrm>
          <a:prstGeom prst="rect">
            <a:avLst/>
          </a:prstGeom>
        </p:spPr>
        <p:txBody>
          <a:bodyPr lIns="0" rIns="0" tIns="0" bIns="0" anchor="ctr"/>
          <a:p>
            <a:endParaRPr/>
          </a:p>
        </p:txBody>
      </p:sp>
      <p:sp>
        <p:nvSpPr>
          <p:cNvPr id="79" name="PlaceHolder 2"/>
          <p:cNvSpPr>
            <a:spLocks noGrp="1"/>
          </p:cNvSpPr>
          <p:nvPr>
            <p:ph type="body"/>
          </p:nvPr>
        </p:nvSpPr>
        <p:spPr>
          <a:xfrm>
            <a:off x="1182600" y="2017800"/>
            <a:ext cx="3792600" cy="4114440"/>
          </a:xfrm>
          <a:prstGeom prst="rect">
            <a:avLst/>
          </a:prstGeom>
        </p:spPr>
        <p:txBody>
          <a:bodyPr lIns="0" rIns="0" tIns="0" bIns="0"/>
          <a:p>
            <a:endParaRPr/>
          </a:p>
        </p:txBody>
      </p:sp>
      <p:sp>
        <p:nvSpPr>
          <p:cNvPr id="80" name="PlaceHolder 3"/>
          <p:cNvSpPr>
            <a:spLocks noGrp="1"/>
          </p:cNvSpPr>
          <p:nvPr>
            <p:ph type="body"/>
          </p:nvPr>
        </p:nvSpPr>
        <p:spPr>
          <a:xfrm>
            <a:off x="5165280" y="2017800"/>
            <a:ext cx="3792600" cy="1962360"/>
          </a:xfrm>
          <a:prstGeom prst="rect">
            <a:avLst/>
          </a:prstGeom>
        </p:spPr>
        <p:txBody>
          <a:bodyPr lIns="0" rIns="0" tIns="0" bIns="0"/>
          <a:p>
            <a:endParaRPr/>
          </a:p>
        </p:txBody>
      </p:sp>
      <p:sp>
        <p:nvSpPr>
          <p:cNvPr id="81" name="PlaceHolder 4"/>
          <p:cNvSpPr>
            <a:spLocks noGrp="1"/>
          </p:cNvSpPr>
          <p:nvPr>
            <p:ph type="body"/>
          </p:nvPr>
        </p:nvSpPr>
        <p:spPr>
          <a:xfrm>
            <a:off x="5165280" y="4167000"/>
            <a:ext cx="3792600" cy="196236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150920" y="214200"/>
            <a:ext cx="7792560" cy="1461960"/>
          </a:xfrm>
          <a:prstGeom prst="rect">
            <a:avLst/>
          </a:prstGeom>
        </p:spPr>
        <p:txBody>
          <a:bodyPr lIns="0" rIns="0" tIns="0" bIns="0" anchor="ctr"/>
          <a:p>
            <a:endParaRPr/>
          </a:p>
        </p:txBody>
      </p:sp>
      <p:sp>
        <p:nvSpPr>
          <p:cNvPr id="83" name="PlaceHolder 2"/>
          <p:cNvSpPr>
            <a:spLocks noGrp="1"/>
          </p:cNvSpPr>
          <p:nvPr>
            <p:ph type="body"/>
          </p:nvPr>
        </p:nvSpPr>
        <p:spPr>
          <a:xfrm>
            <a:off x="1182600" y="2017800"/>
            <a:ext cx="3792600" cy="1962360"/>
          </a:xfrm>
          <a:prstGeom prst="rect">
            <a:avLst/>
          </a:prstGeom>
        </p:spPr>
        <p:txBody>
          <a:bodyPr lIns="0" rIns="0" tIns="0" bIns="0"/>
          <a:p>
            <a:endParaRPr/>
          </a:p>
        </p:txBody>
      </p:sp>
      <p:sp>
        <p:nvSpPr>
          <p:cNvPr id="84" name="PlaceHolder 3"/>
          <p:cNvSpPr>
            <a:spLocks noGrp="1"/>
          </p:cNvSpPr>
          <p:nvPr>
            <p:ph type="body"/>
          </p:nvPr>
        </p:nvSpPr>
        <p:spPr>
          <a:xfrm>
            <a:off x="5165280" y="2017800"/>
            <a:ext cx="3792600" cy="1962360"/>
          </a:xfrm>
          <a:prstGeom prst="rect">
            <a:avLst/>
          </a:prstGeom>
        </p:spPr>
        <p:txBody>
          <a:bodyPr lIns="0" rIns="0" tIns="0" bIns="0"/>
          <a:p>
            <a:endParaRPr/>
          </a:p>
        </p:txBody>
      </p:sp>
      <p:sp>
        <p:nvSpPr>
          <p:cNvPr id="85" name="PlaceHolder 4"/>
          <p:cNvSpPr>
            <a:spLocks noGrp="1"/>
          </p:cNvSpPr>
          <p:nvPr>
            <p:ph type="body"/>
          </p:nvPr>
        </p:nvSpPr>
        <p:spPr>
          <a:xfrm>
            <a:off x="1182600" y="4167000"/>
            <a:ext cx="7772040" cy="196236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1150920" y="214200"/>
            <a:ext cx="7792560" cy="1461960"/>
          </a:xfrm>
          <a:prstGeom prst="rect">
            <a:avLst/>
          </a:prstGeom>
        </p:spPr>
        <p:txBody>
          <a:bodyPr lIns="0" rIns="0" tIns="0" bIns="0" anchor="ctr"/>
          <a:p>
            <a:endParaRPr/>
          </a:p>
        </p:txBody>
      </p:sp>
      <p:sp>
        <p:nvSpPr>
          <p:cNvPr id="87" name="PlaceHolder 2"/>
          <p:cNvSpPr>
            <a:spLocks noGrp="1"/>
          </p:cNvSpPr>
          <p:nvPr>
            <p:ph type="body"/>
          </p:nvPr>
        </p:nvSpPr>
        <p:spPr>
          <a:xfrm>
            <a:off x="1182600" y="2017800"/>
            <a:ext cx="7772040" cy="1962360"/>
          </a:xfrm>
          <a:prstGeom prst="rect">
            <a:avLst/>
          </a:prstGeom>
        </p:spPr>
        <p:txBody>
          <a:bodyPr lIns="0" rIns="0" tIns="0" bIns="0"/>
          <a:p>
            <a:endParaRPr/>
          </a:p>
        </p:txBody>
      </p:sp>
      <p:sp>
        <p:nvSpPr>
          <p:cNvPr id="88" name="PlaceHolder 3"/>
          <p:cNvSpPr>
            <a:spLocks noGrp="1"/>
          </p:cNvSpPr>
          <p:nvPr>
            <p:ph type="body"/>
          </p:nvPr>
        </p:nvSpPr>
        <p:spPr>
          <a:xfrm>
            <a:off x="1182600" y="4167000"/>
            <a:ext cx="7772040" cy="196236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1150920" y="214200"/>
            <a:ext cx="7792560" cy="1461960"/>
          </a:xfrm>
          <a:prstGeom prst="rect">
            <a:avLst/>
          </a:prstGeom>
        </p:spPr>
        <p:txBody>
          <a:bodyPr lIns="0" rIns="0" tIns="0" bIns="0" anchor="ctr"/>
          <a:p>
            <a:endParaRPr/>
          </a:p>
        </p:txBody>
      </p:sp>
      <p:sp>
        <p:nvSpPr>
          <p:cNvPr id="90" name="PlaceHolder 2"/>
          <p:cNvSpPr>
            <a:spLocks noGrp="1"/>
          </p:cNvSpPr>
          <p:nvPr>
            <p:ph type="body"/>
          </p:nvPr>
        </p:nvSpPr>
        <p:spPr>
          <a:xfrm>
            <a:off x="1182600" y="2017800"/>
            <a:ext cx="3792600" cy="1962360"/>
          </a:xfrm>
          <a:prstGeom prst="rect">
            <a:avLst/>
          </a:prstGeom>
        </p:spPr>
        <p:txBody>
          <a:bodyPr lIns="0" rIns="0" tIns="0" bIns="0"/>
          <a:p>
            <a:endParaRPr/>
          </a:p>
        </p:txBody>
      </p:sp>
      <p:sp>
        <p:nvSpPr>
          <p:cNvPr id="91" name="PlaceHolder 3"/>
          <p:cNvSpPr>
            <a:spLocks noGrp="1"/>
          </p:cNvSpPr>
          <p:nvPr>
            <p:ph type="body"/>
          </p:nvPr>
        </p:nvSpPr>
        <p:spPr>
          <a:xfrm>
            <a:off x="5165280" y="2017800"/>
            <a:ext cx="3792600" cy="1962360"/>
          </a:xfrm>
          <a:prstGeom prst="rect">
            <a:avLst/>
          </a:prstGeom>
        </p:spPr>
        <p:txBody>
          <a:bodyPr lIns="0" rIns="0" tIns="0" bIns="0"/>
          <a:p>
            <a:endParaRPr/>
          </a:p>
        </p:txBody>
      </p:sp>
      <p:sp>
        <p:nvSpPr>
          <p:cNvPr id="92" name="PlaceHolder 4"/>
          <p:cNvSpPr>
            <a:spLocks noGrp="1"/>
          </p:cNvSpPr>
          <p:nvPr>
            <p:ph type="body"/>
          </p:nvPr>
        </p:nvSpPr>
        <p:spPr>
          <a:xfrm>
            <a:off x="5165280" y="4167000"/>
            <a:ext cx="3792600" cy="1962360"/>
          </a:xfrm>
          <a:prstGeom prst="rect">
            <a:avLst/>
          </a:prstGeom>
        </p:spPr>
        <p:txBody>
          <a:bodyPr lIns="0" rIns="0" tIns="0" bIns="0"/>
          <a:p>
            <a:endParaRPr/>
          </a:p>
        </p:txBody>
      </p:sp>
      <p:sp>
        <p:nvSpPr>
          <p:cNvPr id="93" name="PlaceHolder 5"/>
          <p:cNvSpPr>
            <a:spLocks noGrp="1"/>
          </p:cNvSpPr>
          <p:nvPr>
            <p:ph type="body"/>
          </p:nvPr>
        </p:nvSpPr>
        <p:spPr>
          <a:xfrm>
            <a:off x="1182600" y="4167000"/>
            <a:ext cx="3792600" cy="196236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150920" y="214200"/>
            <a:ext cx="7792560" cy="1461960"/>
          </a:xfrm>
          <a:prstGeom prst="rect">
            <a:avLst/>
          </a:prstGeom>
        </p:spPr>
        <p:txBody>
          <a:bodyPr lIns="0" rIns="0" tIns="0" bIns="0" anchor="ctr"/>
          <a:p>
            <a:endParaRPr/>
          </a:p>
        </p:txBody>
      </p:sp>
      <p:sp>
        <p:nvSpPr>
          <p:cNvPr id="95" name="PlaceHolder 2"/>
          <p:cNvSpPr>
            <a:spLocks noGrp="1"/>
          </p:cNvSpPr>
          <p:nvPr>
            <p:ph type="body"/>
          </p:nvPr>
        </p:nvSpPr>
        <p:spPr>
          <a:xfrm>
            <a:off x="1182600" y="2017800"/>
            <a:ext cx="7772040" cy="4114440"/>
          </a:xfrm>
          <a:prstGeom prst="rect">
            <a:avLst/>
          </a:prstGeom>
        </p:spPr>
        <p:txBody>
          <a:bodyPr lIns="0" rIns="0" tIns="0" bIns="0"/>
          <a:p>
            <a:endParaRPr/>
          </a:p>
        </p:txBody>
      </p:sp>
      <p:sp>
        <p:nvSpPr>
          <p:cNvPr id="96" name="PlaceHolder 3"/>
          <p:cNvSpPr>
            <a:spLocks noGrp="1"/>
          </p:cNvSpPr>
          <p:nvPr>
            <p:ph type="body"/>
          </p:nvPr>
        </p:nvSpPr>
        <p:spPr>
          <a:xfrm>
            <a:off x="1182600" y="2017800"/>
            <a:ext cx="7772040" cy="4114440"/>
          </a:xfrm>
          <a:prstGeom prst="rect">
            <a:avLst/>
          </a:prstGeom>
        </p:spPr>
        <p:txBody>
          <a:bodyPr lIns="0" rIns="0" tIns="0" bIns="0"/>
          <a:p>
            <a:endParaRPr/>
          </a:p>
        </p:txBody>
      </p:sp>
      <p:pic>
        <p:nvPicPr>
          <p:cNvPr id="97" name="" descr=""/>
          <p:cNvPicPr/>
          <p:nvPr/>
        </p:nvPicPr>
        <p:blipFill>
          <a:blip r:embed="rId2"/>
          <a:stretch>
            <a:fillRect/>
          </a:stretch>
        </p:blipFill>
        <p:spPr>
          <a:xfrm>
            <a:off x="2490120" y="2017440"/>
            <a:ext cx="5156640" cy="4114440"/>
          </a:xfrm>
          <a:prstGeom prst="rect">
            <a:avLst/>
          </a:prstGeom>
          <a:ln>
            <a:noFill/>
          </a:ln>
        </p:spPr>
      </p:pic>
      <p:pic>
        <p:nvPicPr>
          <p:cNvPr id="98" name="" descr=""/>
          <p:cNvPicPr/>
          <p:nvPr/>
        </p:nvPicPr>
        <p:blipFill>
          <a:blip r:embed="rId3"/>
          <a:stretch>
            <a:fillRect/>
          </a:stretch>
        </p:blipFill>
        <p:spPr>
          <a:xfrm>
            <a:off x="2490120" y="2017440"/>
            <a:ext cx="5156640" cy="41144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150920" y="214200"/>
            <a:ext cx="7792560" cy="1461960"/>
          </a:xfrm>
          <a:prstGeom prst="rect">
            <a:avLst/>
          </a:prstGeom>
        </p:spPr>
        <p:txBody>
          <a:bodyPr lIns="0" rIns="0" tIns="0" bIns="0" anchor="ctr"/>
          <a:p>
            <a:endParaRPr/>
          </a:p>
        </p:txBody>
      </p:sp>
      <p:sp>
        <p:nvSpPr>
          <p:cNvPr id="22" name="PlaceHolder 2"/>
          <p:cNvSpPr>
            <a:spLocks noGrp="1"/>
          </p:cNvSpPr>
          <p:nvPr>
            <p:ph type="body"/>
          </p:nvPr>
        </p:nvSpPr>
        <p:spPr>
          <a:xfrm>
            <a:off x="1182600" y="2017800"/>
            <a:ext cx="7772040" cy="41144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150920" y="214200"/>
            <a:ext cx="7792560" cy="1461960"/>
          </a:xfrm>
          <a:prstGeom prst="rect">
            <a:avLst/>
          </a:prstGeom>
        </p:spPr>
        <p:txBody>
          <a:bodyPr lIns="0" rIns="0" tIns="0" bIns="0" anchor="ctr"/>
          <a:p>
            <a:endParaRPr/>
          </a:p>
        </p:txBody>
      </p:sp>
      <p:sp>
        <p:nvSpPr>
          <p:cNvPr id="24" name="PlaceHolder 2"/>
          <p:cNvSpPr>
            <a:spLocks noGrp="1"/>
          </p:cNvSpPr>
          <p:nvPr>
            <p:ph type="body"/>
          </p:nvPr>
        </p:nvSpPr>
        <p:spPr>
          <a:xfrm>
            <a:off x="1182600" y="2017800"/>
            <a:ext cx="3792600" cy="4114440"/>
          </a:xfrm>
          <a:prstGeom prst="rect">
            <a:avLst/>
          </a:prstGeom>
        </p:spPr>
        <p:txBody>
          <a:bodyPr lIns="0" rIns="0" tIns="0" bIns="0"/>
          <a:p>
            <a:endParaRPr/>
          </a:p>
        </p:txBody>
      </p:sp>
      <p:sp>
        <p:nvSpPr>
          <p:cNvPr id="25" name="PlaceHolder 3"/>
          <p:cNvSpPr>
            <a:spLocks noGrp="1"/>
          </p:cNvSpPr>
          <p:nvPr>
            <p:ph type="body"/>
          </p:nvPr>
        </p:nvSpPr>
        <p:spPr>
          <a:xfrm>
            <a:off x="5165280" y="2017800"/>
            <a:ext cx="3792600" cy="41144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6" name="PlaceHolder 1"/>
          <p:cNvSpPr>
            <a:spLocks noGrp="1"/>
          </p:cNvSpPr>
          <p:nvPr>
            <p:ph type="title"/>
          </p:nvPr>
        </p:nvSpPr>
        <p:spPr>
          <a:xfrm>
            <a:off x="1150920" y="214200"/>
            <a:ext cx="7792560" cy="146196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7" name="PlaceHolder 1"/>
          <p:cNvSpPr>
            <a:spLocks noGrp="1"/>
          </p:cNvSpPr>
          <p:nvPr>
            <p:ph type="subTitle"/>
          </p:nvPr>
        </p:nvSpPr>
        <p:spPr>
          <a:xfrm>
            <a:off x="1150920" y="214200"/>
            <a:ext cx="7792560" cy="67766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150920" y="214200"/>
            <a:ext cx="7792560" cy="1461960"/>
          </a:xfrm>
          <a:prstGeom prst="rect">
            <a:avLst/>
          </a:prstGeom>
        </p:spPr>
        <p:txBody>
          <a:bodyPr lIns="0" rIns="0" tIns="0" bIns="0" anchor="ctr"/>
          <a:p>
            <a:endParaRPr/>
          </a:p>
        </p:txBody>
      </p:sp>
      <p:sp>
        <p:nvSpPr>
          <p:cNvPr id="29" name="PlaceHolder 2"/>
          <p:cNvSpPr>
            <a:spLocks noGrp="1"/>
          </p:cNvSpPr>
          <p:nvPr>
            <p:ph type="body"/>
          </p:nvPr>
        </p:nvSpPr>
        <p:spPr>
          <a:xfrm>
            <a:off x="1182600" y="2017800"/>
            <a:ext cx="3792600" cy="1962360"/>
          </a:xfrm>
          <a:prstGeom prst="rect">
            <a:avLst/>
          </a:prstGeom>
        </p:spPr>
        <p:txBody>
          <a:bodyPr lIns="0" rIns="0" tIns="0" bIns="0"/>
          <a:p>
            <a:endParaRPr/>
          </a:p>
        </p:txBody>
      </p:sp>
      <p:sp>
        <p:nvSpPr>
          <p:cNvPr id="30" name="PlaceHolder 3"/>
          <p:cNvSpPr>
            <a:spLocks noGrp="1"/>
          </p:cNvSpPr>
          <p:nvPr>
            <p:ph type="body"/>
          </p:nvPr>
        </p:nvSpPr>
        <p:spPr>
          <a:xfrm>
            <a:off x="1182600" y="4167000"/>
            <a:ext cx="3792600" cy="1962360"/>
          </a:xfrm>
          <a:prstGeom prst="rect">
            <a:avLst/>
          </a:prstGeom>
        </p:spPr>
        <p:txBody>
          <a:bodyPr lIns="0" rIns="0" tIns="0" bIns="0"/>
          <a:p>
            <a:endParaRPr/>
          </a:p>
        </p:txBody>
      </p:sp>
      <p:sp>
        <p:nvSpPr>
          <p:cNvPr id="31" name="PlaceHolder 4"/>
          <p:cNvSpPr>
            <a:spLocks noGrp="1"/>
          </p:cNvSpPr>
          <p:nvPr>
            <p:ph type="body"/>
          </p:nvPr>
        </p:nvSpPr>
        <p:spPr>
          <a:xfrm>
            <a:off x="5165280" y="2017800"/>
            <a:ext cx="3792600" cy="41144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150920" y="214200"/>
            <a:ext cx="7792560" cy="1461960"/>
          </a:xfrm>
          <a:prstGeom prst="rect">
            <a:avLst/>
          </a:prstGeom>
        </p:spPr>
        <p:txBody>
          <a:bodyPr lIns="0" rIns="0" tIns="0" bIns="0" anchor="ctr"/>
          <a:p>
            <a:endParaRPr/>
          </a:p>
        </p:txBody>
      </p:sp>
      <p:sp>
        <p:nvSpPr>
          <p:cNvPr id="33" name="PlaceHolder 2"/>
          <p:cNvSpPr>
            <a:spLocks noGrp="1"/>
          </p:cNvSpPr>
          <p:nvPr>
            <p:ph type="body"/>
          </p:nvPr>
        </p:nvSpPr>
        <p:spPr>
          <a:xfrm>
            <a:off x="1182600" y="2017800"/>
            <a:ext cx="3792600" cy="4114440"/>
          </a:xfrm>
          <a:prstGeom prst="rect">
            <a:avLst/>
          </a:prstGeom>
        </p:spPr>
        <p:txBody>
          <a:bodyPr lIns="0" rIns="0" tIns="0" bIns="0"/>
          <a:p>
            <a:endParaRPr/>
          </a:p>
        </p:txBody>
      </p:sp>
      <p:sp>
        <p:nvSpPr>
          <p:cNvPr id="34" name="PlaceHolder 3"/>
          <p:cNvSpPr>
            <a:spLocks noGrp="1"/>
          </p:cNvSpPr>
          <p:nvPr>
            <p:ph type="body"/>
          </p:nvPr>
        </p:nvSpPr>
        <p:spPr>
          <a:xfrm>
            <a:off x="5165280" y="2017800"/>
            <a:ext cx="3792600" cy="1962360"/>
          </a:xfrm>
          <a:prstGeom prst="rect">
            <a:avLst/>
          </a:prstGeom>
        </p:spPr>
        <p:txBody>
          <a:bodyPr lIns="0" rIns="0" tIns="0" bIns="0"/>
          <a:p>
            <a:endParaRPr/>
          </a:p>
        </p:txBody>
      </p:sp>
      <p:sp>
        <p:nvSpPr>
          <p:cNvPr id="35" name="PlaceHolder 4"/>
          <p:cNvSpPr>
            <a:spLocks noGrp="1"/>
          </p:cNvSpPr>
          <p:nvPr>
            <p:ph type="body"/>
          </p:nvPr>
        </p:nvSpPr>
        <p:spPr>
          <a:xfrm>
            <a:off x="5165280" y="4167000"/>
            <a:ext cx="3792600" cy="19623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150920" y="214200"/>
            <a:ext cx="7792560" cy="1461960"/>
          </a:xfrm>
          <a:prstGeom prst="rect">
            <a:avLst/>
          </a:prstGeom>
        </p:spPr>
        <p:txBody>
          <a:bodyPr lIns="0" rIns="0" tIns="0" bIns="0" anchor="ctr"/>
          <a:p>
            <a:endParaRPr/>
          </a:p>
        </p:txBody>
      </p:sp>
      <p:sp>
        <p:nvSpPr>
          <p:cNvPr id="37" name="PlaceHolder 2"/>
          <p:cNvSpPr>
            <a:spLocks noGrp="1"/>
          </p:cNvSpPr>
          <p:nvPr>
            <p:ph type="body"/>
          </p:nvPr>
        </p:nvSpPr>
        <p:spPr>
          <a:xfrm>
            <a:off x="1182600" y="2017800"/>
            <a:ext cx="3792600" cy="1962360"/>
          </a:xfrm>
          <a:prstGeom prst="rect">
            <a:avLst/>
          </a:prstGeom>
        </p:spPr>
        <p:txBody>
          <a:bodyPr lIns="0" rIns="0" tIns="0" bIns="0"/>
          <a:p>
            <a:endParaRPr/>
          </a:p>
        </p:txBody>
      </p:sp>
      <p:sp>
        <p:nvSpPr>
          <p:cNvPr id="38" name="PlaceHolder 3"/>
          <p:cNvSpPr>
            <a:spLocks noGrp="1"/>
          </p:cNvSpPr>
          <p:nvPr>
            <p:ph type="body"/>
          </p:nvPr>
        </p:nvSpPr>
        <p:spPr>
          <a:xfrm>
            <a:off x="5165280" y="2017800"/>
            <a:ext cx="3792600" cy="1962360"/>
          </a:xfrm>
          <a:prstGeom prst="rect">
            <a:avLst/>
          </a:prstGeom>
        </p:spPr>
        <p:txBody>
          <a:bodyPr lIns="0" rIns="0" tIns="0" bIns="0"/>
          <a:p>
            <a:endParaRPr/>
          </a:p>
        </p:txBody>
      </p:sp>
      <p:sp>
        <p:nvSpPr>
          <p:cNvPr id="39" name="PlaceHolder 4"/>
          <p:cNvSpPr>
            <a:spLocks noGrp="1"/>
          </p:cNvSpPr>
          <p:nvPr>
            <p:ph type="body"/>
          </p:nvPr>
        </p:nvSpPr>
        <p:spPr>
          <a:xfrm>
            <a:off x="1182600" y="4167000"/>
            <a:ext cx="7772040" cy="19623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17600" y="1098720"/>
            <a:ext cx="437760" cy="474480"/>
          </a:xfrm>
          <a:prstGeom prst="rect">
            <a:avLst/>
          </a:prstGeom>
          <a:solidFill>
            <a:srgbClr val="ffcf01"/>
          </a:solidFill>
          <a:ln>
            <a:noFill/>
          </a:ln>
        </p:spPr>
      </p:sp>
      <p:sp>
        <p:nvSpPr>
          <p:cNvPr id="1" name="CustomShape 2"/>
          <p:cNvSpPr/>
          <p:nvPr/>
        </p:nvSpPr>
        <p:spPr>
          <a:xfrm>
            <a:off x="800280" y="1098720"/>
            <a:ext cx="328320" cy="474480"/>
          </a:xfrm>
          <a:prstGeom prst="rect">
            <a:avLst/>
          </a:prstGeom>
          <a:gradFill>
            <a:gsLst>
              <a:gs pos="0">
                <a:srgbClr val="ffcf01"/>
              </a:gs>
              <a:gs pos="100000">
                <a:srgbClr val="ffffff"/>
              </a:gs>
            </a:gsLst>
            <a:lin ang="0"/>
          </a:gradFill>
          <a:ln>
            <a:noFill/>
          </a:ln>
        </p:spPr>
      </p:sp>
      <p:sp>
        <p:nvSpPr>
          <p:cNvPr id="2" name="CustomShape 3"/>
          <p:cNvSpPr/>
          <p:nvPr/>
        </p:nvSpPr>
        <p:spPr>
          <a:xfrm>
            <a:off x="541440" y="1521000"/>
            <a:ext cx="421920" cy="474480"/>
          </a:xfrm>
          <a:prstGeom prst="rect">
            <a:avLst/>
          </a:prstGeom>
          <a:solidFill>
            <a:srgbClr val="3333cc"/>
          </a:solidFill>
          <a:ln>
            <a:noFill/>
          </a:ln>
        </p:spPr>
      </p:sp>
      <p:sp>
        <p:nvSpPr>
          <p:cNvPr id="3" name="CustomShape 4"/>
          <p:cNvSpPr/>
          <p:nvPr/>
        </p:nvSpPr>
        <p:spPr>
          <a:xfrm>
            <a:off x="911160" y="1521000"/>
            <a:ext cx="367920" cy="474480"/>
          </a:xfrm>
          <a:prstGeom prst="rect">
            <a:avLst/>
          </a:prstGeom>
          <a:gradFill>
            <a:gsLst>
              <a:gs pos="0">
                <a:srgbClr val="3333cc"/>
              </a:gs>
              <a:gs pos="100000">
                <a:srgbClr val="ffffff"/>
              </a:gs>
            </a:gsLst>
            <a:lin ang="0"/>
          </a:gradFill>
          <a:ln>
            <a:noFill/>
          </a:ln>
        </p:spPr>
      </p:sp>
      <p:sp>
        <p:nvSpPr>
          <p:cNvPr id="4" name="CustomShape 5"/>
          <p:cNvSpPr/>
          <p:nvPr/>
        </p:nvSpPr>
        <p:spPr>
          <a:xfrm>
            <a:off x="127080" y="1447920"/>
            <a:ext cx="560160" cy="421920"/>
          </a:xfrm>
          <a:prstGeom prst="rect">
            <a:avLst/>
          </a:prstGeom>
          <a:gradFill>
            <a:gsLst>
              <a:gs pos="0">
                <a:srgbClr val="ffffff"/>
              </a:gs>
              <a:gs pos="100000">
                <a:srgbClr val="ff0000"/>
              </a:gs>
            </a:gsLst>
            <a:lin ang="18900000"/>
          </a:gradFill>
          <a:ln>
            <a:noFill/>
          </a:ln>
        </p:spPr>
      </p:sp>
      <p:sp>
        <p:nvSpPr>
          <p:cNvPr id="5" name="CustomShape 6"/>
          <p:cNvSpPr/>
          <p:nvPr/>
        </p:nvSpPr>
        <p:spPr>
          <a:xfrm>
            <a:off x="762120" y="990720"/>
            <a:ext cx="31320" cy="1052280"/>
          </a:xfrm>
          <a:prstGeom prst="rect">
            <a:avLst/>
          </a:prstGeom>
          <a:solidFill>
            <a:srgbClr val="1c1c1c"/>
          </a:solidFill>
          <a:ln>
            <a:noFill/>
          </a:ln>
        </p:spPr>
      </p:sp>
      <p:sp>
        <p:nvSpPr>
          <p:cNvPr id="6" name="CustomShape 7"/>
          <p:cNvSpPr/>
          <p:nvPr/>
        </p:nvSpPr>
        <p:spPr>
          <a:xfrm>
            <a:off x="442800" y="1781280"/>
            <a:ext cx="8226000" cy="31320"/>
          </a:xfrm>
          <a:prstGeom prst="rect">
            <a:avLst/>
          </a:prstGeom>
          <a:gradFill>
            <a:gsLst>
              <a:gs pos="0">
                <a:srgbClr val="1c1c1c"/>
              </a:gs>
              <a:gs pos="100000">
                <a:srgbClr val="ffffff"/>
              </a:gs>
            </a:gsLst>
            <a:lin ang="0"/>
          </a:gradFill>
          <a:ln>
            <a:noFill/>
          </a:ln>
        </p:spPr>
      </p:sp>
      <p:sp>
        <p:nvSpPr>
          <p:cNvPr id="7" name="CustomShape 8"/>
          <p:cNvSpPr/>
          <p:nvPr/>
        </p:nvSpPr>
        <p:spPr>
          <a:xfrm>
            <a:off x="293760" y="2546280"/>
            <a:ext cx="438120" cy="474480"/>
          </a:xfrm>
          <a:prstGeom prst="rect">
            <a:avLst/>
          </a:prstGeom>
          <a:solidFill>
            <a:srgbClr val="3333cc"/>
          </a:solidFill>
          <a:ln>
            <a:noFill/>
          </a:ln>
        </p:spPr>
      </p:sp>
      <p:sp>
        <p:nvSpPr>
          <p:cNvPr id="8" name="CustomShape 9"/>
          <p:cNvSpPr/>
          <p:nvPr/>
        </p:nvSpPr>
        <p:spPr>
          <a:xfrm>
            <a:off x="677520" y="2546280"/>
            <a:ext cx="328680" cy="474480"/>
          </a:xfrm>
          <a:prstGeom prst="rect">
            <a:avLst/>
          </a:prstGeom>
          <a:gradFill>
            <a:gsLst>
              <a:gs pos="0">
                <a:srgbClr val="3333cc"/>
              </a:gs>
              <a:gs pos="100000">
                <a:srgbClr val="ffffff"/>
              </a:gs>
            </a:gsLst>
            <a:lin ang="0"/>
          </a:gradFill>
          <a:ln>
            <a:noFill/>
          </a:ln>
        </p:spPr>
      </p:sp>
      <p:sp>
        <p:nvSpPr>
          <p:cNvPr id="9" name="CustomShape 10"/>
          <p:cNvSpPr/>
          <p:nvPr/>
        </p:nvSpPr>
        <p:spPr>
          <a:xfrm>
            <a:off x="417600" y="2968560"/>
            <a:ext cx="422280" cy="474480"/>
          </a:xfrm>
          <a:prstGeom prst="rect">
            <a:avLst/>
          </a:prstGeom>
          <a:solidFill>
            <a:srgbClr val="ffcf01"/>
          </a:solidFill>
          <a:ln>
            <a:noFill/>
          </a:ln>
        </p:spPr>
      </p:sp>
      <p:sp>
        <p:nvSpPr>
          <p:cNvPr id="10" name="CustomShape 11"/>
          <p:cNvSpPr/>
          <p:nvPr/>
        </p:nvSpPr>
        <p:spPr>
          <a:xfrm>
            <a:off x="787320" y="2968560"/>
            <a:ext cx="369360" cy="474480"/>
          </a:xfrm>
          <a:prstGeom prst="rect">
            <a:avLst/>
          </a:prstGeom>
          <a:gradFill>
            <a:gsLst>
              <a:gs pos="0">
                <a:srgbClr val="ffcf01"/>
              </a:gs>
              <a:gs pos="100000">
                <a:srgbClr val="ffffff"/>
              </a:gs>
            </a:gsLst>
            <a:lin ang="0"/>
          </a:gradFill>
          <a:ln>
            <a:noFill/>
          </a:ln>
        </p:spPr>
      </p:sp>
      <p:sp>
        <p:nvSpPr>
          <p:cNvPr id="11" name="CustomShape 12"/>
          <p:cNvSpPr/>
          <p:nvPr/>
        </p:nvSpPr>
        <p:spPr>
          <a:xfrm>
            <a:off x="0" y="2895480"/>
            <a:ext cx="560160" cy="421920"/>
          </a:xfrm>
          <a:prstGeom prst="rect">
            <a:avLst/>
          </a:prstGeom>
          <a:gradFill>
            <a:gsLst>
              <a:gs pos="0">
                <a:srgbClr val="ffffff"/>
              </a:gs>
              <a:gs pos="100000">
                <a:srgbClr val="ff0000"/>
              </a:gs>
            </a:gsLst>
            <a:lin ang="18900000"/>
          </a:gradFill>
          <a:ln>
            <a:noFill/>
          </a:ln>
        </p:spPr>
      </p:sp>
      <p:sp>
        <p:nvSpPr>
          <p:cNvPr id="12" name="CustomShape 13"/>
          <p:cNvSpPr/>
          <p:nvPr/>
        </p:nvSpPr>
        <p:spPr>
          <a:xfrm>
            <a:off x="635040" y="2438280"/>
            <a:ext cx="31320" cy="1052280"/>
          </a:xfrm>
          <a:prstGeom prst="rect">
            <a:avLst/>
          </a:prstGeom>
          <a:solidFill>
            <a:srgbClr val="1c1c1c"/>
          </a:solidFill>
          <a:ln>
            <a:noFill/>
          </a:ln>
        </p:spPr>
      </p:sp>
      <p:sp>
        <p:nvSpPr>
          <p:cNvPr id="13" name="CustomShape 14"/>
          <p:cNvSpPr/>
          <p:nvPr/>
        </p:nvSpPr>
        <p:spPr>
          <a:xfrm flipV="1">
            <a:off x="316080" y="3259800"/>
            <a:ext cx="8692920" cy="55080"/>
          </a:xfrm>
          <a:prstGeom prst="rect">
            <a:avLst/>
          </a:prstGeom>
          <a:gradFill>
            <a:gsLst>
              <a:gs pos="0">
                <a:srgbClr val="1c1c1c"/>
              </a:gs>
              <a:gs pos="100000">
                <a:srgbClr val="ffffff"/>
              </a:gs>
            </a:gsLst>
            <a:lin ang="0"/>
          </a:gradFill>
          <a:ln>
            <a:noFill/>
          </a:ln>
        </p:spPr>
      </p:sp>
      <p:sp>
        <p:nvSpPr>
          <p:cNvPr id="14" name="PlaceHolder 15"/>
          <p:cNvSpPr>
            <a:spLocks noGrp="1"/>
          </p:cNvSpPr>
          <p:nvPr>
            <p:ph type="title"/>
          </p:nvPr>
        </p:nvSpPr>
        <p:spPr>
          <a:xfrm>
            <a:off x="990720" y="1676520"/>
            <a:ext cx="7772040" cy="1461600"/>
          </a:xfrm>
          <a:prstGeom prst="rect">
            <a:avLst/>
          </a:prstGeom>
        </p:spPr>
        <p:txBody>
          <a:bodyPr anchor="b"/>
          <a:p>
            <a:pPr>
              <a:lnSpc>
                <a:spcPct val="100000"/>
              </a:lnSpc>
            </a:pPr>
            <a:r>
              <a:rPr lang="en-US" sz="4400">
                <a:solidFill>
                  <a:srgbClr val="333399"/>
                </a:solidFill>
                <a:latin typeface="Tahoma"/>
              </a:rPr>
              <a:t>Click to edit the title text formatClick to edit Master title style</a:t>
            </a:r>
            <a:endParaRPr/>
          </a:p>
        </p:txBody>
      </p:sp>
      <p:sp>
        <p:nvSpPr>
          <p:cNvPr id="15" name="PlaceHolder 16"/>
          <p:cNvSpPr>
            <a:spLocks noGrp="1"/>
          </p:cNvSpPr>
          <p:nvPr>
            <p:ph type="dt"/>
          </p:nvPr>
        </p:nvSpPr>
        <p:spPr>
          <a:xfrm>
            <a:off x="990720" y="6248520"/>
            <a:ext cx="1904760" cy="456840"/>
          </a:xfrm>
          <a:prstGeom prst="rect">
            <a:avLst/>
          </a:prstGeom>
        </p:spPr>
        <p:txBody>
          <a:bodyPr anchor="b"/>
          <a:p>
            <a:endParaRPr/>
          </a:p>
        </p:txBody>
      </p:sp>
      <p:sp>
        <p:nvSpPr>
          <p:cNvPr id="16" name="PlaceHolder 17"/>
          <p:cNvSpPr>
            <a:spLocks noGrp="1"/>
          </p:cNvSpPr>
          <p:nvPr>
            <p:ph type="ftr"/>
          </p:nvPr>
        </p:nvSpPr>
        <p:spPr>
          <a:xfrm>
            <a:off x="3429000" y="6248520"/>
            <a:ext cx="2895120" cy="456840"/>
          </a:xfrm>
          <a:prstGeom prst="rect">
            <a:avLst/>
          </a:prstGeom>
        </p:spPr>
        <p:txBody>
          <a:bodyPr anchor="b"/>
          <a:p>
            <a:endParaRPr/>
          </a:p>
        </p:txBody>
      </p:sp>
      <p:sp>
        <p:nvSpPr>
          <p:cNvPr id="17" name="PlaceHolder 18"/>
          <p:cNvSpPr>
            <a:spLocks noGrp="1"/>
          </p:cNvSpPr>
          <p:nvPr>
            <p:ph type="sldNum"/>
          </p:nvPr>
        </p:nvSpPr>
        <p:spPr>
          <a:xfrm>
            <a:off x="6858000" y="6248520"/>
            <a:ext cx="1904760" cy="456840"/>
          </a:xfrm>
          <a:prstGeom prst="rect">
            <a:avLst/>
          </a:prstGeom>
        </p:spPr>
        <p:txBody>
          <a:bodyPr anchor="b"/>
          <a:p>
            <a:pPr>
              <a:lnSpc>
                <a:spcPct val="100000"/>
              </a:lnSpc>
            </a:pPr>
            <a:fld id="{C7C78A66-06F3-4211-851E-7E97461E7E5C}" type="slidenum">
              <a:rPr lang="en-IN" sz="1400">
                <a:solidFill>
                  <a:srgbClr val="1c1c1c"/>
                </a:solidFill>
                <a:latin typeface="Tahoma"/>
              </a:rPr>
              <a:t>&lt;number&gt;</a:t>
            </a:fld>
            <a:endParaRPr/>
          </a:p>
        </p:txBody>
      </p:sp>
      <p:sp>
        <p:nvSpPr>
          <p:cNvPr id="18" name="PlaceHolder 19"/>
          <p:cNvSpPr>
            <a:spLocks noGrp="1"/>
          </p:cNvSpPr>
          <p:nvPr>
            <p:ph type="body"/>
          </p:nvPr>
        </p:nvSpPr>
        <p:spPr>
          <a:xfrm>
            <a:off x="457200" y="1604520"/>
            <a:ext cx="8229240" cy="3976920"/>
          </a:xfrm>
          <a:prstGeom prst="rect">
            <a:avLst/>
          </a:prstGeom>
        </p:spPr>
        <p:txBody>
          <a:bodyPr lIns="0" rIns="0" tIns="0" bIns="0"/>
          <a:p>
            <a:pPr>
              <a:buSzPct val="45000"/>
              <a:buFont typeface="StarSymbol"/>
              <a:buChar char=""/>
            </a:pPr>
            <a:r>
              <a:rPr lang="en-US" sz="3200">
                <a:latin typeface="Tahoma"/>
              </a:rPr>
              <a:t>Click to edit the outline text format</a:t>
            </a:r>
            <a:endParaRPr/>
          </a:p>
          <a:p>
            <a:pPr lvl="1">
              <a:buSzPct val="75000"/>
              <a:buFont typeface="StarSymbol"/>
              <a:buChar char=""/>
            </a:pPr>
            <a:r>
              <a:rPr lang="en-US" sz="2400">
                <a:latin typeface="Tahoma"/>
              </a:rPr>
              <a:t>Second Outline Level</a:t>
            </a:r>
            <a:endParaRPr/>
          </a:p>
          <a:p>
            <a:pPr lvl="2">
              <a:buSzPct val="45000"/>
              <a:buFont typeface="StarSymbol"/>
              <a:buChar char=""/>
            </a:pPr>
            <a:r>
              <a:rPr lang="en-US" sz="2000">
                <a:latin typeface="Tahoma"/>
              </a:rPr>
              <a:t>Third Outline Level</a:t>
            </a:r>
            <a:endParaRPr/>
          </a:p>
          <a:p>
            <a:pPr lvl="3">
              <a:buSzPct val="75000"/>
              <a:buFont typeface="StarSymbol"/>
              <a:buChar char=""/>
            </a:pPr>
            <a:r>
              <a:rPr lang="en-US" sz="2000">
                <a:latin typeface="Tahoma"/>
              </a:rPr>
              <a:t>Fourth Outline Level</a:t>
            </a:r>
            <a:endParaRPr/>
          </a:p>
          <a:p>
            <a:pPr lvl="4">
              <a:buSzPct val="45000"/>
              <a:buFont typeface="StarSymbol"/>
              <a:buChar char=""/>
            </a:pPr>
            <a:r>
              <a:rPr lang="en-US" sz="2000">
                <a:latin typeface="Tahoma"/>
              </a:rPr>
              <a:t>Fifth Outline Level</a:t>
            </a:r>
            <a:endParaRPr/>
          </a:p>
          <a:p>
            <a:pPr lvl="5">
              <a:buSzPct val="45000"/>
              <a:buFont typeface="StarSymbol"/>
              <a:buChar char=""/>
            </a:pPr>
            <a:r>
              <a:rPr lang="en-US" sz="2000">
                <a:latin typeface="Tahoma"/>
              </a:rPr>
              <a:t>Sixth Outline Level</a:t>
            </a:r>
            <a:endParaRPr/>
          </a:p>
          <a:p>
            <a:pPr lvl="6">
              <a:buSzPct val="45000"/>
              <a:buFont typeface="StarSymbol"/>
              <a:buChar char=""/>
            </a:pPr>
            <a:r>
              <a:rPr lang="en-US" sz="2000">
                <a:latin typeface="Tahoma"/>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3" name="CustomShape 1"/>
          <p:cNvSpPr/>
          <p:nvPr/>
        </p:nvSpPr>
        <p:spPr>
          <a:xfrm>
            <a:off x="417600" y="1098720"/>
            <a:ext cx="437760" cy="474480"/>
          </a:xfrm>
          <a:prstGeom prst="rect">
            <a:avLst/>
          </a:prstGeom>
          <a:solidFill>
            <a:srgbClr val="ffcf01"/>
          </a:solidFill>
          <a:ln>
            <a:noFill/>
          </a:ln>
        </p:spPr>
      </p:sp>
      <p:sp>
        <p:nvSpPr>
          <p:cNvPr id="54" name="CustomShape 2"/>
          <p:cNvSpPr/>
          <p:nvPr/>
        </p:nvSpPr>
        <p:spPr>
          <a:xfrm>
            <a:off x="800280" y="1098720"/>
            <a:ext cx="328320" cy="474480"/>
          </a:xfrm>
          <a:prstGeom prst="rect">
            <a:avLst/>
          </a:prstGeom>
          <a:gradFill>
            <a:gsLst>
              <a:gs pos="0">
                <a:srgbClr val="ffcf01"/>
              </a:gs>
              <a:gs pos="100000">
                <a:srgbClr val="ffffff"/>
              </a:gs>
            </a:gsLst>
            <a:lin ang="0"/>
          </a:gradFill>
          <a:ln>
            <a:noFill/>
          </a:ln>
        </p:spPr>
      </p:sp>
      <p:sp>
        <p:nvSpPr>
          <p:cNvPr id="55" name="CustomShape 3"/>
          <p:cNvSpPr/>
          <p:nvPr/>
        </p:nvSpPr>
        <p:spPr>
          <a:xfrm>
            <a:off x="541440" y="1521000"/>
            <a:ext cx="421920" cy="474480"/>
          </a:xfrm>
          <a:prstGeom prst="rect">
            <a:avLst/>
          </a:prstGeom>
          <a:solidFill>
            <a:srgbClr val="3333cc"/>
          </a:solidFill>
          <a:ln>
            <a:noFill/>
          </a:ln>
        </p:spPr>
      </p:sp>
      <p:sp>
        <p:nvSpPr>
          <p:cNvPr id="56" name="CustomShape 4"/>
          <p:cNvSpPr/>
          <p:nvPr/>
        </p:nvSpPr>
        <p:spPr>
          <a:xfrm>
            <a:off x="911160" y="1521000"/>
            <a:ext cx="367920" cy="474480"/>
          </a:xfrm>
          <a:prstGeom prst="rect">
            <a:avLst/>
          </a:prstGeom>
          <a:gradFill>
            <a:gsLst>
              <a:gs pos="0">
                <a:srgbClr val="3333cc"/>
              </a:gs>
              <a:gs pos="100000">
                <a:srgbClr val="ffffff"/>
              </a:gs>
            </a:gsLst>
            <a:lin ang="0"/>
          </a:gradFill>
          <a:ln>
            <a:noFill/>
          </a:ln>
        </p:spPr>
      </p:sp>
      <p:sp>
        <p:nvSpPr>
          <p:cNvPr id="57" name="CustomShape 5"/>
          <p:cNvSpPr/>
          <p:nvPr/>
        </p:nvSpPr>
        <p:spPr>
          <a:xfrm>
            <a:off x="127080" y="1447920"/>
            <a:ext cx="560160" cy="421920"/>
          </a:xfrm>
          <a:prstGeom prst="rect">
            <a:avLst/>
          </a:prstGeom>
          <a:gradFill>
            <a:gsLst>
              <a:gs pos="0">
                <a:srgbClr val="ffffff"/>
              </a:gs>
              <a:gs pos="100000">
                <a:srgbClr val="ff0000"/>
              </a:gs>
            </a:gsLst>
            <a:lin ang="18900000"/>
          </a:gradFill>
          <a:ln>
            <a:noFill/>
          </a:ln>
        </p:spPr>
      </p:sp>
      <p:sp>
        <p:nvSpPr>
          <p:cNvPr id="58" name="CustomShape 6"/>
          <p:cNvSpPr/>
          <p:nvPr/>
        </p:nvSpPr>
        <p:spPr>
          <a:xfrm>
            <a:off x="762120" y="990720"/>
            <a:ext cx="31320" cy="1052280"/>
          </a:xfrm>
          <a:prstGeom prst="rect">
            <a:avLst/>
          </a:prstGeom>
          <a:solidFill>
            <a:srgbClr val="1c1c1c"/>
          </a:solidFill>
          <a:ln>
            <a:noFill/>
          </a:ln>
        </p:spPr>
      </p:sp>
      <p:sp>
        <p:nvSpPr>
          <p:cNvPr id="59" name="CustomShape 7"/>
          <p:cNvSpPr/>
          <p:nvPr/>
        </p:nvSpPr>
        <p:spPr>
          <a:xfrm>
            <a:off x="442800" y="1781280"/>
            <a:ext cx="8226000" cy="31320"/>
          </a:xfrm>
          <a:prstGeom prst="rect">
            <a:avLst/>
          </a:prstGeom>
          <a:gradFill>
            <a:gsLst>
              <a:gs pos="0">
                <a:srgbClr val="1c1c1c"/>
              </a:gs>
              <a:gs pos="100000">
                <a:srgbClr val="ffffff"/>
              </a:gs>
            </a:gsLst>
            <a:lin ang="0"/>
          </a:gradFill>
          <a:ln>
            <a:noFill/>
          </a:ln>
        </p:spPr>
      </p:sp>
      <p:sp>
        <p:nvSpPr>
          <p:cNvPr id="60" name="PlaceHolder 8"/>
          <p:cNvSpPr>
            <a:spLocks noGrp="1"/>
          </p:cNvSpPr>
          <p:nvPr>
            <p:ph type="title"/>
          </p:nvPr>
        </p:nvSpPr>
        <p:spPr>
          <a:xfrm>
            <a:off x="1150920" y="214200"/>
            <a:ext cx="7792560" cy="1461600"/>
          </a:xfrm>
          <a:prstGeom prst="rect">
            <a:avLst/>
          </a:prstGeom>
        </p:spPr>
        <p:txBody>
          <a:bodyPr anchor="b"/>
          <a:p>
            <a:pPr>
              <a:lnSpc>
                <a:spcPct val="100000"/>
              </a:lnSpc>
            </a:pPr>
            <a:r>
              <a:rPr lang="en-US" sz="4400">
                <a:solidFill>
                  <a:srgbClr val="333399"/>
                </a:solidFill>
                <a:latin typeface="Tahoma"/>
              </a:rPr>
              <a:t>Click to edit the title text formatClick to edit Master title style</a:t>
            </a:r>
            <a:endParaRPr/>
          </a:p>
        </p:txBody>
      </p:sp>
      <p:sp>
        <p:nvSpPr>
          <p:cNvPr id="61" name="PlaceHolder 9"/>
          <p:cNvSpPr>
            <a:spLocks noGrp="1"/>
          </p:cNvSpPr>
          <p:nvPr>
            <p:ph type="body"/>
          </p:nvPr>
        </p:nvSpPr>
        <p:spPr>
          <a:xfrm>
            <a:off x="1182600" y="2017800"/>
            <a:ext cx="7772040" cy="4114440"/>
          </a:xfrm>
          <a:prstGeom prst="rect">
            <a:avLst/>
          </a:prstGeom>
        </p:spPr>
        <p:txBody>
          <a:bodyPr/>
          <a:p>
            <a:pPr>
              <a:buSzPct val="45000"/>
              <a:buFont typeface="StarSymbol"/>
              <a:buChar char=""/>
            </a:pPr>
            <a:r>
              <a:rPr lang="en-US" sz="3200">
                <a:solidFill>
                  <a:srgbClr val="000000"/>
                </a:solidFill>
                <a:latin typeface="Tahoma"/>
              </a:rPr>
              <a:t>Click to edit the outline text format</a:t>
            </a:r>
            <a:endParaRPr/>
          </a:p>
          <a:p>
            <a:pPr lvl="1">
              <a:buSzPct val="75000"/>
              <a:buFont typeface="StarSymbol"/>
              <a:buChar char=""/>
            </a:pPr>
            <a:r>
              <a:rPr lang="en-US" sz="3200">
                <a:solidFill>
                  <a:srgbClr val="000000"/>
                </a:solidFill>
                <a:latin typeface="Tahoma"/>
              </a:rPr>
              <a:t>Second Outline Level</a:t>
            </a:r>
            <a:endParaRPr/>
          </a:p>
          <a:p>
            <a:pPr lvl="2">
              <a:buSzPct val="45000"/>
              <a:buFont typeface="StarSymbol"/>
              <a:buChar char=""/>
            </a:pPr>
            <a:r>
              <a:rPr lang="en-US" sz="3200">
                <a:solidFill>
                  <a:srgbClr val="000000"/>
                </a:solidFill>
                <a:latin typeface="Tahoma"/>
              </a:rPr>
              <a:t>Third Outline Level</a:t>
            </a:r>
            <a:endParaRPr/>
          </a:p>
          <a:p>
            <a:pPr lvl="3">
              <a:buSzPct val="75000"/>
              <a:buFont typeface="StarSymbol"/>
              <a:buChar char=""/>
            </a:pPr>
            <a:r>
              <a:rPr lang="en-US" sz="3200">
                <a:solidFill>
                  <a:srgbClr val="000000"/>
                </a:solidFill>
                <a:latin typeface="Tahoma"/>
              </a:rPr>
              <a:t>Fourth Outline Level</a:t>
            </a:r>
            <a:endParaRPr/>
          </a:p>
          <a:p>
            <a:pPr lvl="4">
              <a:buSzPct val="45000"/>
              <a:buFont typeface="StarSymbol"/>
              <a:buChar char=""/>
            </a:pPr>
            <a:r>
              <a:rPr lang="en-US" sz="3200">
                <a:solidFill>
                  <a:srgbClr val="000000"/>
                </a:solidFill>
                <a:latin typeface="Tahoma"/>
              </a:rPr>
              <a:t>Fifth Outline Level</a:t>
            </a:r>
            <a:endParaRPr/>
          </a:p>
          <a:p>
            <a:pPr lvl="5">
              <a:buSzPct val="45000"/>
              <a:buFont typeface="StarSymbol"/>
              <a:buChar char=""/>
            </a:pPr>
            <a:r>
              <a:rPr lang="en-US" sz="3200">
                <a:solidFill>
                  <a:srgbClr val="000000"/>
                </a:solidFill>
                <a:latin typeface="Tahoma"/>
              </a:rPr>
              <a:t>Sixth Outline Level</a:t>
            </a:r>
            <a:endParaRPr/>
          </a:p>
          <a:p>
            <a:pPr>
              <a:lnSpc>
                <a:spcPct val="100000"/>
              </a:lnSpc>
              <a:buSzPct val="60000"/>
              <a:buFont typeface="Wingdings" charset="2"/>
              <a:buChar char=""/>
            </a:pPr>
            <a:r>
              <a:rPr lang="en-US" sz="3200">
                <a:solidFill>
                  <a:srgbClr val="000000"/>
                </a:solidFill>
                <a:latin typeface="Tahoma"/>
              </a:rPr>
              <a:t>Seventh Outline LevelClick to edit Master text styles</a:t>
            </a:r>
            <a:endParaRPr/>
          </a:p>
          <a:p>
            <a:pPr lvl="1">
              <a:lnSpc>
                <a:spcPct val="100000"/>
              </a:lnSpc>
              <a:buSzPct val="55000"/>
              <a:buFont typeface="Wingdings" charset="2"/>
              <a:buChar char=""/>
            </a:pPr>
            <a:r>
              <a:rPr lang="en-US" sz="2800">
                <a:solidFill>
                  <a:srgbClr val="000000"/>
                </a:solidFill>
                <a:latin typeface="Tahoma"/>
              </a:rPr>
              <a:t>Second level</a:t>
            </a:r>
            <a:endParaRPr/>
          </a:p>
          <a:p>
            <a:pPr lvl="2">
              <a:lnSpc>
                <a:spcPct val="100000"/>
              </a:lnSpc>
              <a:buSzPct val="50000"/>
              <a:buFont typeface="Wingdings" charset="2"/>
              <a:buChar char=""/>
            </a:pPr>
            <a:r>
              <a:rPr lang="en-US" sz="2400">
                <a:solidFill>
                  <a:srgbClr val="000000"/>
                </a:solidFill>
                <a:latin typeface="Tahoma"/>
              </a:rPr>
              <a:t>Third level</a:t>
            </a:r>
            <a:endParaRPr/>
          </a:p>
          <a:p>
            <a:pPr lvl="3">
              <a:lnSpc>
                <a:spcPct val="100000"/>
              </a:lnSpc>
              <a:buSzPct val="55000"/>
              <a:buFont typeface="Wingdings" charset="2"/>
              <a:buChar char=""/>
            </a:pPr>
            <a:r>
              <a:rPr lang="en-US" sz="2000">
                <a:solidFill>
                  <a:srgbClr val="000000"/>
                </a:solidFill>
                <a:latin typeface="Tahoma"/>
              </a:rPr>
              <a:t>Fourth level</a:t>
            </a:r>
            <a:endParaRPr/>
          </a:p>
          <a:p>
            <a:pPr lvl="4">
              <a:lnSpc>
                <a:spcPct val="100000"/>
              </a:lnSpc>
              <a:buSzPct val="50000"/>
              <a:buFont typeface="Wingdings" charset="2"/>
              <a:buChar char=""/>
            </a:pPr>
            <a:r>
              <a:rPr lang="en-US" sz="2000">
                <a:solidFill>
                  <a:srgbClr val="000000"/>
                </a:solidFill>
                <a:latin typeface="Tahoma"/>
              </a:rPr>
              <a:t>Fifth level</a:t>
            </a:r>
            <a:endParaRPr/>
          </a:p>
        </p:txBody>
      </p:sp>
      <p:sp>
        <p:nvSpPr>
          <p:cNvPr id="62" name="PlaceHolder 10"/>
          <p:cNvSpPr>
            <a:spLocks noGrp="1"/>
          </p:cNvSpPr>
          <p:nvPr>
            <p:ph type="dt"/>
          </p:nvPr>
        </p:nvSpPr>
        <p:spPr>
          <a:xfrm>
            <a:off x="1162080" y="6243480"/>
            <a:ext cx="1904760" cy="456840"/>
          </a:xfrm>
          <a:prstGeom prst="rect">
            <a:avLst/>
          </a:prstGeom>
        </p:spPr>
        <p:txBody>
          <a:bodyPr anchor="b"/>
          <a:p>
            <a:endParaRPr/>
          </a:p>
        </p:txBody>
      </p:sp>
      <p:sp>
        <p:nvSpPr>
          <p:cNvPr id="63" name="PlaceHolder 11"/>
          <p:cNvSpPr>
            <a:spLocks noGrp="1"/>
          </p:cNvSpPr>
          <p:nvPr>
            <p:ph type="ftr"/>
          </p:nvPr>
        </p:nvSpPr>
        <p:spPr>
          <a:xfrm>
            <a:off x="3657600" y="6243480"/>
            <a:ext cx="2895120" cy="456840"/>
          </a:xfrm>
          <a:prstGeom prst="rect">
            <a:avLst/>
          </a:prstGeom>
        </p:spPr>
        <p:txBody>
          <a:bodyPr anchor="b"/>
          <a:p>
            <a:endParaRPr/>
          </a:p>
        </p:txBody>
      </p:sp>
      <p:sp>
        <p:nvSpPr>
          <p:cNvPr id="64" name="PlaceHolder 12"/>
          <p:cNvSpPr>
            <a:spLocks noGrp="1"/>
          </p:cNvSpPr>
          <p:nvPr>
            <p:ph type="sldNum"/>
          </p:nvPr>
        </p:nvSpPr>
        <p:spPr>
          <a:xfrm>
            <a:off x="7042320" y="6243480"/>
            <a:ext cx="1904760" cy="456840"/>
          </a:xfrm>
          <a:prstGeom prst="rect">
            <a:avLst/>
          </a:prstGeom>
        </p:spPr>
        <p:txBody>
          <a:bodyPr anchor="b"/>
          <a:p>
            <a:pPr>
              <a:lnSpc>
                <a:spcPct val="100000"/>
              </a:lnSpc>
            </a:pPr>
            <a:fld id="{D86D3875-A244-4CC4-91E1-C10C574C12CA}" type="slidenum">
              <a:rPr lang="en-IN" sz="1400">
                <a:solidFill>
                  <a:srgbClr val="000000"/>
                </a:solidFill>
                <a:latin typeface="Tahoma"/>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5.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8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slideLayout" Target="../slideLayouts/slideLayout13.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5.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3.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TextShape 1"/>
          <p:cNvSpPr txBox="1"/>
          <p:nvPr/>
        </p:nvSpPr>
        <p:spPr>
          <a:xfrm>
            <a:off x="0" y="228600"/>
            <a:ext cx="8762760" cy="4647960"/>
          </a:xfrm>
          <a:prstGeom prst="rect">
            <a:avLst/>
          </a:prstGeom>
        </p:spPr>
        <p:txBody>
          <a:bodyPr/>
          <a:p>
            <a:pPr algn="ctr">
              <a:lnSpc>
                <a:spcPct val="100000"/>
              </a:lnSpc>
            </a:pPr>
            <a:r>
              <a:rPr lang="en-US" sz="4400">
                <a:solidFill>
                  <a:srgbClr val="333399"/>
                </a:solidFill>
                <a:latin typeface="Tahoma"/>
              </a:rPr>
              <a:t>Workshop on </a:t>
            </a:r>
            <a:r>
              <a:rPr lang="en-US" sz="4400">
                <a:solidFill>
                  <a:srgbClr val="333399"/>
                </a:solidFill>
                <a:latin typeface="Tahoma"/>
              </a:rPr>
              <a:t>
</a:t>
            </a:r>
            <a:r>
              <a:rPr lang="en-US" sz="4400">
                <a:solidFill>
                  <a:srgbClr val="333399"/>
                </a:solidFill>
                <a:latin typeface="Tahoma"/>
              </a:rPr>
              <a:t>Arduino Microcontroller Programming &amp; Interfacing</a:t>
            </a:r>
            <a:r>
              <a:rPr lang="en-US" sz="4400">
                <a:solidFill>
                  <a:srgbClr val="333399"/>
                </a:solidFill>
                <a:latin typeface="Tahoma"/>
              </a:rPr>
              <a:t>
</a:t>
            </a:r>
            <a:r>
              <a:rPr lang="en-US" sz="4400">
                <a:solidFill>
                  <a:srgbClr val="333399"/>
                </a:solidFill>
                <a:latin typeface="Tahoma"/>
              </a:rPr>
              <a:t>
</a:t>
            </a:r>
            <a:r>
              <a:rPr lang="en-US" sz="4400">
                <a:solidFill>
                  <a:srgbClr val="333399"/>
                </a:solidFill>
                <a:latin typeface="Tahoma"/>
              </a:rPr>
              <a:t>
</a:t>
            </a:r>
            <a:endParaRPr/>
          </a:p>
        </p:txBody>
      </p:sp>
      <p:sp>
        <p:nvSpPr>
          <p:cNvPr id="100" name="TextShape 2"/>
          <p:cNvSpPr txBox="1"/>
          <p:nvPr/>
        </p:nvSpPr>
        <p:spPr>
          <a:xfrm>
            <a:off x="0" y="5257800"/>
            <a:ext cx="9143640" cy="1294920"/>
          </a:xfrm>
          <a:prstGeom prst="rect">
            <a:avLst/>
          </a:prstGeom>
        </p:spPr>
        <p:txBody>
          <a:bodyPr/>
          <a:p>
            <a:pPr>
              <a:lnSpc>
                <a:spcPct val="100000"/>
              </a:lnSpc>
            </a:pPr>
            <a:r>
              <a:rPr lang="en-IN" sz="4000">
                <a:solidFill>
                  <a:srgbClr val="3333cc"/>
                </a:solidFill>
                <a:latin typeface="Tahoma"/>
              </a:rPr>
              <a:t>9-10-11 October 2015</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TextShape 1"/>
          <p:cNvSpPr txBox="1"/>
          <p:nvPr/>
        </p:nvSpPr>
        <p:spPr>
          <a:xfrm>
            <a:off x="1150920" y="214200"/>
            <a:ext cx="7792560" cy="928440"/>
          </a:xfrm>
          <a:prstGeom prst="rect">
            <a:avLst/>
          </a:prstGeom>
        </p:spPr>
        <p:txBody>
          <a:bodyPr anchor="b"/>
          <a:p>
            <a:pPr algn="ctr">
              <a:lnSpc>
                <a:spcPct val="100000"/>
              </a:lnSpc>
            </a:pPr>
            <a:r>
              <a:rPr lang="en-US" sz="4400">
                <a:solidFill>
                  <a:srgbClr val="333399"/>
                </a:solidFill>
                <a:latin typeface="Tahoma"/>
              </a:rPr>
              <a:t>What is Arduino?</a:t>
            </a:r>
            <a:endParaRPr/>
          </a:p>
        </p:txBody>
      </p:sp>
      <p:sp>
        <p:nvSpPr>
          <p:cNvPr id="118" name="TextShape 2"/>
          <p:cNvSpPr txBox="1"/>
          <p:nvPr/>
        </p:nvSpPr>
        <p:spPr>
          <a:xfrm>
            <a:off x="304920" y="2017800"/>
            <a:ext cx="8650080" cy="4535280"/>
          </a:xfrm>
          <a:prstGeom prst="rect">
            <a:avLst/>
          </a:prstGeom>
        </p:spPr>
        <p:txBody>
          <a:bodyPr/>
          <a:p>
            <a:pPr>
              <a:lnSpc>
                <a:spcPct val="100000"/>
              </a:lnSpc>
            </a:pPr>
            <a:r>
              <a:rPr lang="en-US" sz="4000">
                <a:solidFill>
                  <a:srgbClr val="000000"/>
                </a:solidFill>
                <a:latin typeface="Tahoma"/>
              </a:rPr>
              <a:t>Arduino can sense the environment by receiving input from a variety of sensors and can affect its surroundings by controlling lights, motors, and other actuators. </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5" name="TextShape 1"/>
          <p:cNvSpPr txBox="1"/>
          <p:nvPr/>
        </p:nvSpPr>
        <p:spPr>
          <a:xfrm>
            <a:off x="1150920" y="214200"/>
            <a:ext cx="7792560" cy="1461600"/>
          </a:xfrm>
          <a:prstGeom prst="rect">
            <a:avLst/>
          </a:prstGeom>
        </p:spPr>
        <p:txBody>
          <a:bodyPr anchor="b"/>
          <a:p>
            <a:pPr algn="ctr">
              <a:lnSpc>
                <a:spcPct val="100000"/>
              </a:lnSpc>
            </a:pPr>
            <a:r>
              <a:rPr lang="en-US" sz="4400">
                <a:solidFill>
                  <a:srgbClr val="333399"/>
                </a:solidFill>
                <a:latin typeface="Tahoma"/>
              </a:rPr>
              <a:t>Au Revoir</a:t>
            </a:r>
            <a:r>
              <a:rPr lang="en-US" sz="4400">
                <a:solidFill>
                  <a:srgbClr val="333399"/>
                </a:solidFill>
                <a:latin typeface="Tahoma"/>
              </a:rPr>
              <a:t>
</a:t>
            </a:r>
            <a:endParaRPr/>
          </a:p>
        </p:txBody>
      </p:sp>
      <p:sp>
        <p:nvSpPr>
          <p:cNvPr id="306" name="TextShape 2"/>
          <p:cNvSpPr txBox="1"/>
          <p:nvPr/>
        </p:nvSpPr>
        <p:spPr>
          <a:xfrm>
            <a:off x="304920" y="2017800"/>
            <a:ext cx="8650080" cy="4114440"/>
          </a:xfrm>
          <a:prstGeom prst="rect">
            <a:avLst/>
          </a:prstGeom>
        </p:spPr>
        <p:txBody>
          <a:bodyPr/>
          <a:p>
            <a:pPr algn="ctr">
              <a:lnSpc>
                <a:spcPct val="100000"/>
              </a:lnSpc>
            </a:pPr>
            <a:r>
              <a:rPr lang="en-US" sz="3400">
                <a:solidFill>
                  <a:srgbClr val="000000"/>
                </a:solidFill>
                <a:latin typeface="Tahoma"/>
              </a:rPr>
              <a:t>Please note this is only a beginning!</a:t>
            </a:r>
            <a:endParaRPr/>
          </a:p>
          <a:p>
            <a:pPr>
              <a:lnSpc>
                <a:spcPct val="100000"/>
              </a:lnSpc>
            </a:pPr>
            <a:endParaRPr/>
          </a:p>
          <a:p>
            <a:pPr>
              <a:lnSpc>
                <a:spcPct val="100000"/>
              </a:lnSpc>
            </a:pPr>
            <a:r>
              <a:rPr lang="en-US" sz="3400">
                <a:solidFill>
                  <a:srgbClr val="000000"/>
                </a:solidFill>
                <a:latin typeface="Tahoma"/>
              </a:rPr>
              <a:t>I wish you all wonderful experiences and accomplishments ahead with Arduino hardware and software…..</a:t>
            </a: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TextShape 1"/>
          <p:cNvSpPr txBox="1"/>
          <p:nvPr/>
        </p:nvSpPr>
        <p:spPr>
          <a:xfrm>
            <a:off x="1150920" y="214200"/>
            <a:ext cx="7792560" cy="928440"/>
          </a:xfrm>
          <a:prstGeom prst="rect">
            <a:avLst/>
          </a:prstGeom>
        </p:spPr>
        <p:txBody>
          <a:bodyPr anchor="b"/>
          <a:p>
            <a:pPr algn="ctr">
              <a:lnSpc>
                <a:spcPct val="100000"/>
              </a:lnSpc>
            </a:pPr>
            <a:r>
              <a:rPr lang="en-US" sz="4400">
                <a:solidFill>
                  <a:srgbClr val="333399"/>
                </a:solidFill>
                <a:latin typeface="Tahoma"/>
              </a:rPr>
              <a:t>What is Arduino?</a:t>
            </a:r>
            <a:endParaRPr/>
          </a:p>
        </p:txBody>
      </p:sp>
      <p:sp>
        <p:nvSpPr>
          <p:cNvPr id="120" name="TextShape 2"/>
          <p:cNvSpPr txBox="1"/>
          <p:nvPr/>
        </p:nvSpPr>
        <p:spPr>
          <a:xfrm>
            <a:off x="304920" y="2017800"/>
            <a:ext cx="8650080" cy="4535280"/>
          </a:xfrm>
          <a:prstGeom prst="rect">
            <a:avLst/>
          </a:prstGeom>
        </p:spPr>
        <p:txBody>
          <a:bodyPr/>
          <a:p>
            <a:pPr>
              <a:lnSpc>
                <a:spcPct val="100000"/>
              </a:lnSpc>
            </a:pPr>
            <a:r>
              <a:rPr lang="en-US" sz="2800">
                <a:solidFill>
                  <a:srgbClr val="000000"/>
                </a:solidFill>
                <a:latin typeface="Tahoma"/>
              </a:rPr>
              <a:t>Arduino is actually 3 things:</a:t>
            </a:r>
            <a:endParaRPr/>
          </a:p>
          <a:p>
            <a:pPr>
              <a:lnSpc>
                <a:spcPct val="100000"/>
              </a:lnSpc>
              <a:buSzPct val="60000"/>
              <a:buFont typeface="Wingdings" charset="2"/>
              <a:buAutoNum type="arabicPeriod"/>
            </a:pPr>
            <a:r>
              <a:rPr lang="en-US" sz="2800">
                <a:solidFill>
                  <a:srgbClr val="000000"/>
                </a:solidFill>
                <a:latin typeface="Tahoma"/>
              </a:rPr>
              <a:t>An IDE (based on Processing) software which uses Arduino Programming language (based on Wiring), similar to  C/C++and lot simpler.</a:t>
            </a:r>
            <a:endParaRPr/>
          </a:p>
          <a:p>
            <a:pPr>
              <a:lnSpc>
                <a:spcPct val="100000"/>
              </a:lnSpc>
              <a:buSzPct val="60000"/>
              <a:buFont typeface="Wingdings" charset="2"/>
              <a:buAutoNum type="arabicPeriod"/>
            </a:pPr>
            <a:r>
              <a:rPr lang="en-US" sz="2800">
                <a:solidFill>
                  <a:srgbClr val="000000"/>
                </a:solidFill>
                <a:latin typeface="Tahoma"/>
              </a:rPr>
              <a:t>One or more hardware boards with some common interface standards so that programs developed for one can run on another easily</a:t>
            </a:r>
            <a:endParaRPr/>
          </a:p>
          <a:p>
            <a:pPr>
              <a:lnSpc>
                <a:spcPct val="100000"/>
              </a:lnSpc>
              <a:buSzPct val="60000"/>
              <a:buFont typeface="Wingdings" charset="2"/>
              <a:buAutoNum type="arabicPeriod"/>
            </a:pPr>
            <a:r>
              <a:rPr lang="en-US" sz="2800">
                <a:solidFill>
                  <a:srgbClr val="000000"/>
                </a:solidFill>
                <a:latin typeface="Tahoma"/>
              </a:rPr>
              <a:t>Bootloader code or firmware which is expected to be resident in chips used in Arduino boards</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TextShape 1"/>
          <p:cNvSpPr txBox="1"/>
          <p:nvPr/>
        </p:nvSpPr>
        <p:spPr>
          <a:xfrm>
            <a:off x="1150920" y="214200"/>
            <a:ext cx="7792560" cy="928440"/>
          </a:xfrm>
          <a:prstGeom prst="rect">
            <a:avLst/>
          </a:prstGeom>
        </p:spPr>
        <p:txBody>
          <a:bodyPr anchor="b"/>
          <a:p>
            <a:pPr algn="ctr">
              <a:lnSpc>
                <a:spcPct val="100000"/>
              </a:lnSpc>
            </a:pPr>
            <a:r>
              <a:rPr lang="en-US" sz="4400">
                <a:solidFill>
                  <a:srgbClr val="333399"/>
                </a:solidFill>
                <a:latin typeface="Tahoma"/>
              </a:rPr>
              <a:t>Little bit of History…</a:t>
            </a:r>
            <a:endParaRPr/>
          </a:p>
        </p:txBody>
      </p:sp>
      <p:sp>
        <p:nvSpPr>
          <p:cNvPr id="122" name="TextShape 2"/>
          <p:cNvSpPr txBox="1"/>
          <p:nvPr/>
        </p:nvSpPr>
        <p:spPr>
          <a:xfrm>
            <a:off x="304920" y="2017800"/>
            <a:ext cx="8650080" cy="4535280"/>
          </a:xfrm>
          <a:prstGeom prst="rect">
            <a:avLst/>
          </a:prstGeom>
        </p:spPr>
        <p:txBody>
          <a:bodyPr/>
          <a:p>
            <a:pPr>
              <a:lnSpc>
                <a:spcPct val="100000"/>
              </a:lnSpc>
            </a:pPr>
            <a:r>
              <a:rPr lang="en-US" sz="3200">
                <a:solidFill>
                  <a:srgbClr val="000000"/>
                </a:solidFill>
                <a:latin typeface="Tahoma"/>
              </a:rPr>
              <a:t>See full history for various names on</a:t>
            </a:r>
            <a:endParaRPr/>
          </a:p>
          <a:p>
            <a:pPr>
              <a:lnSpc>
                <a:spcPct val="100000"/>
              </a:lnSpc>
            </a:pPr>
            <a:r>
              <a:rPr lang="en-US" sz="3200" u="sng">
                <a:solidFill>
                  <a:srgbClr val="ff0000"/>
                </a:solidFill>
                <a:latin typeface="Tahoma"/>
              </a:rPr>
              <a:t>https://en.wikipedia.org/wiki/Arduino#History</a:t>
            </a:r>
            <a:endParaRPr/>
          </a:p>
          <a:p>
            <a:pPr>
              <a:lnSpc>
                <a:spcPct val="100000"/>
              </a:lnSpc>
            </a:pPr>
            <a:endParaRPr/>
          </a:p>
          <a:p>
            <a:pPr>
              <a:lnSpc>
                <a:spcPct val="100000"/>
              </a:lnSpc>
            </a:pPr>
            <a:r>
              <a:rPr lang="en-US" sz="3200" u="sng">
                <a:solidFill>
                  <a:srgbClr val="ff0000"/>
                </a:solidFill>
                <a:latin typeface="Tahoma"/>
              </a:rPr>
              <a:t>http://www.circuitstoday.com/story-and-history-of-development-of-arduino</a:t>
            </a:r>
            <a:endParaRPr/>
          </a:p>
          <a:p>
            <a:pPr>
              <a:lnSpc>
                <a:spcPct val="100000"/>
              </a:lnSpc>
            </a:pPr>
            <a:endParaRPr/>
          </a:p>
          <a:p>
            <a:pPr>
              <a:lnSpc>
                <a:spcPct val="100000"/>
              </a:lnSpc>
            </a:pPr>
            <a:r>
              <a:rPr lang="en-US" sz="3200" u="sng">
                <a:solidFill>
                  <a:srgbClr val="ff0000"/>
                </a:solidFill>
                <a:latin typeface="Tahoma"/>
              </a:rPr>
              <a:t>http://www.freeduino.org/duino.html</a:t>
            </a:r>
            <a:r>
              <a:rPr lang="en-US" sz="3200" u="sng">
                <a:solidFill>
                  <a:srgbClr val="ff0000"/>
                </a:solidFill>
                <a:latin typeface="Tahoma"/>
              </a:rPr>
              <a:t> </a:t>
            </a:r>
            <a:endParaRPr/>
          </a:p>
          <a:p>
            <a:pPr>
              <a:lnSpc>
                <a:spcPct val="100000"/>
              </a:lnSpc>
            </a:pP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TextShape 1"/>
          <p:cNvSpPr txBox="1"/>
          <p:nvPr/>
        </p:nvSpPr>
        <p:spPr>
          <a:xfrm>
            <a:off x="1150920" y="214200"/>
            <a:ext cx="7792560" cy="928440"/>
          </a:xfrm>
          <a:prstGeom prst="rect">
            <a:avLst/>
          </a:prstGeom>
        </p:spPr>
        <p:txBody>
          <a:bodyPr anchor="b"/>
          <a:p>
            <a:pPr algn="ctr">
              <a:lnSpc>
                <a:spcPct val="100000"/>
              </a:lnSpc>
            </a:pPr>
            <a:r>
              <a:rPr lang="en-US" sz="4400">
                <a:solidFill>
                  <a:srgbClr val="333399"/>
                </a:solidFill>
                <a:latin typeface="Tahoma"/>
              </a:rPr>
              <a:t>Little bit of History…</a:t>
            </a:r>
            <a:endParaRPr/>
          </a:p>
        </p:txBody>
      </p:sp>
      <p:sp>
        <p:nvSpPr>
          <p:cNvPr id="124" name="TextShape 2"/>
          <p:cNvSpPr txBox="1"/>
          <p:nvPr/>
        </p:nvSpPr>
        <p:spPr>
          <a:xfrm>
            <a:off x="304920" y="2017800"/>
            <a:ext cx="8650080" cy="4535280"/>
          </a:xfrm>
          <a:prstGeom prst="rect">
            <a:avLst/>
          </a:prstGeom>
        </p:spPr>
        <p:txBody>
          <a:bodyPr/>
          <a:p>
            <a:pPr>
              <a:lnSpc>
                <a:spcPct val="80000"/>
              </a:lnSpc>
            </a:pPr>
            <a:r>
              <a:rPr b="1" lang="en-US" sz="2000">
                <a:solidFill>
                  <a:srgbClr val="000000"/>
                </a:solidFill>
                <a:latin typeface="Tahoma"/>
              </a:rPr>
              <a:t>1100A.D.</a:t>
            </a:r>
            <a:endParaRPr/>
          </a:p>
          <a:p>
            <a:pPr>
              <a:lnSpc>
                <a:spcPct val="80000"/>
              </a:lnSpc>
              <a:buSzPct val="60000"/>
              <a:buFont typeface="Wingdings" charset="2"/>
              <a:buChar char=""/>
            </a:pPr>
            <a:r>
              <a:rPr lang="en-US" sz="2000" u="sng">
                <a:solidFill>
                  <a:srgbClr val="ff0000"/>
                </a:solidFill>
                <a:latin typeface="Tahoma"/>
              </a:rPr>
              <a:t>Arduin</a:t>
            </a:r>
            <a:r>
              <a:rPr lang="en-US" sz="2000" u="sng">
                <a:solidFill>
                  <a:srgbClr val="ff0000"/>
                </a:solidFill>
                <a:latin typeface="Tahoma"/>
              </a:rPr>
              <a:t> of Italy: </a:t>
            </a:r>
            <a:r>
              <a:rPr lang="en-US" sz="2000">
                <a:solidFill>
                  <a:srgbClr val="000000"/>
                </a:solidFill>
                <a:latin typeface="Tahoma"/>
              </a:rPr>
              <a:t>the name of an ancient Italian king. Circa 1100 AD.</a:t>
            </a:r>
            <a:endParaRPr/>
          </a:p>
          <a:p>
            <a:pPr>
              <a:lnSpc>
                <a:spcPct val="80000"/>
              </a:lnSpc>
            </a:pPr>
            <a:endParaRPr/>
          </a:p>
          <a:p>
            <a:pPr>
              <a:lnSpc>
                <a:spcPct val="80000"/>
              </a:lnSpc>
              <a:buSzPct val="60000"/>
              <a:buFont typeface="Wingdings" charset="2"/>
              <a:buChar char=""/>
            </a:pPr>
            <a:r>
              <a:rPr b="1" lang="en-US" sz="2000">
                <a:solidFill>
                  <a:srgbClr val="000000"/>
                </a:solidFill>
                <a:latin typeface="Tahoma"/>
              </a:rPr>
              <a:t>1100A.D.- 2004A.D.</a:t>
            </a:r>
            <a:endParaRPr/>
          </a:p>
          <a:p>
            <a:pPr>
              <a:lnSpc>
                <a:spcPct val="80000"/>
              </a:lnSpc>
              <a:buSzPct val="60000"/>
              <a:buFont typeface="Wingdings" charset="2"/>
              <a:buChar char=""/>
            </a:pPr>
            <a:r>
              <a:rPr lang="en-US" sz="2000">
                <a:solidFill>
                  <a:srgbClr val="000000"/>
                </a:solidFill>
                <a:latin typeface="Tahoma"/>
              </a:rPr>
              <a:t>No microcontrollers named after King Arduin for about 900 years. It took a while for this to catch on.</a:t>
            </a:r>
            <a:endParaRPr/>
          </a:p>
          <a:p>
            <a:pPr>
              <a:lnSpc>
                <a:spcPct val="80000"/>
              </a:lnSpc>
            </a:pPr>
            <a:endParaRPr/>
          </a:p>
          <a:p>
            <a:pPr>
              <a:lnSpc>
                <a:spcPct val="80000"/>
              </a:lnSpc>
              <a:buSzPct val="60000"/>
              <a:buFont typeface="Wingdings" charset="2"/>
              <a:buChar char=""/>
            </a:pPr>
            <a:r>
              <a:rPr b="1" lang="en-US" sz="2000">
                <a:solidFill>
                  <a:srgbClr val="000000"/>
                </a:solidFill>
                <a:latin typeface="Tahoma"/>
              </a:rPr>
              <a:t>2005- 2007</a:t>
            </a:r>
            <a:endParaRPr/>
          </a:p>
          <a:p>
            <a:pPr>
              <a:lnSpc>
                <a:spcPct val="80000"/>
              </a:lnSpc>
              <a:buSzPct val="60000"/>
              <a:buFont typeface="Wingdings" charset="2"/>
              <a:buChar char=""/>
            </a:pPr>
            <a:r>
              <a:rPr lang="en-US" sz="2000" u="sng">
                <a:solidFill>
                  <a:srgbClr val="ff0000"/>
                </a:solidFill>
                <a:latin typeface="Tahoma"/>
              </a:rPr>
              <a:t>Arduino</a:t>
            </a:r>
            <a:r>
              <a:rPr lang="en-US" sz="2000">
                <a:solidFill>
                  <a:srgbClr val="000000"/>
                </a:solidFill>
                <a:latin typeface="Tahoma"/>
              </a:rPr>
              <a:t>: the name of the bar where the Arduino team cooked up their original plan for the Arduino microcontroller, circa summer 2005.</a:t>
            </a:r>
            <a:endParaRPr/>
          </a:p>
          <a:p>
            <a:pPr>
              <a:lnSpc>
                <a:spcPct val="80000"/>
              </a:lnSpc>
              <a:buSzPct val="60000"/>
              <a:buFont typeface="Wingdings" charset="2"/>
              <a:buChar char=""/>
            </a:pPr>
            <a:r>
              <a:rPr lang="en-US" sz="2000" u="sng">
                <a:solidFill>
                  <a:srgbClr val="ff0000"/>
                </a:solidFill>
                <a:latin typeface="Tahoma"/>
              </a:rPr>
              <a:t>Boarduino</a:t>
            </a:r>
            <a:r>
              <a:rPr lang="en-US" sz="2000">
                <a:solidFill>
                  <a:srgbClr val="000000"/>
                </a:solidFill>
                <a:latin typeface="Tahoma"/>
              </a:rPr>
              <a:t>: ladyada's standalone Arduino-compatible, circa early 2007.</a:t>
            </a:r>
            <a:endParaRPr/>
          </a:p>
          <a:p>
            <a:pPr>
              <a:lnSpc>
                <a:spcPct val="80000"/>
              </a:lnSpc>
              <a:buSzPct val="60000"/>
              <a:buFont typeface="Wingdings" charset="2"/>
              <a:buChar char=""/>
            </a:pPr>
            <a:r>
              <a:rPr lang="en-US" sz="2000" u="sng">
                <a:solidFill>
                  <a:srgbClr val="ff0000"/>
                </a:solidFill>
                <a:latin typeface="Tahoma"/>
              </a:rPr>
              <a:t>Freeduino</a:t>
            </a:r>
            <a:r>
              <a:rPr lang="en-US" sz="2000">
                <a:solidFill>
                  <a:srgbClr val="000000"/>
                </a:solidFill>
                <a:latin typeface="Tahoma"/>
              </a:rPr>
              <a:t>: our contribution, born September 2007.</a:t>
            </a:r>
            <a:endParaRPr/>
          </a:p>
          <a:p>
            <a:pPr>
              <a:lnSpc>
                <a:spcPct val="80000"/>
              </a:lnSpc>
              <a:buSzPct val="60000"/>
              <a:buFont typeface="Wingdings" charset="2"/>
              <a:buChar char=""/>
            </a:pPr>
            <a:r>
              <a:rPr lang="en-US" sz="2000" u="sng">
                <a:solidFill>
                  <a:srgbClr val="ff0000"/>
                </a:solidFill>
                <a:latin typeface="Tahoma"/>
              </a:rPr>
              <a:t>Uduino</a:t>
            </a:r>
            <a:r>
              <a:rPr lang="en-US" sz="2000">
                <a:solidFill>
                  <a:srgbClr val="000000"/>
                </a:solidFill>
                <a:latin typeface="Tahoma"/>
              </a:rPr>
              <a:t>: an early one from back in 2007.</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TextShape 1"/>
          <p:cNvSpPr txBox="1"/>
          <p:nvPr/>
        </p:nvSpPr>
        <p:spPr>
          <a:xfrm>
            <a:off x="1150920" y="214200"/>
            <a:ext cx="7792560" cy="928440"/>
          </a:xfrm>
          <a:prstGeom prst="rect">
            <a:avLst/>
          </a:prstGeom>
        </p:spPr>
        <p:txBody>
          <a:bodyPr anchor="b"/>
          <a:p>
            <a:pPr algn="ctr">
              <a:lnSpc>
                <a:spcPct val="100000"/>
              </a:lnSpc>
            </a:pPr>
            <a:r>
              <a:rPr lang="en-US" sz="4000">
                <a:solidFill>
                  <a:srgbClr val="333399"/>
                </a:solidFill>
                <a:latin typeface="Tahoma"/>
              </a:rPr>
              <a:t>The Original Makers of Arduino..</a:t>
            </a:r>
            <a:endParaRPr/>
          </a:p>
        </p:txBody>
      </p:sp>
      <p:sp>
        <p:nvSpPr>
          <p:cNvPr id="126" name="TextShape 2"/>
          <p:cNvSpPr txBox="1"/>
          <p:nvPr/>
        </p:nvSpPr>
        <p:spPr>
          <a:xfrm>
            <a:off x="304920" y="2017800"/>
            <a:ext cx="8650080" cy="4535280"/>
          </a:xfrm>
          <a:prstGeom prst="rect">
            <a:avLst/>
          </a:prstGeom>
        </p:spPr>
        <p:txBody>
          <a:bodyPr/>
          <a:p>
            <a:pPr>
              <a:lnSpc>
                <a:spcPct val="100000"/>
              </a:lnSpc>
            </a:pPr>
            <a:r>
              <a:rPr lang="en-US" sz="3600">
                <a:solidFill>
                  <a:srgbClr val="000000"/>
                </a:solidFill>
                <a:latin typeface="Tahoma"/>
              </a:rPr>
              <a:t>Development team</a:t>
            </a:r>
            <a:endParaRPr/>
          </a:p>
          <a:p>
            <a:pPr>
              <a:lnSpc>
                <a:spcPct val="100000"/>
              </a:lnSpc>
            </a:pPr>
            <a:endParaRPr/>
          </a:p>
          <a:p>
            <a:pPr>
              <a:lnSpc>
                <a:spcPct val="100000"/>
              </a:lnSpc>
              <a:buSzPct val="60000"/>
              <a:buFont typeface="Wingdings" charset="2"/>
              <a:buChar char=""/>
            </a:pPr>
            <a:r>
              <a:rPr lang="en-US" sz="4000">
                <a:solidFill>
                  <a:srgbClr val="000000"/>
                </a:solidFill>
                <a:latin typeface="Tahoma"/>
              </a:rPr>
              <a:t>The core Arduino developer team is composed of </a:t>
            </a:r>
            <a:r>
              <a:rPr lang="en-US" sz="4000" u="sng">
                <a:solidFill>
                  <a:srgbClr val="ff0000"/>
                </a:solidFill>
                <a:latin typeface="Tahoma"/>
              </a:rPr>
              <a:t>Massimo Banzi</a:t>
            </a:r>
            <a:r>
              <a:rPr lang="en-US" sz="4000">
                <a:solidFill>
                  <a:srgbClr val="000000"/>
                </a:solidFill>
                <a:latin typeface="Tahoma"/>
              </a:rPr>
              <a:t>, </a:t>
            </a:r>
            <a:r>
              <a:rPr lang="en-US" sz="4000" u="sng">
                <a:solidFill>
                  <a:srgbClr val="ff0000"/>
                </a:solidFill>
                <a:latin typeface="Tahoma"/>
              </a:rPr>
              <a:t>David Cuartielles</a:t>
            </a:r>
            <a:r>
              <a:rPr lang="en-US" sz="4000">
                <a:solidFill>
                  <a:srgbClr val="000000"/>
                </a:solidFill>
                <a:latin typeface="Tahoma"/>
              </a:rPr>
              <a:t>, </a:t>
            </a:r>
            <a:r>
              <a:rPr lang="en-US" sz="4000" u="sng">
                <a:solidFill>
                  <a:srgbClr val="ff0000"/>
                </a:solidFill>
                <a:latin typeface="Tahoma"/>
              </a:rPr>
              <a:t>Tom Igoe</a:t>
            </a:r>
            <a:r>
              <a:rPr lang="en-US" sz="4000">
                <a:solidFill>
                  <a:srgbClr val="000000"/>
                </a:solidFill>
                <a:latin typeface="Tahoma"/>
              </a:rPr>
              <a:t>, </a:t>
            </a:r>
            <a:r>
              <a:rPr lang="en-US" sz="4000" u="sng">
                <a:solidFill>
                  <a:srgbClr val="ff0000"/>
                </a:solidFill>
                <a:latin typeface="Tahoma"/>
              </a:rPr>
              <a:t>Gianluca Martino</a:t>
            </a:r>
            <a:r>
              <a:rPr lang="en-US" sz="4000">
                <a:solidFill>
                  <a:srgbClr val="000000"/>
                </a:solidFill>
                <a:latin typeface="Tahoma"/>
              </a:rPr>
              <a:t>, </a:t>
            </a:r>
            <a:r>
              <a:rPr lang="en-US" sz="4000" u="sng">
                <a:solidFill>
                  <a:srgbClr val="ff0000"/>
                </a:solidFill>
                <a:latin typeface="Tahoma"/>
              </a:rPr>
              <a:t>David Mellis</a:t>
            </a:r>
            <a:r>
              <a:rPr lang="en-US" sz="4000">
                <a:solidFill>
                  <a:srgbClr val="000000"/>
                </a:solidFill>
                <a:latin typeface="Tahoma"/>
              </a:rPr>
              <a:t> and </a:t>
            </a:r>
            <a:r>
              <a:rPr lang="en-US" sz="4000" u="sng">
                <a:solidFill>
                  <a:srgbClr val="ff0000"/>
                </a:solidFill>
                <a:latin typeface="Tahoma"/>
              </a:rPr>
              <a:t>Nicholas Zambetti</a:t>
            </a:r>
            <a:r>
              <a:rPr lang="en-US" sz="4000">
                <a:solidFill>
                  <a:srgbClr val="000000"/>
                </a:solidFill>
                <a:latin typeface="Tahoma"/>
              </a:rPr>
              <a:t>.</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TextShape 1"/>
          <p:cNvSpPr txBox="1"/>
          <p:nvPr/>
        </p:nvSpPr>
        <p:spPr>
          <a:xfrm>
            <a:off x="1150920" y="-76320"/>
            <a:ext cx="7792560" cy="928440"/>
          </a:xfrm>
          <a:prstGeom prst="rect">
            <a:avLst/>
          </a:prstGeom>
        </p:spPr>
        <p:txBody>
          <a:bodyPr anchor="b"/>
          <a:p>
            <a:pPr algn="ctr">
              <a:lnSpc>
                <a:spcPct val="100000"/>
              </a:lnSpc>
            </a:pPr>
            <a:r>
              <a:rPr lang="en-US" sz="4000">
                <a:solidFill>
                  <a:srgbClr val="333399"/>
                </a:solidFill>
                <a:latin typeface="Tahoma"/>
              </a:rPr>
              <a:t>Where to buy Arduino hardware?</a:t>
            </a:r>
            <a:endParaRPr/>
          </a:p>
        </p:txBody>
      </p:sp>
      <p:sp>
        <p:nvSpPr>
          <p:cNvPr id="128" name="TextShape 2"/>
          <p:cNvSpPr txBox="1"/>
          <p:nvPr/>
        </p:nvSpPr>
        <p:spPr>
          <a:xfrm>
            <a:off x="304920" y="1447920"/>
            <a:ext cx="8650080" cy="5105160"/>
          </a:xfrm>
          <a:prstGeom prst="rect">
            <a:avLst/>
          </a:prstGeom>
        </p:spPr>
        <p:txBody>
          <a:bodyPr/>
          <a:p>
            <a:pPr>
              <a:lnSpc>
                <a:spcPct val="100000"/>
              </a:lnSpc>
            </a:pPr>
            <a:r>
              <a:rPr lang="en-US" sz="4000">
                <a:solidFill>
                  <a:srgbClr val="000000"/>
                </a:solidFill>
                <a:latin typeface="Tahoma"/>
              </a:rPr>
              <a:t>List of Vendors in India who sell Microcontroller Boards and Robotics Parts:</a:t>
            </a:r>
            <a:endParaRPr/>
          </a:p>
          <a:p>
            <a:pPr>
              <a:lnSpc>
                <a:spcPct val="100000"/>
              </a:lnSpc>
            </a:pPr>
            <a:r>
              <a:rPr lang="en-US" sz="4000">
                <a:solidFill>
                  <a:srgbClr val="000000"/>
                </a:solidFill>
                <a:latin typeface="Tahoma"/>
              </a:rPr>
              <a:t> </a:t>
            </a:r>
            <a:endParaRPr/>
          </a:p>
          <a:p>
            <a:pPr>
              <a:lnSpc>
                <a:spcPct val="100000"/>
              </a:lnSpc>
              <a:buSzPct val="60000"/>
              <a:buFont typeface="Wingdings" charset="2"/>
              <a:buChar char=""/>
            </a:pPr>
            <a:r>
              <a:rPr lang="en-US" sz="4000" u="sng">
                <a:solidFill>
                  <a:srgbClr val="ff0000"/>
                </a:solidFill>
                <a:latin typeface="Tahoma"/>
              </a:rPr>
              <a:t>www.Robokits.co.in</a:t>
            </a:r>
            <a:endParaRPr/>
          </a:p>
          <a:p>
            <a:pPr>
              <a:lnSpc>
                <a:spcPct val="100000"/>
              </a:lnSpc>
              <a:buSzPct val="60000"/>
              <a:buFont typeface="Wingdings" charset="2"/>
              <a:buChar char=""/>
            </a:pPr>
            <a:r>
              <a:rPr lang="en-US" sz="4000" u="sng">
                <a:solidFill>
                  <a:srgbClr val="ff0000"/>
                </a:solidFill>
                <a:latin typeface="Tahoma"/>
              </a:rPr>
              <a:t>www.sunrom.com</a:t>
            </a:r>
            <a:endParaRPr/>
          </a:p>
          <a:p>
            <a:pPr>
              <a:lnSpc>
                <a:spcPct val="100000"/>
              </a:lnSpc>
              <a:buSzPct val="60000"/>
              <a:buFont typeface="Wingdings" charset="2"/>
              <a:buChar char=""/>
            </a:pPr>
            <a:r>
              <a:rPr lang="en-US" sz="4000" u="sng">
                <a:solidFill>
                  <a:srgbClr val="ff0000"/>
                </a:solidFill>
                <a:latin typeface="Tahoma"/>
              </a:rPr>
              <a:t>www.bhashatech.cc</a:t>
            </a:r>
            <a:endParaRPr/>
          </a:p>
          <a:p>
            <a:pPr>
              <a:lnSpc>
                <a:spcPct val="100000"/>
              </a:lnSpc>
              <a:buSzPct val="60000"/>
              <a:buFont typeface="Wingdings" charset="2"/>
              <a:buChar char=""/>
            </a:pPr>
            <a:r>
              <a:rPr lang="en-US" sz="4000" u="sng">
                <a:solidFill>
                  <a:srgbClr val="ff0000"/>
                </a:solidFill>
                <a:latin typeface="Tahoma"/>
              </a:rPr>
              <a:t>www.Embeddedmarket.com</a:t>
            </a:r>
            <a:endParaRPr/>
          </a:p>
          <a:p>
            <a:pPr>
              <a:lnSpc>
                <a:spcPct val="100000"/>
              </a:lnSpc>
              <a:buSzPct val="60000"/>
              <a:buFont typeface="Wingdings" charset="2"/>
              <a:buChar char=""/>
            </a:pPr>
            <a:r>
              <a:rPr lang="en-US" sz="4000" u="sng">
                <a:solidFill>
                  <a:srgbClr val="ff0000"/>
                </a:solidFill>
                <a:latin typeface="Tahoma"/>
              </a:rPr>
              <a:t>www.robosoftsystems.co.in</a:t>
            </a:r>
            <a:endParaRPr/>
          </a:p>
          <a:p>
            <a:pPr>
              <a:lnSpc>
                <a:spcPct val="100000"/>
              </a:lnSpc>
              <a:buSzPct val="60000"/>
              <a:buFont typeface="Wingdings" charset="2"/>
              <a:buChar char=""/>
            </a:pPr>
            <a:r>
              <a:rPr lang="en-US" sz="4000" u="sng">
                <a:solidFill>
                  <a:srgbClr val="ff0000"/>
                </a:solidFill>
                <a:latin typeface="Tahoma"/>
              </a:rPr>
              <a:t>http://www.nex-robotics.com/</a:t>
            </a:r>
            <a:endParaRPr/>
          </a:p>
          <a:p>
            <a:pPr>
              <a:lnSpc>
                <a:spcPct val="100000"/>
              </a:lnSpc>
              <a:buSzPct val="60000"/>
              <a:buFont typeface="Wingdings" charset="2"/>
              <a:buChar char=""/>
            </a:pPr>
            <a:r>
              <a:rPr lang="en-US" sz="4000" u="sng">
                <a:solidFill>
                  <a:srgbClr val="ff0000"/>
                </a:solidFill>
                <a:latin typeface="Tahoma"/>
              </a:rPr>
              <a:t>http://www.rhydolabz.com/</a:t>
            </a:r>
            <a:endParaRPr/>
          </a:p>
          <a:p>
            <a:pPr>
              <a:lnSpc>
                <a:spcPct val="100000"/>
              </a:lnSpc>
              <a:buSzPct val="60000"/>
              <a:buFont typeface="Wingdings" charset="2"/>
              <a:buChar char=""/>
            </a:pPr>
            <a:r>
              <a:rPr lang="en-US" sz="4000" u="sng">
                <a:solidFill>
                  <a:srgbClr val="ff0000"/>
                </a:solidFill>
                <a:latin typeface="Tahoma"/>
              </a:rPr>
              <a:t>http://www.thinklabs.in/</a:t>
            </a:r>
            <a:endParaRPr/>
          </a:p>
          <a:p>
            <a:pPr>
              <a:lnSpc>
                <a:spcPct val="100000"/>
              </a:lnSpc>
              <a:buSzPct val="60000"/>
              <a:buFont typeface="Wingdings" charset="2"/>
              <a:buChar char=""/>
            </a:pPr>
            <a:r>
              <a:rPr lang="en-US" sz="4000" u="sng">
                <a:solidFill>
                  <a:srgbClr val="ff0000"/>
                </a:solidFill>
                <a:latin typeface="Tahoma"/>
              </a:rPr>
              <a:t>www.Onlinetps.com</a:t>
            </a:r>
            <a:endParaRPr/>
          </a:p>
          <a:p>
            <a:pPr>
              <a:lnSpc>
                <a:spcPct val="100000"/>
              </a:lnSpc>
              <a:buSzPct val="60000"/>
              <a:buFont typeface="Wingdings" charset="2"/>
              <a:buChar char=""/>
            </a:pPr>
            <a:r>
              <a:rPr lang="en-US" sz="4000" u="sng">
                <a:solidFill>
                  <a:srgbClr val="ff0000"/>
                </a:solidFill>
                <a:latin typeface="Tahoma"/>
              </a:rPr>
              <a:t>http://www.pantechsolutions.net/</a:t>
            </a:r>
            <a:endParaRPr/>
          </a:p>
          <a:p>
            <a:pPr>
              <a:lnSpc>
                <a:spcPct val="100000"/>
              </a:lnSpc>
              <a:buSzPct val="60000"/>
              <a:buFont typeface="Wingdings" charset="2"/>
              <a:buChar char=""/>
            </a:pPr>
            <a:r>
              <a:rPr lang="en-US" sz="4000" u="sng">
                <a:solidFill>
                  <a:srgbClr val="ff0000"/>
                </a:solidFill>
                <a:latin typeface="Tahoma"/>
              </a:rPr>
              <a:t>http://vegarobokit.com/default.aspx</a:t>
            </a:r>
            <a:endParaRPr/>
          </a:p>
          <a:p>
            <a:pPr>
              <a:lnSpc>
                <a:spcPct val="100000"/>
              </a:lnSpc>
              <a:buSzPct val="60000"/>
              <a:buFont typeface="Wingdings" charset="2"/>
              <a:buChar char=""/>
            </a:pPr>
            <a:r>
              <a:rPr lang="en-US" sz="4000" u="sng">
                <a:solidFill>
                  <a:srgbClr val="ff0000"/>
                </a:solidFill>
                <a:latin typeface="Tahoma"/>
              </a:rPr>
              <a:t>http://build.simplelabs.co.in/content/simple-labs-webshop</a:t>
            </a:r>
            <a:endParaRPr/>
          </a:p>
          <a:p>
            <a:pPr>
              <a:lnSpc>
                <a:spcPct val="100000"/>
              </a:lnSpc>
              <a:buSzPct val="60000"/>
              <a:buFont typeface="Wingdings" charset="2"/>
              <a:buChar char=""/>
            </a:pPr>
            <a:r>
              <a:rPr lang="en-US" sz="4000" u="sng">
                <a:solidFill>
                  <a:srgbClr val="ff0000"/>
                </a:solidFill>
                <a:latin typeface="Tahoma"/>
              </a:rPr>
              <a:t>http://tenettech.com/</a:t>
            </a:r>
            <a:endParaRPr/>
          </a:p>
          <a:p>
            <a:pPr>
              <a:lnSpc>
                <a:spcPct val="100000"/>
              </a:lnSpc>
              <a:buSzPct val="60000"/>
              <a:buFont typeface="Wingdings" charset="2"/>
              <a:buChar char=""/>
            </a:pPr>
            <a:r>
              <a:rPr lang="en-US" sz="4000" u="sng">
                <a:solidFill>
                  <a:srgbClr val="ff0000"/>
                </a:solidFill>
                <a:latin typeface="Tahoma"/>
              </a:rPr>
              <a:t>http://stores.ebay.com/AVRMEGASHOP</a:t>
            </a:r>
            <a:endParaRPr/>
          </a:p>
          <a:p>
            <a:pPr>
              <a:lnSpc>
                <a:spcPct val="100000"/>
              </a:lnSpc>
              <a:buSzPct val="60000"/>
              <a:buFont typeface="Wingdings" charset="2"/>
              <a:buChar char=""/>
            </a:pPr>
            <a:r>
              <a:rPr lang="en-US" sz="4000" u="sng">
                <a:solidFill>
                  <a:srgbClr val="ff0000"/>
                </a:solidFill>
                <a:latin typeface="Tahoma"/>
              </a:rPr>
              <a:t>www.technido.com</a:t>
            </a:r>
            <a:endParaRPr/>
          </a:p>
          <a:p>
            <a:pPr>
              <a:lnSpc>
                <a:spcPct val="100000"/>
              </a:lnSpc>
            </a:pPr>
            <a:endParaRPr/>
          </a:p>
          <a:p>
            <a:pPr>
              <a:lnSpc>
                <a:spcPct val="100000"/>
              </a:lnSpc>
            </a:pPr>
            <a:endParaRPr/>
          </a:p>
          <a:p>
            <a:pPr>
              <a:lnSpc>
                <a:spcPct val="100000"/>
              </a:lnSpc>
            </a:pPr>
            <a:r>
              <a:rPr lang="en-US" sz="4000">
                <a:solidFill>
                  <a:srgbClr val="000000"/>
                </a:solidFill>
                <a:latin typeface="Tahoma"/>
              </a:rPr>
              <a:t>And many more in our country….</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TextShape 1"/>
          <p:cNvSpPr txBox="1"/>
          <p:nvPr/>
        </p:nvSpPr>
        <p:spPr>
          <a:xfrm>
            <a:off x="1150920" y="214200"/>
            <a:ext cx="7792560" cy="928440"/>
          </a:xfrm>
          <a:prstGeom prst="rect">
            <a:avLst/>
          </a:prstGeom>
        </p:spPr>
        <p:txBody>
          <a:bodyPr anchor="b"/>
          <a:p>
            <a:pPr algn="ctr">
              <a:lnSpc>
                <a:spcPct val="100000"/>
              </a:lnSpc>
            </a:pPr>
            <a:r>
              <a:rPr lang="en-US" sz="4400">
                <a:solidFill>
                  <a:srgbClr val="333399"/>
                </a:solidFill>
                <a:latin typeface="Tahoma"/>
              </a:rPr>
              <a:t>What is Arduino Software?</a:t>
            </a:r>
            <a:endParaRPr/>
          </a:p>
        </p:txBody>
      </p:sp>
      <p:sp>
        <p:nvSpPr>
          <p:cNvPr id="130" name="TextShape 2"/>
          <p:cNvSpPr txBox="1"/>
          <p:nvPr/>
        </p:nvSpPr>
        <p:spPr>
          <a:xfrm>
            <a:off x="304920" y="2133720"/>
            <a:ext cx="8650080" cy="4419360"/>
          </a:xfrm>
          <a:prstGeom prst="rect">
            <a:avLst/>
          </a:prstGeom>
        </p:spPr>
        <p:txBody>
          <a:bodyPr/>
          <a:p>
            <a:pPr>
              <a:lnSpc>
                <a:spcPct val="100000"/>
              </a:lnSpc>
              <a:buSzPct val="60000"/>
              <a:buFont typeface="Wingdings" charset="2"/>
              <a:buChar char=""/>
            </a:pPr>
            <a:r>
              <a:rPr lang="en-US" sz="3400">
                <a:solidFill>
                  <a:srgbClr val="000000"/>
                </a:solidFill>
                <a:latin typeface="Tahoma"/>
              </a:rPr>
              <a:t>The Arduino </a:t>
            </a:r>
            <a:r>
              <a:rPr lang="en-US" sz="3400" u="sng">
                <a:solidFill>
                  <a:srgbClr val="ff0000"/>
                </a:solidFill>
                <a:latin typeface="Tahoma"/>
              </a:rPr>
              <a:t>IDE</a:t>
            </a:r>
            <a:r>
              <a:rPr lang="en-US" sz="3400">
                <a:solidFill>
                  <a:srgbClr val="000000"/>
                </a:solidFill>
                <a:latin typeface="Tahoma"/>
              </a:rPr>
              <a:t> is a </a:t>
            </a:r>
            <a:r>
              <a:rPr lang="en-US" sz="3400" u="sng">
                <a:solidFill>
                  <a:srgbClr val="ff0000"/>
                </a:solidFill>
                <a:latin typeface="Tahoma"/>
              </a:rPr>
              <a:t>cross-platform</a:t>
            </a:r>
            <a:r>
              <a:rPr lang="en-US" sz="3400">
                <a:solidFill>
                  <a:srgbClr val="000000"/>
                </a:solidFill>
                <a:latin typeface="Tahoma"/>
              </a:rPr>
              <a:t> application written in </a:t>
            </a:r>
            <a:r>
              <a:rPr lang="en-US" sz="3400" u="sng">
                <a:solidFill>
                  <a:srgbClr val="ff0000"/>
                </a:solidFill>
                <a:latin typeface="Tahoma"/>
              </a:rPr>
              <a:t>Java</a:t>
            </a:r>
            <a:r>
              <a:rPr lang="en-US" sz="3400">
                <a:solidFill>
                  <a:srgbClr val="000000"/>
                </a:solidFill>
                <a:latin typeface="Tahoma"/>
              </a:rPr>
              <a:t> which is derived from the IDE made for the   </a:t>
            </a:r>
            <a:r>
              <a:rPr lang="en-US" sz="3400" u="sng">
                <a:solidFill>
                  <a:srgbClr val="ff0000"/>
                </a:solidFill>
                <a:latin typeface="Tahoma"/>
              </a:rPr>
              <a:t>Processing</a:t>
            </a:r>
            <a:r>
              <a:rPr lang="en-US" sz="3400">
                <a:solidFill>
                  <a:srgbClr val="000000"/>
                </a:solidFill>
                <a:latin typeface="Tahoma"/>
              </a:rPr>
              <a:t>  programming language and the </a:t>
            </a:r>
            <a:r>
              <a:rPr i="1" lang="en-US" sz="3400">
                <a:solidFill>
                  <a:srgbClr val="000000"/>
                </a:solidFill>
                <a:latin typeface="Tahoma"/>
              </a:rPr>
              <a:t>Wiring</a:t>
            </a:r>
            <a:r>
              <a:rPr lang="en-US" sz="3400">
                <a:solidFill>
                  <a:srgbClr val="000000"/>
                </a:solidFill>
                <a:latin typeface="Tahoma"/>
              </a:rPr>
              <a:t> project. It is designed to introduce programming to artists and other newcomers unfamiliar with software development. </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TextShape 1"/>
          <p:cNvSpPr txBox="1"/>
          <p:nvPr/>
        </p:nvSpPr>
        <p:spPr>
          <a:xfrm>
            <a:off x="1150920" y="214200"/>
            <a:ext cx="7792560" cy="928440"/>
          </a:xfrm>
          <a:prstGeom prst="rect">
            <a:avLst/>
          </a:prstGeom>
        </p:spPr>
        <p:txBody>
          <a:bodyPr anchor="b"/>
          <a:p>
            <a:pPr algn="ctr">
              <a:lnSpc>
                <a:spcPct val="100000"/>
              </a:lnSpc>
            </a:pPr>
            <a:r>
              <a:rPr lang="en-US" sz="4400">
                <a:solidFill>
                  <a:srgbClr val="333399"/>
                </a:solidFill>
                <a:latin typeface="Tahoma"/>
              </a:rPr>
              <a:t>What is Arduino Software?</a:t>
            </a:r>
            <a:endParaRPr/>
          </a:p>
        </p:txBody>
      </p:sp>
      <p:sp>
        <p:nvSpPr>
          <p:cNvPr id="132" name="TextShape 2"/>
          <p:cNvSpPr txBox="1"/>
          <p:nvPr/>
        </p:nvSpPr>
        <p:spPr>
          <a:xfrm>
            <a:off x="304920" y="2057400"/>
            <a:ext cx="8650080" cy="4495320"/>
          </a:xfrm>
          <a:prstGeom prst="rect">
            <a:avLst/>
          </a:prstGeom>
        </p:spPr>
        <p:txBody>
          <a:bodyPr/>
          <a:p>
            <a:pPr>
              <a:lnSpc>
                <a:spcPct val="80000"/>
              </a:lnSpc>
              <a:buSzPct val="60000"/>
              <a:buFont typeface="Wingdings" charset="2"/>
              <a:buChar char=""/>
            </a:pPr>
            <a:r>
              <a:rPr lang="en-US" sz="3800">
                <a:solidFill>
                  <a:srgbClr val="000000"/>
                </a:solidFill>
                <a:latin typeface="Tahoma"/>
              </a:rPr>
              <a:t>It includes a code editor with features such as </a:t>
            </a:r>
            <a:r>
              <a:rPr lang="en-US" sz="3800" u="sng">
                <a:solidFill>
                  <a:srgbClr val="ff0000"/>
                </a:solidFill>
                <a:latin typeface="Tahoma"/>
              </a:rPr>
              <a:t>syntax highlighting</a:t>
            </a:r>
            <a:r>
              <a:rPr lang="en-US" sz="3800">
                <a:solidFill>
                  <a:srgbClr val="000000"/>
                </a:solidFill>
                <a:latin typeface="Tahoma"/>
              </a:rPr>
              <a:t>, </a:t>
            </a:r>
            <a:r>
              <a:rPr lang="en-US" sz="3800" u="sng">
                <a:solidFill>
                  <a:srgbClr val="ff0000"/>
                </a:solidFill>
                <a:latin typeface="Tahoma"/>
              </a:rPr>
              <a:t>brace matching</a:t>
            </a:r>
            <a:r>
              <a:rPr lang="en-US" sz="3800">
                <a:solidFill>
                  <a:srgbClr val="000000"/>
                </a:solidFill>
                <a:latin typeface="Tahoma"/>
              </a:rPr>
              <a:t>, and automatic indentation, and is also capable of compiling and uploading programs to the board with a single click. There is typically no need to edit </a:t>
            </a:r>
            <a:r>
              <a:rPr lang="en-US" sz="3800" u="sng">
                <a:solidFill>
                  <a:srgbClr val="ff0000"/>
                </a:solidFill>
                <a:latin typeface="Tahoma"/>
              </a:rPr>
              <a:t>Makefiles</a:t>
            </a:r>
            <a:r>
              <a:rPr lang="en-US" sz="3800">
                <a:solidFill>
                  <a:srgbClr val="000000"/>
                </a:solidFill>
                <a:latin typeface="Tahoma"/>
              </a:rPr>
              <a:t> or run programs on the </a:t>
            </a:r>
            <a:r>
              <a:rPr lang="en-US" sz="3800" u="sng">
                <a:solidFill>
                  <a:srgbClr val="ff0000"/>
                </a:solidFill>
                <a:latin typeface="Tahoma"/>
              </a:rPr>
              <a:t>command line</a:t>
            </a:r>
            <a:r>
              <a:rPr lang="en-US" sz="3800">
                <a:solidFill>
                  <a:srgbClr val="000000"/>
                </a:solidFill>
                <a:latin typeface="Tahoma"/>
              </a:rPr>
              <a:t>. </a:t>
            </a: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TextShape 1"/>
          <p:cNvSpPr txBox="1"/>
          <p:nvPr/>
        </p:nvSpPr>
        <p:spPr>
          <a:xfrm>
            <a:off x="1150920" y="214200"/>
            <a:ext cx="7792560" cy="928440"/>
          </a:xfrm>
          <a:prstGeom prst="rect">
            <a:avLst/>
          </a:prstGeom>
        </p:spPr>
        <p:txBody>
          <a:bodyPr anchor="b"/>
          <a:p>
            <a:pPr algn="ctr">
              <a:lnSpc>
                <a:spcPct val="100000"/>
              </a:lnSpc>
            </a:pPr>
            <a:r>
              <a:rPr lang="en-US" sz="4400">
                <a:solidFill>
                  <a:srgbClr val="333399"/>
                </a:solidFill>
                <a:latin typeface="Tahoma"/>
              </a:rPr>
              <a:t>What is Arduino Software?</a:t>
            </a:r>
            <a:endParaRPr/>
          </a:p>
        </p:txBody>
      </p:sp>
      <p:sp>
        <p:nvSpPr>
          <p:cNvPr id="134" name="TextShape 2"/>
          <p:cNvSpPr txBox="1"/>
          <p:nvPr/>
        </p:nvSpPr>
        <p:spPr>
          <a:xfrm>
            <a:off x="0" y="2057400"/>
            <a:ext cx="8954640" cy="4495320"/>
          </a:xfrm>
          <a:prstGeom prst="rect">
            <a:avLst/>
          </a:prstGeom>
        </p:spPr>
        <p:txBody>
          <a:bodyPr/>
          <a:p>
            <a:pPr>
              <a:lnSpc>
                <a:spcPct val="80000"/>
              </a:lnSpc>
            </a:pPr>
            <a:endParaRPr/>
          </a:p>
          <a:p>
            <a:pPr>
              <a:lnSpc>
                <a:spcPct val="80000"/>
              </a:lnSpc>
              <a:buSzPct val="60000"/>
              <a:buFont typeface="Wingdings" charset="2"/>
              <a:buChar char=""/>
            </a:pPr>
            <a:r>
              <a:rPr lang="en-US" sz="3600">
                <a:solidFill>
                  <a:srgbClr val="000000"/>
                </a:solidFill>
                <a:latin typeface="Tahoma"/>
              </a:rPr>
              <a:t>The Arduino </a:t>
            </a:r>
            <a:r>
              <a:rPr lang="en-US" sz="3600">
                <a:solidFill>
                  <a:srgbClr val="ff0000"/>
                </a:solidFill>
                <a:latin typeface="Tahoma"/>
              </a:rPr>
              <a:t>IDE</a:t>
            </a:r>
            <a:r>
              <a:rPr lang="en-US" sz="3600">
                <a:solidFill>
                  <a:srgbClr val="000000"/>
                </a:solidFill>
                <a:latin typeface="Tahoma"/>
              </a:rPr>
              <a:t> comes with a </a:t>
            </a:r>
            <a:r>
              <a:rPr lang="en-US" sz="3600" u="sng">
                <a:solidFill>
                  <a:srgbClr val="ff0000"/>
                </a:solidFill>
                <a:latin typeface="Tahoma"/>
              </a:rPr>
              <a:t>C</a:t>
            </a:r>
            <a:r>
              <a:rPr lang="en-US" sz="3600">
                <a:solidFill>
                  <a:srgbClr val="000000"/>
                </a:solidFill>
                <a:latin typeface="Tahoma"/>
              </a:rPr>
              <a:t> / </a:t>
            </a:r>
            <a:r>
              <a:rPr lang="en-US" sz="3600" u="sng">
                <a:solidFill>
                  <a:srgbClr val="ff0000"/>
                </a:solidFill>
                <a:latin typeface="Tahoma"/>
              </a:rPr>
              <a:t>C++</a:t>
            </a:r>
            <a:r>
              <a:rPr lang="en-US" sz="3600">
                <a:solidFill>
                  <a:srgbClr val="000000"/>
                </a:solidFill>
                <a:latin typeface="Tahoma"/>
              </a:rPr>
              <a:t> library called "Wiring" (from the project of the same name), which makes many common input/output operations much easier. Arduino programs are written in C/C++, although users only need to define two functions in order to make a runnable program:</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TextShape 1"/>
          <p:cNvSpPr txBox="1"/>
          <p:nvPr/>
        </p:nvSpPr>
        <p:spPr>
          <a:xfrm>
            <a:off x="1150920" y="214200"/>
            <a:ext cx="7792560" cy="928440"/>
          </a:xfrm>
          <a:prstGeom prst="rect">
            <a:avLst/>
          </a:prstGeom>
        </p:spPr>
        <p:txBody>
          <a:bodyPr anchor="b"/>
          <a:p>
            <a:pPr algn="ctr">
              <a:lnSpc>
                <a:spcPct val="100000"/>
              </a:lnSpc>
            </a:pPr>
            <a:r>
              <a:rPr lang="en-US" sz="4400">
                <a:solidFill>
                  <a:srgbClr val="333399"/>
                </a:solidFill>
                <a:latin typeface="Tahoma"/>
              </a:rPr>
              <a:t>What is Arduino Software?</a:t>
            </a:r>
            <a:endParaRPr/>
          </a:p>
        </p:txBody>
      </p:sp>
      <p:sp>
        <p:nvSpPr>
          <p:cNvPr id="136" name="TextShape 2"/>
          <p:cNvSpPr txBox="1"/>
          <p:nvPr/>
        </p:nvSpPr>
        <p:spPr>
          <a:xfrm>
            <a:off x="0" y="2057400"/>
            <a:ext cx="8954640" cy="4495320"/>
          </a:xfrm>
          <a:prstGeom prst="rect">
            <a:avLst/>
          </a:prstGeom>
        </p:spPr>
        <p:txBody>
          <a:bodyPr/>
          <a:p>
            <a:pPr>
              <a:lnSpc>
                <a:spcPct val="80000"/>
              </a:lnSpc>
            </a:pPr>
            <a:endParaRPr/>
          </a:p>
          <a:p>
            <a:pPr>
              <a:lnSpc>
                <a:spcPct val="80000"/>
              </a:lnSpc>
            </a:pPr>
            <a:r>
              <a:rPr lang="en-US" sz="3400">
                <a:solidFill>
                  <a:srgbClr val="000000"/>
                </a:solidFill>
                <a:latin typeface="Tahoma"/>
              </a:rPr>
              <a:t>Only two functions are needed to make a minimal program or sketch:</a:t>
            </a:r>
            <a:endParaRPr/>
          </a:p>
          <a:p>
            <a:pPr>
              <a:lnSpc>
                <a:spcPct val="80000"/>
              </a:lnSpc>
            </a:pPr>
            <a:endParaRPr/>
          </a:p>
          <a:p>
            <a:pPr>
              <a:lnSpc>
                <a:spcPct val="80000"/>
              </a:lnSpc>
              <a:buSzPct val="60000"/>
              <a:buFont typeface="Wingdings" charset="2"/>
              <a:buChar char=""/>
            </a:pPr>
            <a:r>
              <a:rPr lang="en-US" sz="3400">
                <a:solidFill>
                  <a:srgbClr val="ff0000"/>
                </a:solidFill>
                <a:latin typeface="Tahoma"/>
              </a:rPr>
              <a:t>setup() </a:t>
            </a:r>
            <a:r>
              <a:rPr lang="en-US" sz="3400">
                <a:solidFill>
                  <a:srgbClr val="000000"/>
                </a:solidFill>
                <a:latin typeface="Tahoma"/>
              </a:rPr>
              <a:t>– a function run once at the start of a program which can be used for initializing settings, and</a:t>
            </a:r>
            <a:endParaRPr/>
          </a:p>
          <a:p>
            <a:pPr>
              <a:lnSpc>
                <a:spcPct val="80000"/>
              </a:lnSpc>
              <a:buSzPct val="60000"/>
              <a:buFont typeface="Wingdings" charset="2"/>
              <a:buChar char=""/>
            </a:pPr>
            <a:r>
              <a:rPr lang="en-US" sz="3400">
                <a:solidFill>
                  <a:srgbClr val="ff0000"/>
                </a:solidFill>
                <a:latin typeface="Tahoma"/>
              </a:rPr>
              <a:t>loop() </a:t>
            </a:r>
            <a:r>
              <a:rPr lang="en-US" sz="3400">
                <a:solidFill>
                  <a:srgbClr val="000000"/>
                </a:solidFill>
                <a:latin typeface="Tahoma"/>
              </a:rPr>
              <a:t>– a function called repeatedly until the board is powered off.</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TextShape 1"/>
          <p:cNvSpPr txBox="1"/>
          <p:nvPr/>
        </p:nvSpPr>
        <p:spPr>
          <a:xfrm>
            <a:off x="1150920" y="214200"/>
            <a:ext cx="7792560" cy="1461600"/>
          </a:xfrm>
          <a:prstGeom prst="rect">
            <a:avLst/>
          </a:prstGeom>
        </p:spPr>
        <p:txBody>
          <a:bodyPr/>
          <a:p>
            <a:pPr>
              <a:lnSpc>
                <a:spcPct val="100000"/>
              </a:lnSpc>
            </a:pPr>
            <a:r>
              <a:rPr lang="en-US" sz="4400">
                <a:solidFill>
                  <a:srgbClr val="333399"/>
                </a:solidFill>
                <a:latin typeface="Tahoma"/>
              </a:rPr>
              <a:t>Objectives…</a:t>
            </a:r>
            <a:endParaRPr/>
          </a:p>
        </p:txBody>
      </p:sp>
      <p:sp>
        <p:nvSpPr>
          <p:cNvPr id="102" name="TextShape 2"/>
          <p:cNvSpPr txBox="1"/>
          <p:nvPr/>
        </p:nvSpPr>
        <p:spPr>
          <a:xfrm>
            <a:off x="228600" y="2209680"/>
            <a:ext cx="8726040" cy="4343040"/>
          </a:xfrm>
          <a:prstGeom prst="rect">
            <a:avLst/>
          </a:prstGeom>
        </p:spPr>
        <p:txBody>
          <a:bodyPr/>
          <a:p>
            <a:pPr>
              <a:lnSpc>
                <a:spcPct val="90000"/>
              </a:lnSpc>
              <a:buSzPct val="60000"/>
              <a:buFont typeface="Wingdings" charset="2"/>
              <a:buChar char=""/>
            </a:pPr>
            <a:r>
              <a:rPr lang="en-US" sz="2800">
                <a:solidFill>
                  <a:srgbClr val="009900"/>
                </a:solidFill>
                <a:latin typeface="Tahoma"/>
              </a:rPr>
              <a:t>It is presumed that a Tinkerer would like to build an interactive system – a cool project which would do something novel!</a:t>
            </a:r>
            <a:endParaRPr/>
          </a:p>
          <a:p>
            <a:pPr>
              <a:lnSpc>
                <a:spcPct val="90000"/>
              </a:lnSpc>
              <a:buSzPct val="60000"/>
              <a:buFont typeface="Wingdings" charset="2"/>
              <a:buChar char=""/>
            </a:pPr>
            <a:r>
              <a:rPr lang="en-US" sz="2800">
                <a:solidFill>
                  <a:srgbClr val="009900"/>
                </a:solidFill>
                <a:latin typeface="Tahoma"/>
              </a:rPr>
              <a:t>It is a done thing that we need to put some kind of microcontroller chip to do all the work</a:t>
            </a:r>
            <a:endParaRPr/>
          </a:p>
          <a:p>
            <a:pPr>
              <a:lnSpc>
                <a:spcPct val="90000"/>
              </a:lnSpc>
              <a:buSzPct val="60000"/>
              <a:buFont typeface="Wingdings" charset="2"/>
              <a:buChar char=""/>
            </a:pPr>
            <a:r>
              <a:rPr lang="en-US" sz="2800">
                <a:solidFill>
                  <a:srgbClr val="009900"/>
                </a:solidFill>
                <a:latin typeface="Tahoma"/>
              </a:rPr>
              <a:t>It is necessary to learn about connecting and programming a chip with minimal fuss. So we decide to use Arduino hardware &amp; software in our projects and hence the goals are:-</a:t>
            </a:r>
            <a:endParaRPr/>
          </a:p>
          <a:p>
            <a:pPr>
              <a:lnSpc>
                <a:spcPct val="90000"/>
              </a:lnSpc>
            </a:pPr>
            <a:endParaRPr/>
          </a:p>
          <a:p>
            <a:pPr>
              <a:lnSpc>
                <a:spcPct val="90000"/>
              </a:lnSpc>
            </a:pP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TextShape 1"/>
          <p:cNvSpPr txBox="1"/>
          <p:nvPr/>
        </p:nvSpPr>
        <p:spPr>
          <a:xfrm>
            <a:off x="1150920" y="214200"/>
            <a:ext cx="7792560" cy="928440"/>
          </a:xfrm>
          <a:prstGeom prst="rect">
            <a:avLst/>
          </a:prstGeom>
        </p:spPr>
        <p:txBody>
          <a:bodyPr anchor="b"/>
          <a:p>
            <a:pPr algn="ctr">
              <a:lnSpc>
                <a:spcPct val="100000"/>
              </a:lnSpc>
            </a:pPr>
            <a:r>
              <a:rPr lang="en-US" sz="4400">
                <a:solidFill>
                  <a:srgbClr val="333399"/>
                </a:solidFill>
                <a:latin typeface="Tahoma"/>
              </a:rPr>
              <a:t>A Typical First Program…</a:t>
            </a:r>
            <a:endParaRPr/>
          </a:p>
        </p:txBody>
      </p:sp>
      <p:sp>
        <p:nvSpPr>
          <p:cNvPr id="138" name="TextShape 2"/>
          <p:cNvSpPr txBox="1"/>
          <p:nvPr/>
        </p:nvSpPr>
        <p:spPr>
          <a:xfrm>
            <a:off x="0" y="2057400"/>
            <a:ext cx="8954640" cy="4495320"/>
          </a:xfrm>
          <a:prstGeom prst="rect">
            <a:avLst/>
          </a:prstGeom>
        </p:spPr>
        <p:txBody>
          <a:bodyPr/>
          <a:p>
            <a:pPr>
              <a:lnSpc>
                <a:spcPct val="80000"/>
              </a:lnSpc>
            </a:pPr>
            <a:endParaRPr/>
          </a:p>
          <a:p>
            <a:pPr>
              <a:lnSpc>
                <a:spcPct val="80000"/>
              </a:lnSpc>
            </a:pPr>
            <a:endParaRPr/>
          </a:p>
          <a:p>
            <a:pPr>
              <a:lnSpc>
                <a:spcPct val="80000"/>
              </a:lnSpc>
              <a:buSzPct val="60000"/>
              <a:buFont typeface="Wingdings" charset="2"/>
              <a:buChar char=""/>
            </a:pPr>
            <a:r>
              <a:rPr lang="en-US" sz="4000">
                <a:solidFill>
                  <a:srgbClr val="000000"/>
                </a:solidFill>
                <a:latin typeface="Tahoma"/>
              </a:rPr>
              <a:t>A typical first program for a microcontroller is to simply blink a LED on and off. In the Arduino environment, the user might write a program like this:</a:t>
            </a: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TextShape 1"/>
          <p:cNvSpPr txBox="1"/>
          <p:nvPr/>
        </p:nvSpPr>
        <p:spPr>
          <a:xfrm>
            <a:off x="1150920" y="214200"/>
            <a:ext cx="7792560" cy="928440"/>
          </a:xfrm>
          <a:prstGeom prst="rect">
            <a:avLst/>
          </a:prstGeom>
        </p:spPr>
        <p:txBody>
          <a:bodyPr anchor="b"/>
          <a:p>
            <a:pPr algn="ctr">
              <a:lnSpc>
                <a:spcPct val="100000"/>
              </a:lnSpc>
            </a:pPr>
            <a:r>
              <a:rPr lang="en-US" sz="4400">
                <a:solidFill>
                  <a:srgbClr val="333399"/>
                </a:solidFill>
                <a:latin typeface="Tahoma"/>
              </a:rPr>
              <a:t>Setup function</a:t>
            </a:r>
            <a:endParaRPr/>
          </a:p>
        </p:txBody>
      </p:sp>
      <p:sp>
        <p:nvSpPr>
          <p:cNvPr id="140" name="TextShape 2"/>
          <p:cNvSpPr txBox="1"/>
          <p:nvPr/>
        </p:nvSpPr>
        <p:spPr>
          <a:xfrm>
            <a:off x="228600" y="2057400"/>
            <a:ext cx="8457840" cy="4495320"/>
          </a:xfrm>
          <a:prstGeom prst="rect">
            <a:avLst/>
          </a:prstGeom>
        </p:spPr>
        <p:txBody>
          <a:bodyPr/>
          <a:p>
            <a:pPr>
              <a:lnSpc>
                <a:spcPct val="80000"/>
              </a:lnSpc>
              <a:buSzPct val="60000"/>
              <a:buFont typeface="Wingdings" charset="2"/>
              <a:buChar char=""/>
            </a:pPr>
            <a:r>
              <a:rPr lang="en-US" sz="2400">
                <a:solidFill>
                  <a:srgbClr val="000000"/>
                </a:solidFill>
                <a:latin typeface="Tahoma"/>
              </a:rPr>
              <a:t>//Code Starts here</a:t>
            </a:r>
            <a:endParaRPr/>
          </a:p>
          <a:p>
            <a:pPr>
              <a:lnSpc>
                <a:spcPct val="80000"/>
              </a:lnSpc>
              <a:buSzPct val="60000"/>
              <a:buFont typeface="Wingdings" charset="2"/>
              <a:buChar char=""/>
            </a:pPr>
            <a:r>
              <a:rPr lang="en-US" sz="2400">
                <a:solidFill>
                  <a:srgbClr val="000000"/>
                </a:solidFill>
                <a:latin typeface="Tahoma"/>
              </a:rPr>
              <a:t>int ledPin = 13; // LED connected to digital pin 13</a:t>
            </a:r>
            <a:endParaRPr/>
          </a:p>
          <a:p>
            <a:pPr>
              <a:lnSpc>
                <a:spcPct val="80000"/>
              </a:lnSpc>
            </a:pPr>
            <a:endParaRPr/>
          </a:p>
          <a:p>
            <a:pPr>
              <a:lnSpc>
                <a:spcPct val="80000"/>
              </a:lnSpc>
              <a:buSzPct val="60000"/>
              <a:buFont typeface="Wingdings" charset="2"/>
              <a:buChar char=""/>
            </a:pPr>
            <a:r>
              <a:rPr lang="en-US" sz="2200">
                <a:solidFill>
                  <a:srgbClr val="000000"/>
                </a:solidFill>
                <a:latin typeface="Tahoma"/>
              </a:rPr>
              <a:t>// The</a:t>
            </a:r>
            <a:r>
              <a:rPr lang="en-US" sz="2200">
                <a:solidFill>
                  <a:srgbClr val="000000"/>
                </a:solidFill>
                <a:latin typeface="Tahoma"/>
              </a:rPr>
              <a:t> setup() method runs once, when the sketch starts</a:t>
            </a:r>
            <a:endParaRPr/>
          </a:p>
          <a:p>
            <a:pPr>
              <a:lnSpc>
                <a:spcPct val="80000"/>
              </a:lnSpc>
            </a:pPr>
            <a:endParaRPr/>
          </a:p>
          <a:p>
            <a:pPr>
              <a:lnSpc>
                <a:spcPct val="80000"/>
              </a:lnSpc>
              <a:buSzPct val="60000"/>
              <a:buFont typeface="Wingdings" charset="2"/>
              <a:buChar char=""/>
            </a:pPr>
            <a:r>
              <a:rPr lang="en-US" sz="2400">
                <a:solidFill>
                  <a:srgbClr val="000000"/>
                </a:solidFill>
                <a:latin typeface="Tahoma"/>
              </a:rPr>
              <a:t>void setup()</a:t>
            </a:r>
            <a:endParaRPr/>
          </a:p>
          <a:p>
            <a:pPr>
              <a:lnSpc>
                <a:spcPct val="80000"/>
              </a:lnSpc>
              <a:buSzPct val="60000"/>
              <a:buFont typeface="Wingdings" charset="2"/>
              <a:buChar char=""/>
            </a:pPr>
            <a:r>
              <a:rPr lang="en-US" sz="2400">
                <a:solidFill>
                  <a:srgbClr val="000000"/>
                </a:solidFill>
                <a:latin typeface="Tahoma"/>
              </a:rPr>
              <a:t>{</a:t>
            </a:r>
            <a:endParaRPr/>
          </a:p>
          <a:p>
            <a:pPr>
              <a:lnSpc>
                <a:spcPct val="80000"/>
              </a:lnSpc>
              <a:buSzPct val="60000"/>
              <a:buFont typeface="Wingdings" charset="2"/>
              <a:buChar char=""/>
            </a:pPr>
            <a:r>
              <a:rPr lang="en-US" sz="2400">
                <a:solidFill>
                  <a:srgbClr val="000000"/>
                </a:solidFill>
                <a:latin typeface="Tahoma"/>
              </a:rPr>
              <a:t>// initialize the digital pin as an output:</a:t>
            </a:r>
            <a:endParaRPr/>
          </a:p>
          <a:p>
            <a:pPr>
              <a:lnSpc>
                <a:spcPct val="80000"/>
              </a:lnSpc>
              <a:buSzPct val="60000"/>
              <a:buFont typeface="Wingdings" charset="2"/>
              <a:buChar char=""/>
            </a:pPr>
            <a:r>
              <a:rPr lang="en-US" sz="2400">
                <a:solidFill>
                  <a:srgbClr val="000000"/>
                </a:solidFill>
                <a:latin typeface="Tahoma"/>
              </a:rPr>
              <a:t>pinMode(ledPin, OUTPUT);</a:t>
            </a:r>
            <a:endParaRPr/>
          </a:p>
          <a:p>
            <a:pPr>
              <a:lnSpc>
                <a:spcPct val="80000"/>
              </a:lnSpc>
              <a:buSzPct val="60000"/>
              <a:buFont typeface="Wingdings" charset="2"/>
              <a:buChar char=""/>
            </a:pPr>
            <a:r>
              <a:rPr lang="en-US" sz="2400">
                <a:solidFill>
                  <a:srgbClr val="000000"/>
                </a:solidFill>
                <a:latin typeface="Tahoma"/>
              </a:rPr>
              <a:t>}</a:t>
            </a:r>
            <a:endParaRPr/>
          </a:p>
          <a:p>
            <a:pPr>
              <a:lnSpc>
                <a:spcPct val="80000"/>
              </a:lnSpc>
              <a:buSzPct val="60000"/>
              <a:buFont typeface="Wingdings" charset="2"/>
              <a:buChar char=""/>
            </a:pPr>
            <a:r>
              <a:rPr i="1" lang="en-US" sz="2400">
                <a:solidFill>
                  <a:srgbClr val="000000"/>
                </a:solidFill>
                <a:latin typeface="Tahoma"/>
              </a:rPr>
              <a:t>*debug LED – already on board!</a:t>
            </a: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TextShape 1"/>
          <p:cNvSpPr txBox="1"/>
          <p:nvPr/>
        </p:nvSpPr>
        <p:spPr>
          <a:xfrm>
            <a:off x="1150920" y="214200"/>
            <a:ext cx="7792560" cy="928440"/>
          </a:xfrm>
          <a:prstGeom prst="rect">
            <a:avLst/>
          </a:prstGeom>
        </p:spPr>
        <p:txBody>
          <a:bodyPr anchor="b"/>
          <a:p>
            <a:pPr algn="ctr">
              <a:lnSpc>
                <a:spcPct val="100000"/>
              </a:lnSpc>
            </a:pPr>
            <a:r>
              <a:rPr lang="en-US" sz="4400">
                <a:solidFill>
                  <a:srgbClr val="333399"/>
                </a:solidFill>
                <a:latin typeface="Tahoma"/>
              </a:rPr>
              <a:t>Loop function</a:t>
            </a:r>
            <a:endParaRPr/>
          </a:p>
        </p:txBody>
      </p:sp>
      <p:sp>
        <p:nvSpPr>
          <p:cNvPr id="142" name="TextShape 2"/>
          <p:cNvSpPr txBox="1"/>
          <p:nvPr/>
        </p:nvSpPr>
        <p:spPr>
          <a:xfrm>
            <a:off x="304920" y="1905120"/>
            <a:ext cx="8381520" cy="4647960"/>
          </a:xfrm>
          <a:prstGeom prst="rect">
            <a:avLst/>
          </a:prstGeom>
        </p:spPr>
        <p:txBody>
          <a:bodyPr/>
          <a:p>
            <a:pPr>
              <a:lnSpc>
                <a:spcPct val="80000"/>
              </a:lnSpc>
              <a:buSzPct val="60000"/>
              <a:buFont typeface="Wingdings" charset="2"/>
              <a:buChar char=""/>
            </a:pPr>
            <a:r>
              <a:rPr lang="en-US" sz="2600">
                <a:solidFill>
                  <a:srgbClr val="000000"/>
                </a:solidFill>
                <a:latin typeface="Tahoma"/>
              </a:rPr>
              <a:t>// the loop() method runs over and over again,</a:t>
            </a:r>
            <a:endParaRPr/>
          </a:p>
          <a:p>
            <a:pPr>
              <a:lnSpc>
                <a:spcPct val="80000"/>
              </a:lnSpc>
              <a:buSzPct val="60000"/>
              <a:buFont typeface="Wingdings" charset="2"/>
              <a:buChar char=""/>
            </a:pPr>
            <a:r>
              <a:rPr lang="en-US" sz="2600">
                <a:solidFill>
                  <a:srgbClr val="000000"/>
                </a:solidFill>
                <a:latin typeface="Tahoma"/>
              </a:rPr>
              <a:t>// as long as the Arduino has power</a:t>
            </a:r>
            <a:endParaRPr/>
          </a:p>
          <a:p>
            <a:pPr>
              <a:lnSpc>
                <a:spcPct val="80000"/>
              </a:lnSpc>
            </a:pPr>
            <a:endParaRPr/>
          </a:p>
          <a:p>
            <a:pPr>
              <a:lnSpc>
                <a:spcPct val="80000"/>
              </a:lnSpc>
              <a:buSzPct val="60000"/>
              <a:buFont typeface="Wingdings" charset="2"/>
              <a:buChar char=""/>
            </a:pPr>
            <a:r>
              <a:rPr lang="en-US" sz="2600">
                <a:solidFill>
                  <a:srgbClr val="000000"/>
                </a:solidFill>
                <a:latin typeface="Tahoma"/>
              </a:rPr>
              <a:t>void loop()</a:t>
            </a:r>
            <a:endParaRPr/>
          </a:p>
          <a:p>
            <a:pPr>
              <a:lnSpc>
                <a:spcPct val="80000"/>
              </a:lnSpc>
              <a:buSzPct val="60000"/>
              <a:buFont typeface="Wingdings" charset="2"/>
              <a:buChar char=""/>
            </a:pPr>
            <a:r>
              <a:rPr lang="en-US" sz="2600">
                <a:solidFill>
                  <a:srgbClr val="000000"/>
                </a:solidFill>
                <a:latin typeface="Tahoma"/>
              </a:rPr>
              <a:t>{</a:t>
            </a:r>
            <a:endParaRPr/>
          </a:p>
          <a:p>
            <a:pPr>
              <a:lnSpc>
                <a:spcPct val="80000"/>
              </a:lnSpc>
              <a:buSzPct val="60000"/>
              <a:buFont typeface="Wingdings" charset="2"/>
              <a:buChar char=""/>
            </a:pPr>
            <a:r>
              <a:rPr lang="en-US" sz="2600">
                <a:solidFill>
                  <a:srgbClr val="000000"/>
                </a:solidFill>
                <a:latin typeface="Tahoma"/>
              </a:rPr>
              <a:t>digitalWrite(ledPin, HIGH); // set the LED on</a:t>
            </a:r>
            <a:endParaRPr/>
          </a:p>
          <a:p>
            <a:pPr>
              <a:lnSpc>
                <a:spcPct val="80000"/>
              </a:lnSpc>
              <a:buSzPct val="60000"/>
              <a:buFont typeface="Wingdings" charset="2"/>
              <a:buChar char=""/>
            </a:pPr>
            <a:r>
              <a:rPr lang="en-US" sz="2600">
                <a:solidFill>
                  <a:srgbClr val="000000"/>
                </a:solidFill>
                <a:latin typeface="Tahoma"/>
              </a:rPr>
              <a:t>delay(1000); // wait for a second</a:t>
            </a:r>
            <a:endParaRPr/>
          </a:p>
          <a:p>
            <a:pPr>
              <a:lnSpc>
                <a:spcPct val="80000"/>
              </a:lnSpc>
              <a:buSzPct val="60000"/>
              <a:buFont typeface="Wingdings" charset="2"/>
              <a:buChar char=""/>
            </a:pPr>
            <a:r>
              <a:rPr lang="en-US" sz="2600">
                <a:solidFill>
                  <a:srgbClr val="000000"/>
                </a:solidFill>
                <a:latin typeface="Tahoma"/>
              </a:rPr>
              <a:t>digitalWrite(ledPin, LOW); // set the LED off</a:t>
            </a:r>
            <a:endParaRPr/>
          </a:p>
          <a:p>
            <a:pPr>
              <a:lnSpc>
                <a:spcPct val="80000"/>
              </a:lnSpc>
              <a:buSzPct val="60000"/>
              <a:buFont typeface="Wingdings" charset="2"/>
              <a:buChar char=""/>
            </a:pPr>
            <a:r>
              <a:rPr lang="en-US" sz="2600">
                <a:solidFill>
                  <a:srgbClr val="000000"/>
                </a:solidFill>
                <a:latin typeface="Tahoma"/>
              </a:rPr>
              <a:t>delay(1000); // wait for a second</a:t>
            </a:r>
            <a:endParaRPr/>
          </a:p>
          <a:p>
            <a:pPr>
              <a:lnSpc>
                <a:spcPct val="80000"/>
              </a:lnSpc>
              <a:buSzPct val="60000"/>
              <a:buFont typeface="Wingdings" charset="2"/>
              <a:buChar char=""/>
            </a:pPr>
            <a:r>
              <a:rPr lang="en-US" sz="2600">
                <a:solidFill>
                  <a:srgbClr val="000000"/>
                </a:solidFill>
                <a:latin typeface="Tahoma"/>
              </a:rPr>
              <a:t>}</a:t>
            </a:r>
            <a:endParaRPr/>
          </a:p>
          <a:p>
            <a:pPr>
              <a:lnSpc>
                <a:spcPct val="80000"/>
              </a:lnSpc>
              <a:buSzPct val="60000"/>
              <a:buFont typeface="Wingdings" charset="2"/>
              <a:buChar char=""/>
            </a:pPr>
            <a:r>
              <a:rPr lang="en-US" sz="2600">
                <a:solidFill>
                  <a:srgbClr val="000000"/>
                </a:solidFill>
                <a:latin typeface="Tahoma"/>
              </a:rPr>
              <a:t>//Code Ends here</a:t>
            </a: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TextShape 1"/>
          <p:cNvSpPr txBox="1"/>
          <p:nvPr/>
        </p:nvSpPr>
        <p:spPr>
          <a:xfrm>
            <a:off x="1150920" y="214200"/>
            <a:ext cx="7792560" cy="928440"/>
          </a:xfrm>
          <a:prstGeom prst="rect">
            <a:avLst/>
          </a:prstGeom>
        </p:spPr>
        <p:txBody>
          <a:bodyPr anchor="b"/>
          <a:p>
            <a:pPr algn="ctr">
              <a:lnSpc>
                <a:spcPct val="100000"/>
              </a:lnSpc>
            </a:pPr>
            <a:r>
              <a:rPr lang="en-US" sz="4400">
                <a:solidFill>
                  <a:srgbClr val="333399"/>
                </a:solidFill>
                <a:latin typeface="Tahoma"/>
              </a:rPr>
              <a:t>What is Arduino Software?</a:t>
            </a:r>
            <a:endParaRPr/>
          </a:p>
        </p:txBody>
      </p:sp>
      <p:sp>
        <p:nvSpPr>
          <p:cNvPr id="144" name="TextShape 2"/>
          <p:cNvSpPr txBox="1"/>
          <p:nvPr/>
        </p:nvSpPr>
        <p:spPr>
          <a:xfrm>
            <a:off x="228600" y="2362320"/>
            <a:ext cx="8726040" cy="4266720"/>
          </a:xfrm>
          <a:prstGeom prst="rect">
            <a:avLst/>
          </a:prstGeom>
        </p:spPr>
        <p:txBody>
          <a:bodyPr/>
          <a:p>
            <a:pPr>
              <a:lnSpc>
                <a:spcPct val="80000"/>
              </a:lnSpc>
              <a:buSzPct val="60000"/>
              <a:buFont typeface="Wingdings" charset="2"/>
              <a:buChar char=""/>
            </a:pPr>
            <a:r>
              <a:rPr lang="en-US" sz="3600">
                <a:solidFill>
                  <a:srgbClr val="990000"/>
                </a:solidFill>
                <a:latin typeface="Tahoma"/>
              </a:rPr>
              <a:t>The above code would not be seen by a standard C++ compiler as a valid program, so when the user clicks the </a:t>
            </a:r>
            <a:r>
              <a:rPr lang="en-US" sz="3600">
                <a:solidFill>
                  <a:srgbClr val="7030a0"/>
                </a:solidFill>
                <a:latin typeface="Tahoma"/>
              </a:rPr>
              <a:t>"Upload”</a:t>
            </a:r>
            <a:r>
              <a:rPr lang="en-US" sz="3600">
                <a:solidFill>
                  <a:srgbClr val="990000"/>
                </a:solidFill>
                <a:latin typeface="Tahoma"/>
              </a:rPr>
              <a:t> button in the IDE, a copy of the code is written to a temporary file with an extra include header at the top and a very simple </a:t>
            </a:r>
            <a:r>
              <a:rPr lang="en-US" sz="3600" u="sng">
                <a:solidFill>
                  <a:srgbClr val="ff0000"/>
                </a:solidFill>
                <a:latin typeface="Tahoma"/>
              </a:rPr>
              <a:t>main() function</a:t>
            </a:r>
            <a:r>
              <a:rPr lang="en-US" sz="3600">
                <a:solidFill>
                  <a:srgbClr val="990000"/>
                </a:solidFill>
                <a:latin typeface="Tahoma"/>
              </a:rPr>
              <a:t> at the bottom, to make it a valid C++ program.</a:t>
            </a: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TextShape 1"/>
          <p:cNvSpPr txBox="1"/>
          <p:nvPr/>
        </p:nvSpPr>
        <p:spPr>
          <a:xfrm>
            <a:off x="380880" y="214200"/>
            <a:ext cx="8562600" cy="623520"/>
          </a:xfrm>
          <a:prstGeom prst="rect">
            <a:avLst/>
          </a:prstGeom>
        </p:spPr>
        <p:txBody>
          <a:bodyPr anchor="b"/>
          <a:p>
            <a:pPr algn="ctr">
              <a:lnSpc>
                <a:spcPct val="100000"/>
              </a:lnSpc>
            </a:pPr>
            <a:r>
              <a:rPr lang="en-US" sz="4000">
                <a:solidFill>
                  <a:srgbClr val="333399"/>
                </a:solidFill>
                <a:latin typeface="Tahoma"/>
              </a:rPr>
              <a:t>Advantages Of Arduino Software..</a:t>
            </a:r>
            <a:endParaRPr/>
          </a:p>
        </p:txBody>
      </p:sp>
      <p:sp>
        <p:nvSpPr>
          <p:cNvPr id="146" name="TextShape 2"/>
          <p:cNvSpPr txBox="1"/>
          <p:nvPr/>
        </p:nvSpPr>
        <p:spPr>
          <a:xfrm>
            <a:off x="304920" y="2133720"/>
            <a:ext cx="8650080" cy="4495320"/>
          </a:xfrm>
          <a:prstGeom prst="rect">
            <a:avLst/>
          </a:prstGeom>
        </p:spPr>
        <p:txBody>
          <a:bodyPr/>
          <a:p>
            <a:pPr>
              <a:lnSpc>
                <a:spcPct val="100000"/>
              </a:lnSpc>
              <a:buSzPct val="60000"/>
              <a:buFont typeface="Wingdings" charset="2"/>
              <a:buChar char=""/>
            </a:pPr>
            <a:r>
              <a:rPr lang="en-US" sz="3800">
                <a:solidFill>
                  <a:srgbClr val="990000"/>
                </a:solidFill>
                <a:latin typeface="Tahoma"/>
              </a:rPr>
              <a:t>Since the IDE is pin oriented, we can quickly achieve our desired logic and build a working model.</a:t>
            </a:r>
            <a:endParaRPr/>
          </a:p>
          <a:p>
            <a:pPr>
              <a:lnSpc>
                <a:spcPct val="100000"/>
              </a:lnSpc>
              <a:buSzPct val="60000"/>
              <a:buFont typeface="Wingdings" charset="2"/>
              <a:buChar char=""/>
            </a:pPr>
            <a:r>
              <a:rPr lang="en-US" sz="3800">
                <a:solidFill>
                  <a:srgbClr val="990000"/>
                </a:solidFill>
                <a:latin typeface="Tahoma"/>
              </a:rPr>
              <a:t>At a later stage we can always add more complex functions in C, without disturbing the Arduino framework.</a:t>
            </a:r>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7" name="TextShape 1"/>
          <p:cNvSpPr txBox="1"/>
          <p:nvPr/>
        </p:nvSpPr>
        <p:spPr>
          <a:xfrm>
            <a:off x="380880" y="2057400"/>
            <a:ext cx="8573760" cy="4343040"/>
          </a:xfrm>
          <a:prstGeom prst="rect">
            <a:avLst/>
          </a:prstGeom>
        </p:spPr>
        <p:txBody>
          <a:bodyPr/>
          <a:p>
            <a:pPr>
              <a:lnSpc>
                <a:spcPct val="90000"/>
              </a:lnSpc>
              <a:buSzPct val="60000"/>
              <a:buFont typeface="Wingdings" charset="2"/>
              <a:buChar char=""/>
            </a:pPr>
            <a:r>
              <a:rPr lang="en-US" sz="3200">
                <a:solidFill>
                  <a:srgbClr val="009900"/>
                </a:solidFill>
                <a:latin typeface="Tahoma"/>
              </a:rPr>
              <a:t>All of us here have a Arduino Uno Board with USB interface. </a:t>
            </a:r>
            <a:endParaRPr/>
          </a:p>
          <a:p>
            <a:pPr>
              <a:lnSpc>
                <a:spcPct val="90000"/>
              </a:lnSpc>
              <a:buSzPct val="60000"/>
              <a:buFont typeface="Wingdings" charset="2"/>
              <a:buChar char=""/>
            </a:pPr>
            <a:r>
              <a:rPr lang="en-US" sz="3200">
                <a:solidFill>
                  <a:srgbClr val="009900"/>
                </a:solidFill>
                <a:latin typeface="Tahoma"/>
              </a:rPr>
              <a:t>This board can be powered by laptop +5V supply which is given through USB cable.</a:t>
            </a:r>
            <a:endParaRPr/>
          </a:p>
          <a:p>
            <a:pPr>
              <a:lnSpc>
                <a:spcPct val="90000"/>
              </a:lnSpc>
              <a:buSzPct val="60000"/>
              <a:buFont typeface="Wingdings" charset="2"/>
              <a:buChar char=""/>
            </a:pPr>
            <a:r>
              <a:rPr lang="en-US" sz="3200">
                <a:solidFill>
                  <a:srgbClr val="009900"/>
                </a:solidFill>
                <a:latin typeface="Tahoma"/>
              </a:rPr>
              <a:t>It can be powered by 8V to 12V DC supply which converts it into 5V and 3.3V </a:t>
            </a:r>
            <a:endParaRPr/>
          </a:p>
          <a:p>
            <a:pPr>
              <a:lnSpc>
                <a:spcPct val="90000"/>
              </a:lnSpc>
              <a:buSzPct val="60000"/>
              <a:buFont typeface="Wingdings" charset="2"/>
              <a:buChar char=""/>
            </a:pPr>
            <a:r>
              <a:rPr lang="en-US" sz="3200">
                <a:solidFill>
                  <a:srgbClr val="009900"/>
                </a:solidFill>
                <a:latin typeface="Tahoma"/>
              </a:rPr>
              <a:t>However, when we use high voltage / current drawing devices like LCD display &amp; Motor etc, we will use 12V power supply.</a:t>
            </a:r>
            <a:endParaRPr/>
          </a:p>
        </p:txBody>
      </p:sp>
      <p:sp>
        <p:nvSpPr>
          <p:cNvPr id="148" name="TextShape 2"/>
          <p:cNvSpPr txBox="1"/>
          <p:nvPr/>
        </p:nvSpPr>
        <p:spPr>
          <a:xfrm>
            <a:off x="228600" y="214200"/>
            <a:ext cx="8714880" cy="471240"/>
          </a:xfrm>
          <a:prstGeom prst="rect">
            <a:avLst/>
          </a:prstGeom>
        </p:spPr>
        <p:txBody>
          <a:bodyPr anchor="b"/>
          <a:p>
            <a:pPr>
              <a:lnSpc>
                <a:spcPct val="100000"/>
              </a:lnSpc>
            </a:pPr>
            <a:r>
              <a:rPr lang="en-US" sz="3800">
                <a:solidFill>
                  <a:srgbClr val="333399"/>
                </a:solidFill>
                <a:latin typeface="Tahoma"/>
              </a:rPr>
              <a:t>Getting Acquainted with Your Hardware</a:t>
            </a:r>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TextShape 1"/>
          <p:cNvSpPr txBox="1"/>
          <p:nvPr/>
        </p:nvSpPr>
        <p:spPr>
          <a:xfrm>
            <a:off x="228600" y="214200"/>
            <a:ext cx="8714880" cy="547200"/>
          </a:xfrm>
          <a:prstGeom prst="rect">
            <a:avLst/>
          </a:prstGeom>
        </p:spPr>
        <p:txBody>
          <a:bodyPr anchor="b"/>
          <a:p>
            <a:pPr>
              <a:lnSpc>
                <a:spcPct val="100000"/>
              </a:lnSpc>
            </a:pPr>
            <a:r>
              <a:rPr lang="en-US" sz="3800">
                <a:solidFill>
                  <a:srgbClr val="333399"/>
                </a:solidFill>
                <a:latin typeface="Tahoma"/>
              </a:rPr>
              <a:t>Getting Acquainted with Your Hardware</a:t>
            </a:r>
            <a:endParaRPr/>
          </a:p>
        </p:txBody>
      </p:sp>
      <p:sp>
        <p:nvSpPr>
          <p:cNvPr id="150" name="TextShape 2"/>
          <p:cNvSpPr txBox="1"/>
          <p:nvPr/>
        </p:nvSpPr>
        <p:spPr>
          <a:xfrm>
            <a:off x="380880" y="1828800"/>
            <a:ext cx="8573760" cy="4723920"/>
          </a:xfrm>
          <a:prstGeom prst="rect">
            <a:avLst/>
          </a:prstGeom>
        </p:spPr>
        <p:txBody>
          <a:bodyPr/>
          <a:p>
            <a:pPr>
              <a:lnSpc>
                <a:spcPct val="100000"/>
              </a:lnSpc>
            </a:pPr>
            <a:r>
              <a:rPr lang="en-US" sz="3200">
                <a:solidFill>
                  <a:srgbClr val="009900"/>
                </a:solidFill>
                <a:latin typeface="Tahoma"/>
              </a:rPr>
              <a:t>Your Arduino board has 28-pin DIP MCU chip called ATmega328. It has :-</a:t>
            </a:r>
            <a:endParaRPr/>
          </a:p>
          <a:p>
            <a:pPr>
              <a:lnSpc>
                <a:spcPct val="100000"/>
              </a:lnSpc>
              <a:buSzPct val="60000"/>
              <a:buFont typeface="Arial"/>
              <a:buChar char="•"/>
            </a:pPr>
            <a:r>
              <a:rPr lang="en-US" sz="3600">
                <a:solidFill>
                  <a:srgbClr val="990000"/>
                </a:solidFill>
                <a:latin typeface="Tahoma"/>
              </a:rPr>
              <a:t>32K Bytes ROM for program storage </a:t>
            </a:r>
            <a:endParaRPr/>
          </a:p>
          <a:p>
            <a:pPr>
              <a:lnSpc>
                <a:spcPct val="100000"/>
              </a:lnSpc>
              <a:buSzPct val="60000"/>
              <a:buFont typeface="Arial"/>
              <a:buChar char="•"/>
            </a:pPr>
            <a:r>
              <a:rPr lang="en-US" sz="3600">
                <a:solidFill>
                  <a:srgbClr val="990000"/>
                </a:solidFill>
                <a:latin typeface="Tahoma"/>
              </a:rPr>
              <a:t>2K Bytes RAM for data storage </a:t>
            </a:r>
            <a:endParaRPr/>
          </a:p>
          <a:p>
            <a:pPr>
              <a:lnSpc>
                <a:spcPct val="100000"/>
              </a:lnSpc>
              <a:buSzPct val="60000"/>
              <a:buFont typeface="Arial"/>
              <a:buChar char="•"/>
            </a:pPr>
            <a:r>
              <a:rPr lang="en-US" sz="3600">
                <a:solidFill>
                  <a:srgbClr val="990000"/>
                </a:solidFill>
                <a:latin typeface="Tahoma"/>
              </a:rPr>
              <a:t>1K Bytes EEPROM for constants</a:t>
            </a:r>
            <a:endParaRPr/>
          </a:p>
          <a:p>
            <a:pPr>
              <a:lnSpc>
                <a:spcPct val="100000"/>
              </a:lnSpc>
              <a:buSzPct val="60000"/>
              <a:buFont typeface="Arial"/>
              <a:buChar char="•"/>
            </a:pPr>
            <a:r>
              <a:rPr lang="en-US" sz="3600">
                <a:solidFill>
                  <a:srgbClr val="990000"/>
                </a:solidFill>
                <a:latin typeface="Tahoma"/>
              </a:rPr>
              <a:t>Number of Input /Output Lines </a:t>
            </a:r>
            <a:endParaRPr/>
          </a:p>
          <a:p>
            <a:pPr lvl="1">
              <a:lnSpc>
                <a:spcPct val="100000"/>
              </a:lnSpc>
              <a:buSzPct val="55000"/>
              <a:buFont typeface="Wingdings" charset="2"/>
              <a:buChar char=""/>
            </a:pPr>
            <a:r>
              <a:rPr lang="en-US" sz="2400">
                <a:solidFill>
                  <a:srgbClr val="990000"/>
                </a:solidFill>
                <a:latin typeface="Tahoma"/>
              </a:rPr>
              <a:t>14 Digital  I/O </a:t>
            </a:r>
            <a:endParaRPr/>
          </a:p>
          <a:p>
            <a:pPr lvl="1">
              <a:lnSpc>
                <a:spcPct val="100000"/>
              </a:lnSpc>
              <a:buSzPct val="55000"/>
              <a:buFont typeface="Wingdings" charset="2"/>
              <a:buChar char=""/>
            </a:pPr>
            <a:r>
              <a:rPr lang="en-US" sz="2400">
                <a:solidFill>
                  <a:srgbClr val="990000"/>
                </a:solidFill>
                <a:latin typeface="Tahoma"/>
              </a:rPr>
              <a:t>6 Analog Input </a:t>
            </a:r>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TextShape 1"/>
          <p:cNvSpPr txBox="1"/>
          <p:nvPr/>
        </p:nvSpPr>
        <p:spPr>
          <a:xfrm>
            <a:off x="228600" y="214200"/>
            <a:ext cx="8714880" cy="699840"/>
          </a:xfrm>
          <a:prstGeom prst="rect">
            <a:avLst/>
          </a:prstGeom>
        </p:spPr>
        <p:txBody>
          <a:bodyPr anchor="b"/>
          <a:p>
            <a:pPr>
              <a:lnSpc>
                <a:spcPct val="100000"/>
              </a:lnSpc>
            </a:pPr>
            <a:r>
              <a:rPr lang="en-US" sz="4400">
                <a:solidFill>
                  <a:srgbClr val="333399"/>
                </a:solidFill>
                <a:latin typeface="Tahoma"/>
              </a:rPr>
              <a:t>Meet a clone ..Richduino Unobasic</a:t>
            </a:r>
            <a:endParaRPr/>
          </a:p>
        </p:txBody>
      </p:sp>
      <p:pic>
        <p:nvPicPr>
          <p:cNvPr id="152" name="Picture 4" descr=""/>
          <p:cNvPicPr/>
          <p:nvPr/>
        </p:nvPicPr>
        <p:blipFill>
          <a:blip r:embed="rId1"/>
          <a:stretch>
            <a:fillRect/>
          </a:stretch>
        </p:blipFill>
        <p:spPr>
          <a:xfrm>
            <a:off x="-1676520" y="1016280"/>
            <a:ext cx="8703000" cy="6527160"/>
          </a:xfrm>
          <a:prstGeom prst="rect">
            <a:avLst/>
          </a:prstGeom>
          <a:ln>
            <a:noFill/>
          </a:ln>
        </p:spPr>
      </p:pic>
      <p:sp>
        <p:nvSpPr>
          <p:cNvPr id="153" name="CustomShape 2"/>
          <p:cNvSpPr/>
          <p:nvPr/>
        </p:nvSpPr>
        <p:spPr>
          <a:xfrm>
            <a:off x="5830920" y="1702080"/>
            <a:ext cx="3112560" cy="5155560"/>
          </a:xfrm>
          <a:prstGeom prst="rect">
            <a:avLst/>
          </a:prstGeom>
          <a:solidFill>
            <a:srgbClr val="f2f2f2"/>
          </a:solidFill>
          <a:ln w="9360">
            <a:solidFill>
              <a:srgbClr val="000000"/>
            </a:solidFill>
            <a:round/>
          </a:ln>
        </p:spPr>
        <p:txBody>
          <a:bodyPr/>
          <a:p>
            <a:pPr>
              <a:lnSpc>
                <a:spcPct val="100000"/>
              </a:lnSpc>
            </a:pPr>
            <a:r>
              <a:rPr lang="en-IN" sz="2400">
                <a:solidFill>
                  <a:srgbClr val="009900"/>
                </a:solidFill>
                <a:latin typeface="Tahoma"/>
              </a:rPr>
              <a:t>Note:</a:t>
            </a:r>
            <a:endParaRPr/>
          </a:p>
          <a:p>
            <a:pPr>
              <a:lnSpc>
                <a:spcPct val="100000"/>
              </a:lnSpc>
              <a:buFont typeface="StarSymbol"/>
              <a:buAutoNum type="arabicPeriod"/>
            </a:pPr>
            <a:r>
              <a:rPr lang="en-IN" sz="2400">
                <a:solidFill>
                  <a:srgbClr val="009900"/>
                </a:solidFill>
                <a:latin typeface="Tahoma"/>
              </a:rPr>
              <a:t>USB Connector</a:t>
            </a:r>
            <a:endParaRPr/>
          </a:p>
          <a:p>
            <a:pPr>
              <a:lnSpc>
                <a:spcPct val="100000"/>
              </a:lnSpc>
              <a:buFont typeface="StarSymbol"/>
              <a:buAutoNum type="arabicPeriod"/>
            </a:pPr>
            <a:r>
              <a:rPr lang="en-IN" sz="2400">
                <a:solidFill>
                  <a:srgbClr val="009900"/>
                </a:solidFill>
                <a:latin typeface="Tahoma"/>
              </a:rPr>
              <a:t>Power Connector</a:t>
            </a:r>
            <a:endParaRPr/>
          </a:p>
          <a:p>
            <a:pPr>
              <a:lnSpc>
                <a:spcPct val="100000"/>
              </a:lnSpc>
              <a:buFont typeface="StarSymbol"/>
              <a:buAutoNum type="arabicPeriod"/>
            </a:pPr>
            <a:r>
              <a:rPr lang="en-IN" sz="2400">
                <a:solidFill>
                  <a:srgbClr val="009900"/>
                </a:solidFill>
                <a:latin typeface="Tahoma"/>
              </a:rPr>
              <a:t>Digital Pins</a:t>
            </a:r>
            <a:endParaRPr/>
          </a:p>
          <a:p>
            <a:pPr>
              <a:lnSpc>
                <a:spcPct val="100000"/>
              </a:lnSpc>
              <a:buFont typeface="StarSymbol"/>
              <a:buAutoNum type="arabicPeriod"/>
            </a:pPr>
            <a:r>
              <a:rPr lang="en-IN" sz="2400">
                <a:solidFill>
                  <a:srgbClr val="009900"/>
                </a:solidFill>
                <a:latin typeface="Tahoma"/>
              </a:rPr>
              <a:t>Analog Pins</a:t>
            </a:r>
            <a:endParaRPr/>
          </a:p>
          <a:p>
            <a:pPr>
              <a:lnSpc>
                <a:spcPct val="100000"/>
              </a:lnSpc>
              <a:buFont typeface="StarSymbol"/>
              <a:buAutoNum type="arabicPeriod"/>
            </a:pPr>
            <a:r>
              <a:rPr lang="en-IN" sz="2400">
                <a:solidFill>
                  <a:srgbClr val="009900"/>
                </a:solidFill>
                <a:latin typeface="Tahoma"/>
              </a:rPr>
              <a:t>MCU chip</a:t>
            </a:r>
            <a:endParaRPr/>
          </a:p>
          <a:p>
            <a:pPr>
              <a:lnSpc>
                <a:spcPct val="100000"/>
              </a:lnSpc>
              <a:buFont typeface="StarSymbol"/>
              <a:buAutoNum type="arabicPeriod"/>
            </a:pPr>
            <a:r>
              <a:rPr lang="en-IN" sz="2400">
                <a:solidFill>
                  <a:srgbClr val="009900"/>
                </a:solidFill>
                <a:latin typeface="Tahoma"/>
              </a:rPr>
              <a:t>Crystal</a:t>
            </a:r>
            <a:endParaRPr/>
          </a:p>
          <a:p>
            <a:pPr>
              <a:lnSpc>
                <a:spcPct val="100000"/>
              </a:lnSpc>
              <a:buFont typeface="StarSymbol"/>
              <a:buAutoNum type="arabicPeriod"/>
            </a:pPr>
            <a:r>
              <a:rPr lang="en-IN" sz="2400">
                <a:solidFill>
                  <a:srgbClr val="009900"/>
                </a:solidFill>
                <a:latin typeface="Tahoma"/>
              </a:rPr>
              <a:t>ICSP programmer</a:t>
            </a:r>
            <a:endParaRPr/>
          </a:p>
          <a:p>
            <a:pPr>
              <a:lnSpc>
                <a:spcPct val="100000"/>
              </a:lnSpc>
              <a:buFont typeface="StarSymbol"/>
              <a:buAutoNum type="arabicPeriod"/>
            </a:pPr>
            <a:r>
              <a:rPr lang="en-IN" sz="2400">
                <a:solidFill>
                  <a:srgbClr val="009900"/>
                </a:solidFill>
                <a:latin typeface="Tahoma"/>
              </a:rPr>
              <a:t>Debug LED</a:t>
            </a:r>
            <a:endParaRPr/>
          </a:p>
          <a:p>
            <a:pPr>
              <a:lnSpc>
                <a:spcPct val="100000"/>
              </a:lnSpc>
              <a:buFont typeface="StarSymbol"/>
              <a:buAutoNum type="arabicPeriod"/>
            </a:pPr>
            <a:r>
              <a:rPr lang="en-IN" sz="2400">
                <a:solidFill>
                  <a:srgbClr val="009900"/>
                </a:solidFill>
                <a:latin typeface="Tahoma"/>
              </a:rPr>
              <a:t>Tx &amp; Rx LEDs</a:t>
            </a:r>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TextShape 1"/>
          <p:cNvSpPr txBox="1"/>
          <p:nvPr/>
        </p:nvSpPr>
        <p:spPr>
          <a:xfrm>
            <a:off x="152280" y="0"/>
            <a:ext cx="8791200" cy="990360"/>
          </a:xfrm>
          <a:prstGeom prst="rect">
            <a:avLst/>
          </a:prstGeom>
        </p:spPr>
        <p:txBody>
          <a:bodyPr anchor="b"/>
          <a:p>
            <a:pPr>
              <a:lnSpc>
                <a:spcPct val="100000"/>
              </a:lnSpc>
            </a:pPr>
            <a:r>
              <a:rPr lang="en-US" sz="2800">
                <a:solidFill>
                  <a:srgbClr val="990000"/>
                </a:solidFill>
                <a:latin typeface="Tahoma"/>
              </a:rPr>
              <a:t>Analog &amp; Digital Iinput Output Board from Technido</a:t>
            </a:r>
            <a:endParaRPr/>
          </a:p>
        </p:txBody>
      </p:sp>
      <p:sp>
        <p:nvSpPr>
          <p:cNvPr id="155" name="TextShape 2"/>
          <p:cNvSpPr txBox="1"/>
          <p:nvPr/>
        </p:nvSpPr>
        <p:spPr>
          <a:xfrm>
            <a:off x="380880" y="1981080"/>
            <a:ext cx="5486040" cy="4419360"/>
          </a:xfrm>
          <a:prstGeom prst="rect">
            <a:avLst/>
          </a:prstGeom>
        </p:spPr>
        <p:txBody>
          <a:bodyPr/>
          <a:p>
            <a:pPr>
              <a:lnSpc>
                <a:spcPct val="100000"/>
              </a:lnSpc>
            </a:pPr>
            <a:r>
              <a:rPr lang="en-US" sz="3000">
                <a:solidFill>
                  <a:srgbClr val="990000"/>
                </a:solidFill>
                <a:latin typeface="Tahoma"/>
              </a:rPr>
              <a:t> </a:t>
            </a:r>
            <a:endParaRPr/>
          </a:p>
        </p:txBody>
      </p:sp>
      <p:pic>
        <p:nvPicPr>
          <p:cNvPr id="156" name="Picture 2" descr=""/>
          <p:cNvPicPr/>
          <p:nvPr/>
        </p:nvPicPr>
        <p:blipFill>
          <a:blip r:embed="rId1"/>
          <a:stretch>
            <a:fillRect/>
          </a:stretch>
        </p:blipFill>
        <p:spPr>
          <a:xfrm>
            <a:off x="9360" y="2286000"/>
            <a:ext cx="6479640" cy="4114440"/>
          </a:xfrm>
          <a:prstGeom prst="rect">
            <a:avLst/>
          </a:prstGeom>
          <a:ln>
            <a:noFill/>
          </a:ln>
        </p:spPr>
      </p:pic>
      <p:sp>
        <p:nvSpPr>
          <p:cNvPr id="157" name="CustomShape 3"/>
          <p:cNvSpPr/>
          <p:nvPr/>
        </p:nvSpPr>
        <p:spPr>
          <a:xfrm>
            <a:off x="6019920" y="1981080"/>
            <a:ext cx="3047760" cy="4723920"/>
          </a:xfrm>
          <a:prstGeom prst="roundRect">
            <a:avLst>
              <a:gd name="adj" fmla="val 16667"/>
            </a:avLst>
          </a:prstGeom>
          <a:solidFill>
            <a:srgbClr val="d9d9d9"/>
          </a:solidFill>
          <a:ln w="9360">
            <a:solidFill>
              <a:srgbClr val="000000"/>
            </a:solidFill>
            <a:round/>
          </a:ln>
        </p:spPr>
        <p:txBody>
          <a:bodyPr lIns="90000" rIns="90000" tIns="45000" bIns="45000"/>
          <a:p>
            <a:pPr>
              <a:lnSpc>
                <a:spcPct val="100000"/>
              </a:lnSpc>
            </a:pPr>
            <a:r>
              <a:rPr lang="en-IN" sz="2200">
                <a:solidFill>
                  <a:srgbClr val="009900"/>
                </a:solidFill>
                <a:latin typeface="Tahoma"/>
              </a:rPr>
              <a:t>The board contains:</a:t>
            </a:r>
            <a:endParaRPr/>
          </a:p>
          <a:p>
            <a:pPr>
              <a:lnSpc>
                <a:spcPct val="100000"/>
              </a:lnSpc>
              <a:buFont typeface="Arial"/>
              <a:buChar char="•"/>
            </a:pPr>
            <a:r>
              <a:rPr lang="en-IN" sz="2200">
                <a:solidFill>
                  <a:srgbClr val="009900"/>
                </a:solidFill>
                <a:latin typeface="Tahoma"/>
              </a:rPr>
              <a:t>8 LEDs</a:t>
            </a:r>
            <a:endParaRPr/>
          </a:p>
          <a:p>
            <a:pPr>
              <a:lnSpc>
                <a:spcPct val="100000"/>
              </a:lnSpc>
              <a:buFont typeface="Arial"/>
              <a:buChar char="•"/>
            </a:pPr>
            <a:r>
              <a:rPr lang="en-IN" sz="2200">
                <a:solidFill>
                  <a:srgbClr val="009900"/>
                </a:solidFill>
                <a:latin typeface="Tahoma"/>
              </a:rPr>
              <a:t>4 Switches</a:t>
            </a:r>
            <a:endParaRPr/>
          </a:p>
          <a:p>
            <a:pPr>
              <a:lnSpc>
                <a:spcPct val="100000"/>
              </a:lnSpc>
              <a:buFont typeface="Arial"/>
              <a:buChar char="•"/>
            </a:pPr>
            <a:r>
              <a:rPr lang="en-IN" sz="2200">
                <a:solidFill>
                  <a:srgbClr val="009900"/>
                </a:solidFill>
                <a:latin typeface="Tahoma"/>
              </a:rPr>
              <a:t>2 Potentiometers</a:t>
            </a:r>
            <a:endParaRPr/>
          </a:p>
          <a:p>
            <a:pPr>
              <a:lnSpc>
                <a:spcPct val="100000"/>
              </a:lnSpc>
              <a:buFont typeface="Arial"/>
              <a:buChar char="•"/>
            </a:pPr>
            <a:r>
              <a:rPr lang="en-IN" sz="2200">
                <a:solidFill>
                  <a:srgbClr val="009900"/>
                </a:solidFill>
                <a:latin typeface="Tahoma"/>
              </a:rPr>
              <a:t>1 Buzzer</a:t>
            </a:r>
            <a:endParaRPr/>
          </a:p>
          <a:p>
            <a:pPr>
              <a:lnSpc>
                <a:spcPct val="100000"/>
              </a:lnSpc>
              <a:buFont typeface="Arial"/>
              <a:buChar char="•"/>
            </a:pPr>
            <a:r>
              <a:rPr lang="en-IN" sz="2200">
                <a:solidFill>
                  <a:srgbClr val="009900"/>
                </a:solidFill>
                <a:latin typeface="Tahoma"/>
              </a:rPr>
              <a:t>1 LDR</a:t>
            </a:r>
            <a:endParaRPr/>
          </a:p>
          <a:p>
            <a:pPr>
              <a:lnSpc>
                <a:spcPct val="100000"/>
              </a:lnSpc>
              <a:buFont typeface="Arial"/>
              <a:buChar char="•"/>
            </a:pPr>
            <a:r>
              <a:rPr lang="en-IN" sz="2200">
                <a:solidFill>
                  <a:srgbClr val="009900"/>
                </a:solidFill>
                <a:latin typeface="Tahoma"/>
              </a:rPr>
              <a:t>1 TSOP Infrared Receiver</a:t>
            </a:r>
            <a:endParaRPr/>
          </a:p>
          <a:p>
            <a:pPr>
              <a:lnSpc>
                <a:spcPct val="100000"/>
              </a:lnSpc>
              <a:buFont typeface="Arial"/>
              <a:buChar char="•"/>
            </a:pPr>
            <a:r>
              <a:rPr lang="en-IN" sz="2200">
                <a:solidFill>
                  <a:srgbClr val="009900"/>
                </a:solidFill>
                <a:latin typeface="Tahoma"/>
              </a:rPr>
              <a:t>1 LM35D temp Sensor</a:t>
            </a:r>
            <a:endParaRPr/>
          </a:p>
          <a:p>
            <a:pPr>
              <a:lnSpc>
                <a:spcPct val="100000"/>
              </a:lnSpc>
              <a:buFont typeface="Arial"/>
              <a:buChar char="•"/>
            </a:pPr>
            <a:r>
              <a:rPr lang="en-IN" sz="2200">
                <a:solidFill>
                  <a:srgbClr val="009900"/>
                </a:solidFill>
                <a:latin typeface="Tahoma"/>
              </a:rPr>
              <a:t>LCD Display </a:t>
            </a:r>
            <a:endParaRPr/>
          </a:p>
          <a:p>
            <a:pPr>
              <a:lnSpc>
                <a:spcPct val="100000"/>
              </a:lnSpc>
              <a:buFont typeface="Arial"/>
              <a:buChar char="•"/>
            </a:pPr>
            <a:r>
              <a:rPr lang="en-IN" sz="2200">
                <a:solidFill>
                  <a:srgbClr val="009900"/>
                </a:solidFill>
                <a:latin typeface="Tahoma"/>
              </a:rPr>
              <a:t>Common 5V and GND</a:t>
            </a:r>
            <a:endParaRPr/>
          </a:p>
          <a:p>
            <a:pPr>
              <a:lnSpc>
                <a:spcPct val="100000"/>
              </a:lnSpc>
            </a:pPr>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TextShape 1"/>
          <p:cNvSpPr txBox="1"/>
          <p:nvPr/>
        </p:nvSpPr>
        <p:spPr>
          <a:xfrm>
            <a:off x="1150920" y="214200"/>
            <a:ext cx="7792560" cy="1461600"/>
          </a:xfrm>
          <a:prstGeom prst="rect">
            <a:avLst/>
          </a:prstGeom>
        </p:spPr>
        <p:txBody>
          <a:bodyPr anchor="b"/>
          <a:p>
            <a:endParaRPr/>
          </a:p>
        </p:txBody>
      </p:sp>
      <p:pic>
        <p:nvPicPr>
          <p:cNvPr id="159" name="Content Placeholder 3" descr=""/>
          <p:cNvPicPr/>
          <p:nvPr/>
        </p:nvPicPr>
        <p:blipFill>
          <a:blip r:embed="rId1"/>
          <a:stretch>
            <a:fillRect/>
          </a:stretch>
        </p:blipFill>
        <p:spPr>
          <a:xfrm>
            <a:off x="6058080" y="2971800"/>
            <a:ext cx="3085920" cy="4114440"/>
          </a:xfrm>
          <a:prstGeom prst="rect">
            <a:avLst/>
          </a:prstGeom>
          <a:ln>
            <a:noFill/>
          </a:ln>
        </p:spPr>
      </p:pic>
      <p:pic>
        <p:nvPicPr>
          <p:cNvPr id="160" name="Picture 4" descr=""/>
          <p:cNvPicPr/>
          <p:nvPr/>
        </p:nvPicPr>
        <p:blipFill>
          <a:blip r:embed="rId2"/>
          <a:stretch>
            <a:fillRect/>
          </a:stretch>
        </p:blipFill>
        <p:spPr>
          <a:xfrm>
            <a:off x="304920" y="0"/>
            <a:ext cx="2857320" cy="3809520"/>
          </a:xfrm>
          <a:prstGeom prst="rect">
            <a:avLst/>
          </a:prstGeom>
          <a:ln>
            <a:noFill/>
          </a:ln>
        </p:spPr>
      </p:pic>
      <p:pic>
        <p:nvPicPr>
          <p:cNvPr id="161" name="Picture 5" descr=""/>
          <p:cNvPicPr/>
          <p:nvPr/>
        </p:nvPicPr>
        <p:blipFill>
          <a:blip r:embed="rId3"/>
          <a:stretch>
            <a:fillRect/>
          </a:stretch>
        </p:blipFill>
        <p:spPr>
          <a:xfrm>
            <a:off x="3886200" y="533520"/>
            <a:ext cx="4470120" cy="3352320"/>
          </a:xfrm>
          <a:prstGeom prst="rect">
            <a:avLst/>
          </a:prstGeom>
          <a:ln>
            <a:noFill/>
          </a:ln>
        </p:spPr>
      </p:pic>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TextShape 1"/>
          <p:cNvSpPr txBox="1"/>
          <p:nvPr/>
        </p:nvSpPr>
        <p:spPr>
          <a:xfrm>
            <a:off x="1150920" y="214200"/>
            <a:ext cx="7792560" cy="1461600"/>
          </a:xfrm>
          <a:prstGeom prst="rect">
            <a:avLst/>
          </a:prstGeom>
        </p:spPr>
        <p:txBody>
          <a:bodyPr/>
          <a:p>
            <a:pPr>
              <a:lnSpc>
                <a:spcPct val="100000"/>
              </a:lnSpc>
            </a:pPr>
            <a:r>
              <a:rPr lang="en-US" sz="4400">
                <a:solidFill>
                  <a:srgbClr val="333399"/>
                </a:solidFill>
                <a:latin typeface="Tahoma"/>
              </a:rPr>
              <a:t>Goals…</a:t>
            </a:r>
            <a:endParaRPr/>
          </a:p>
        </p:txBody>
      </p:sp>
      <p:sp>
        <p:nvSpPr>
          <p:cNvPr id="104" name="TextShape 2"/>
          <p:cNvSpPr txBox="1"/>
          <p:nvPr/>
        </p:nvSpPr>
        <p:spPr>
          <a:xfrm>
            <a:off x="228600" y="2209680"/>
            <a:ext cx="8726040" cy="4343040"/>
          </a:xfrm>
          <a:prstGeom prst="rect">
            <a:avLst/>
          </a:prstGeom>
        </p:spPr>
        <p:txBody>
          <a:bodyPr/>
          <a:p>
            <a:pPr>
              <a:lnSpc>
                <a:spcPct val="90000"/>
              </a:lnSpc>
              <a:buSzPct val="60000"/>
              <a:buFont typeface="Wingdings" charset="2"/>
              <a:buChar char=""/>
            </a:pPr>
            <a:r>
              <a:rPr lang="en-US" sz="3200">
                <a:solidFill>
                  <a:srgbClr val="009900"/>
                </a:solidFill>
                <a:latin typeface="Tahoma"/>
              </a:rPr>
              <a:t>To learn about Arduino hardware from the input/output perspective without going in the details of the chip’s architecture and machine language.</a:t>
            </a:r>
            <a:endParaRPr/>
          </a:p>
          <a:p>
            <a:pPr>
              <a:lnSpc>
                <a:spcPct val="90000"/>
              </a:lnSpc>
            </a:pPr>
            <a:endParaRPr/>
          </a:p>
          <a:p>
            <a:pPr>
              <a:lnSpc>
                <a:spcPct val="90000"/>
              </a:lnSpc>
              <a:buSzPct val="60000"/>
              <a:buFont typeface="Wingdings" charset="2"/>
              <a:buChar char=""/>
            </a:pPr>
            <a:r>
              <a:rPr lang="en-US" sz="3200">
                <a:solidFill>
                  <a:srgbClr val="990000"/>
                </a:solidFill>
                <a:latin typeface="Tahoma"/>
              </a:rPr>
              <a:t>To learn programming in a higher level language than C – Lot more simplified for novices who wish to achieve a given goal quickly. </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TextShape 1"/>
          <p:cNvSpPr txBox="1"/>
          <p:nvPr/>
        </p:nvSpPr>
        <p:spPr>
          <a:xfrm>
            <a:off x="152280" y="0"/>
            <a:ext cx="8791200" cy="685440"/>
          </a:xfrm>
          <a:prstGeom prst="rect">
            <a:avLst/>
          </a:prstGeom>
        </p:spPr>
        <p:txBody>
          <a:bodyPr anchor="b"/>
          <a:p>
            <a:pPr algn="ctr">
              <a:lnSpc>
                <a:spcPct val="100000"/>
              </a:lnSpc>
            </a:pPr>
            <a:r>
              <a:rPr lang="en-US" sz="3400">
                <a:solidFill>
                  <a:srgbClr val="333399"/>
                </a:solidFill>
                <a:latin typeface="Tahoma"/>
              </a:rPr>
              <a:t>Connection between Arduino &amp; GPIO Board </a:t>
            </a:r>
            <a:endParaRPr/>
          </a:p>
        </p:txBody>
      </p:sp>
      <p:sp>
        <p:nvSpPr>
          <p:cNvPr id="163" name="TextShape 2"/>
          <p:cNvSpPr txBox="1"/>
          <p:nvPr/>
        </p:nvSpPr>
        <p:spPr>
          <a:xfrm>
            <a:off x="380880" y="1981080"/>
            <a:ext cx="8573760" cy="4419360"/>
          </a:xfrm>
          <a:prstGeom prst="rect">
            <a:avLst/>
          </a:prstGeom>
        </p:spPr>
        <p:txBody>
          <a:bodyPr/>
          <a:p>
            <a:pPr>
              <a:lnSpc>
                <a:spcPct val="100000"/>
              </a:lnSpc>
              <a:buSzPct val="60000"/>
              <a:buFont typeface="Wingdings" charset="2"/>
              <a:buChar char=""/>
            </a:pPr>
            <a:r>
              <a:rPr lang="en-US" sz="3200">
                <a:solidFill>
                  <a:srgbClr val="009900"/>
                </a:solidFill>
                <a:latin typeface="Tahoma"/>
              </a:rPr>
              <a:t>Connect</a:t>
            </a:r>
            <a:r>
              <a:rPr lang="en-US" sz="2600">
                <a:solidFill>
                  <a:srgbClr val="990000"/>
                </a:solidFill>
                <a:latin typeface="Tahoma"/>
              </a:rPr>
              <a:t> </a:t>
            </a:r>
            <a:r>
              <a:rPr lang="en-US" sz="3200">
                <a:solidFill>
                  <a:srgbClr val="009900"/>
                </a:solidFill>
                <a:latin typeface="Tahoma"/>
              </a:rPr>
              <a:t>5V of Arduino to VCC pin of GPIO Board.</a:t>
            </a:r>
            <a:endParaRPr/>
          </a:p>
          <a:p>
            <a:pPr>
              <a:lnSpc>
                <a:spcPct val="100000"/>
              </a:lnSpc>
              <a:buSzPct val="60000"/>
              <a:buFont typeface="Wingdings" charset="2"/>
              <a:buChar char=""/>
            </a:pPr>
            <a:r>
              <a:rPr lang="en-US" sz="3200">
                <a:solidFill>
                  <a:srgbClr val="009900"/>
                </a:solidFill>
                <a:latin typeface="Tahoma"/>
              </a:rPr>
              <a:t>Connect GND of Arduino to GND pin of GPIO Board.</a:t>
            </a:r>
            <a:endParaRPr/>
          </a:p>
          <a:p>
            <a:pPr>
              <a:lnSpc>
                <a:spcPct val="100000"/>
              </a:lnSpc>
              <a:buSzPct val="60000"/>
              <a:buFont typeface="Wingdings" charset="2"/>
              <a:buChar char=""/>
            </a:pPr>
            <a:r>
              <a:rPr lang="en-US" sz="3200">
                <a:solidFill>
                  <a:srgbClr val="009900"/>
                </a:solidFill>
                <a:latin typeface="Tahoma"/>
              </a:rPr>
              <a:t>Connect wires as mentioned in any sketch. </a:t>
            </a:r>
            <a:endParaRPr/>
          </a:p>
          <a:p>
            <a:pPr>
              <a:lnSpc>
                <a:spcPct val="100000"/>
              </a:lnSpc>
              <a:buSzPct val="60000"/>
              <a:buFont typeface="Wingdings" charset="2"/>
              <a:buChar char=""/>
            </a:pPr>
            <a:r>
              <a:rPr lang="en-US" sz="3200">
                <a:solidFill>
                  <a:srgbClr val="009900"/>
                </a:solidFill>
                <a:latin typeface="Tahoma"/>
              </a:rPr>
              <a:t>You would generally use few switches, few  LEDs , 1 or 2 potentiometers, buzzer, TSOP TV Remote IR receiver, LM35 Temperature Sensor and LDR light sensor</a:t>
            </a:r>
            <a:endParaRPr/>
          </a:p>
          <a:p>
            <a:pPr>
              <a:lnSpc>
                <a:spcPct val="100000"/>
              </a:lnSpc>
            </a:pPr>
            <a:endParaRPr/>
          </a:p>
          <a:p>
            <a:pPr>
              <a:lnSpc>
                <a:spcPct val="100000"/>
              </a:lnSpc>
            </a:pPr>
            <a:endParaRPr/>
          </a:p>
          <a:p>
            <a:pPr>
              <a:lnSpc>
                <a:spcPct val="100000"/>
              </a:lnSpc>
            </a:pPr>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 name="TextShape 1"/>
          <p:cNvSpPr txBox="1"/>
          <p:nvPr/>
        </p:nvSpPr>
        <p:spPr>
          <a:xfrm>
            <a:off x="1150920" y="214200"/>
            <a:ext cx="7792560" cy="852120"/>
          </a:xfrm>
          <a:prstGeom prst="rect">
            <a:avLst/>
          </a:prstGeom>
        </p:spPr>
        <p:txBody>
          <a:bodyPr anchor="b"/>
          <a:p>
            <a:pPr algn="ctr">
              <a:lnSpc>
                <a:spcPct val="100000"/>
              </a:lnSpc>
            </a:pPr>
            <a:r>
              <a:rPr lang="en-US" sz="5400">
                <a:solidFill>
                  <a:srgbClr val="333399"/>
                </a:solidFill>
                <a:latin typeface="Tahoma"/>
              </a:rPr>
              <a:t>Communication with PC</a:t>
            </a:r>
            <a:endParaRPr/>
          </a:p>
        </p:txBody>
      </p:sp>
      <p:sp>
        <p:nvSpPr>
          <p:cNvPr id="165" name="TextShape 2"/>
          <p:cNvSpPr txBox="1"/>
          <p:nvPr/>
        </p:nvSpPr>
        <p:spPr>
          <a:xfrm>
            <a:off x="380880" y="2057400"/>
            <a:ext cx="8573760" cy="4343040"/>
          </a:xfrm>
          <a:prstGeom prst="rect">
            <a:avLst/>
          </a:prstGeom>
        </p:spPr>
        <p:txBody>
          <a:bodyPr/>
          <a:p>
            <a:pPr>
              <a:lnSpc>
                <a:spcPct val="100000"/>
              </a:lnSpc>
              <a:buSzPct val="60000"/>
              <a:buFont typeface="Arial"/>
              <a:buChar char="•"/>
            </a:pPr>
            <a:r>
              <a:rPr lang="en-US" sz="4000">
                <a:solidFill>
                  <a:srgbClr val="009900"/>
                </a:solidFill>
                <a:latin typeface="Tahoma"/>
              </a:rPr>
              <a:t>Arduino boards can communicate with PC or Host Machine through USB –to-Serial Communication</a:t>
            </a:r>
            <a:endParaRPr/>
          </a:p>
          <a:p>
            <a:pPr>
              <a:lnSpc>
                <a:spcPct val="100000"/>
              </a:lnSpc>
              <a:buSzPct val="60000"/>
              <a:buFont typeface="Arial"/>
              <a:buChar char="•"/>
            </a:pPr>
            <a:r>
              <a:rPr lang="en-US" sz="4000">
                <a:solidFill>
                  <a:srgbClr val="ff0000"/>
                </a:solidFill>
                <a:latin typeface="Tahoma"/>
              </a:rPr>
              <a:t>They can communicate with each other using standard TTL UART communication ports, either in hardware or software implemented</a:t>
            </a:r>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TextShape 1"/>
          <p:cNvSpPr txBox="1"/>
          <p:nvPr/>
        </p:nvSpPr>
        <p:spPr>
          <a:xfrm>
            <a:off x="1150920" y="0"/>
            <a:ext cx="7792560" cy="1461600"/>
          </a:xfrm>
          <a:prstGeom prst="rect">
            <a:avLst/>
          </a:prstGeom>
        </p:spPr>
        <p:txBody>
          <a:bodyPr anchor="b"/>
          <a:p>
            <a:pPr>
              <a:lnSpc>
                <a:spcPct val="100000"/>
              </a:lnSpc>
            </a:pPr>
            <a:r>
              <a:rPr lang="en-US" sz="4400">
                <a:solidFill>
                  <a:srgbClr val="333399"/>
                </a:solidFill>
                <a:latin typeface="Tahoma"/>
              </a:rPr>
              <a:t>What is essential to make your board Arduino compatible?</a:t>
            </a:r>
            <a:endParaRPr/>
          </a:p>
        </p:txBody>
      </p:sp>
      <p:sp>
        <p:nvSpPr>
          <p:cNvPr id="167" name="TextShape 2"/>
          <p:cNvSpPr txBox="1"/>
          <p:nvPr/>
        </p:nvSpPr>
        <p:spPr>
          <a:xfrm>
            <a:off x="189000" y="1905120"/>
            <a:ext cx="8954640" cy="4952520"/>
          </a:xfrm>
          <a:prstGeom prst="rect">
            <a:avLst/>
          </a:prstGeom>
        </p:spPr>
        <p:txBody>
          <a:bodyPr/>
          <a:p>
            <a:pPr>
              <a:lnSpc>
                <a:spcPct val="90000"/>
              </a:lnSpc>
            </a:pPr>
            <a:r>
              <a:rPr lang="en-US" sz="3000">
                <a:solidFill>
                  <a:srgbClr val="009900"/>
                </a:solidFill>
                <a:latin typeface="Tahoma"/>
              </a:rPr>
              <a:t>Anybody is free to make a board but he must provide following onboard facilities:</a:t>
            </a:r>
            <a:endParaRPr/>
          </a:p>
          <a:p>
            <a:pPr>
              <a:lnSpc>
                <a:spcPct val="90000"/>
              </a:lnSpc>
              <a:buSzPct val="60000"/>
              <a:buFont typeface="Wingdings" charset="2"/>
              <a:buAutoNum type="arabicPeriod"/>
            </a:pPr>
            <a:r>
              <a:rPr lang="en-US" sz="2800">
                <a:solidFill>
                  <a:srgbClr val="009900"/>
                </a:solidFill>
                <a:latin typeface="Tahoma"/>
              </a:rPr>
              <a:t>9-12V unregulated input to 5V output power supply.( current &lt;500 mA)</a:t>
            </a:r>
            <a:endParaRPr/>
          </a:p>
          <a:p>
            <a:pPr>
              <a:lnSpc>
                <a:spcPct val="90000"/>
              </a:lnSpc>
              <a:buSzPct val="60000"/>
              <a:buFont typeface="Wingdings" charset="2"/>
              <a:buAutoNum type="arabicPeriod"/>
            </a:pPr>
            <a:r>
              <a:rPr lang="en-US" sz="2800">
                <a:solidFill>
                  <a:srgbClr val="009900"/>
                </a:solidFill>
                <a:latin typeface="Tahoma"/>
              </a:rPr>
              <a:t>Programming interface –Serial or USB for uploading application code </a:t>
            </a:r>
            <a:endParaRPr/>
          </a:p>
          <a:p>
            <a:pPr>
              <a:lnSpc>
                <a:spcPct val="90000"/>
              </a:lnSpc>
              <a:buSzPct val="60000"/>
              <a:buFont typeface="Wingdings" charset="2"/>
              <a:buAutoNum type="arabicPeriod"/>
            </a:pPr>
            <a:r>
              <a:rPr lang="en-US" sz="2800">
                <a:solidFill>
                  <a:srgbClr val="009900"/>
                </a:solidFill>
                <a:latin typeface="Tahoma"/>
              </a:rPr>
              <a:t>SPI interface to burn boot loader code in a fresh blank MCU.(ICSP connector)</a:t>
            </a:r>
            <a:endParaRPr/>
          </a:p>
          <a:p>
            <a:pPr>
              <a:lnSpc>
                <a:spcPct val="90000"/>
              </a:lnSpc>
              <a:buSzPct val="60000"/>
              <a:buFont typeface="Wingdings" charset="2"/>
              <a:buAutoNum type="arabicPeriod"/>
            </a:pPr>
            <a:r>
              <a:rPr lang="en-US" sz="2800">
                <a:solidFill>
                  <a:srgbClr val="009900"/>
                </a:solidFill>
                <a:latin typeface="Tahoma"/>
              </a:rPr>
              <a:t>Input output Pins brought out on connectors as specified. (Dimensions specified)</a:t>
            </a:r>
            <a:endParaRPr/>
          </a:p>
          <a:p>
            <a:pPr>
              <a:lnSpc>
                <a:spcPct val="90000"/>
              </a:lnSpc>
              <a:buSzPct val="60000"/>
              <a:buFont typeface="Wingdings" charset="2"/>
              <a:buAutoNum type="arabicPeriod"/>
            </a:pPr>
            <a:r>
              <a:rPr lang="en-US" sz="2800">
                <a:solidFill>
                  <a:srgbClr val="009900"/>
                </a:solidFill>
                <a:latin typeface="Tahoma"/>
              </a:rPr>
              <a:t>Clock crystal 16MHz.</a:t>
            </a:r>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TextShape 1"/>
          <p:cNvSpPr txBox="1"/>
          <p:nvPr/>
        </p:nvSpPr>
        <p:spPr>
          <a:xfrm>
            <a:off x="152280" y="76320"/>
            <a:ext cx="8791200" cy="852120"/>
          </a:xfrm>
          <a:prstGeom prst="rect">
            <a:avLst/>
          </a:prstGeom>
        </p:spPr>
        <p:txBody>
          <a:bodyPr anchor="b"/>
          <a:p>
            <a:pPr>
              <a:lnSpc>
                <a:spcPct val="100000"/>
              </a:lnSpc>
            </a:pPr>
            <a:r>
              <a:rPr lang="en-US" sz="4000">
                <a:solidFill>
                  <a:srgbClr val="333399"/>
                </a:solidFill>
                <a:latin typeface="Tahoma"/>
              </a:rPr>
              <a:t>Schematic of Arduino Uno Board</a:t>
            </a:r>
            <a:endParaRPr/>
          </a:p>
        </p:txBody>
      </p:sp>
      <p:sp>
        <p:nvSpPr>
          <p:cNvPr id="169" name="TextShape 2"/>
          <p:cNvSpPr txBox="1"/>
          <p:nvPr/>
        </p:nvSpPr>
        <p:spPr>
          <a:xfrm>
            <a:off x="380880" y="2286000"/>
            <a:ext cx="8573760" cy="4114440"/>
          </a:xfrm>
          <a:prstGeom prst="rect">
            <a:avLst/>
          </a:prstGeom>
        </p:spPr>
        <p:txBody>
          <a:bodyPr/>
          <a:p>
            <a:pPr>
              <a:lnSpc>
                <a:spcPct val="100000"/>
              </a:lnSpc>
            </a:pPr>
            <a:endParaRPr/>
          </a:p>
          <a:p>
            <a:pPr>
              <a:lnSpc>
                <a:spcPct val="100000"/>
              </a:lnSpc>
            </a:pPr>
            <a:endParaRPr/>
          </a:p>
        </p:txBody>
      </p:sp>
      <p:pic>
        <p:nvPicPr>
          <p:cNvPr id="170" name="Picture 2" descr=""/>
          <p:cNvPicPr/>
          <p:nvPr/>
        </p:nvPicPr>
        <p:blipFill>
          <a:blip r:embed="rId1"/>
          <a:stretch>
            <a:fillRect/>
          </a:stretch>
        </p:blipFill>
        <p:spPr>
          <a:xfrm>
            <a:off x="44280" y="928800"/>
            <a:ext cx="9403920" cy="5776560"/>
          </a:xfrm>
          <a:prstGeom prst="rect">
            <a:avLst/>
          </a:prstGeom>
          <a:ln>
            <a:noFill/>
          </a:ln>
        </p:spPr>
      </p:pic>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1" name="TextShape 1"/>
          <p:cNvSpPr txBox="1"/>
          <p:nvPr/>
        </p:nvSpPr>
        <p:spPr>
          <a:xfrm>
            <a:off x="0" y="214200"/>
            <a:ext cx="8943480" cy="1309320"/>
          </a:xfrm>
          <a:prstGeom prst="rect">
            <a:avLst/>
          </a:prstGeom>
        </p:spPr>
        <p:txBody>
          <a:bodyPr anchor="b"/>
          <a:p>
            <a:pPr>
              <a:lnSpc>
                <a:spcPct val="100000"/>
              </a:lnSpc>
            </a:pPr>
            <a:r>
              <a:rPr lang="en-US" sz="4800">
                <a:solidFill>
                  <a:srgbClr val="333399"/>
                </a:solidFill>
                <a:latin typeface="Tahoma"/>
              </a:rPr>
              <a:t>Let us Enjoy the Programming Now…</a:t>
            </a:r>
            <a:endParaRPr/>
          </a:p>
        </p:txBody>
      </p:sp>
      <p:sp>
        <p:nvSpPr>
          <p:cNvPr id="172" name="TextShape 2"/>
          <p:cNvSpPr txBox="1"/>
          <p:nvPr/>
        </p:nvSpPr>
        <p:spPr>
          <a:xfrm>
            <a:off x="228600" y="2057400"/>
            <a:ext cx="8573760" cy="4800240"/>
          </a:xfrm>
          <a:prstGeom prst="rect">
            <a:avLst/>
          </a:prstGeom>
        </p:spPr>
        <p:txBody>
          <a:bodyPr/>
          <a:p>
            <a:pPr>
              <a:lnSpc>
                <a:spcPct val="100000"/>
              </a:lnSpc>
              <a:buSzPct val="60000"/>
              <a:buFont typeface="Wingdings" charset="2"/>
              <a:buAutoNum type="arabicPeriod"/>
            </a:pPr>
            <a:r>
              <a:rPr lang="en-US" sz="3200">
                <a:solidFill>
                  <a:srgbClr val="009900"/>
                </a:solidFill>
                <a:latin typeface="Tahoma"/>
              </a:rPr>
              <a:t>Please click on the shortcut on your desktop to start Arduino IDE. The current version is 1.6.3</a:t>
            </a:r>
            <a:endParaRPr/>
          </a:p>
          <a:p>
            <a:pPr>
              <a:lnSpc>
                <a:spcPct val="100000"/>
              </a:lnSpc>
              <a:buSzPct val="60000"/>
              <a:buFont typeface="Wingdings" charset="2"/>
              <a:buAutoNum type="arabicPeriod"/>
            </a:pPr>
            <a:r>
              <a:rPr lang="en-US" sz="3200">
                <a:solidFill>
                  <a:srgbClr val="009900"/>
                </a:solidFill>
                <a:latin typeface="Tahoma"/>
              </a:rPr>
              <a:t>Please follow as I do on my PC</a:t>
            </a:r>
            <a:endParaRPr/>
          </a:p>
          <a:p>
            <a:pPr>
              <a:lnSpc>
                <a:spcPct val="100000"/>
              </a:lnSpc>
              <a:buSzPct val="60000"/>
              <a:buFont typeface="Wingdings" charset="2"/>
              <a:buAutoNum type="arabicPeriod"/>
            </a:pPr>
            <a:r>
              <a:rPr lang="en-US" sz="3200">
                <a:solidFill>
                  <a:srgbClr val="009900"/>
                </a:solidFill>
                <a:latin typeface="Tahoma"/>
              </a:rPr>
              <a:t>We will go slow until everybody in the class has got it right.</a:t>
            </a:r>
            <a:endParaRPr/>
          </a:p>
          <a:p>
            <a:pPr>
              <a:lnSpc>
                <a:spcPct val="100000"/>
              </a:lnSpc>
              <a:buSzPct val="60000"/>
              <a:buFont typeface="Wingdings" charset="2"/>
              <a:buAutoNum type="arabicPeriod"/>
            </a:pPr>
            <a:r>
              <a:rPr lang="en-US" sz="3200">
                <a:solidFill>
                  <a:srgbClr val="009900"/>
                </a:solidFill>
                <a:latin typeface="Tahoma"/>
              </a:rPr>
              <a:t>Please raise your hand to seek help.</a:t>
            </a:r>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3" name="TextShape 1"/>
          <p:cNvSpPr txBox="1"/>
          <p:nvPr/>
        </p:nvSpPr>
        <p:spPr>
          <a:xfrm>
            <a:off x="152280" y="0"/>
            <a:ext cx="8791200" cy="775800"/>
          </a:xfrm>
          <a:prstGeom prst="rect">
            <a:avLst/>
          </a:prstGeom>
        </p:spPr>
        <p:txBody>
          <a:bodyPr/>
          <a:p>
            <a:pPr>
              <a:lnSpc>
                <a:spcPct val="100000"/>
              </a:lnSpc>
            </a:pPr>
            <a:r>
              <a:rPr lang="en-US" sz="4000">
                <a:solidFill>
                  <a:srgbClr val="333399"/>
                </a:solidFill>
                <a:latin typeface="Tahoma"/>
              </a:rPr>
              <a:t>ARDUINO IDE Commands (Buttons)</a:t>
            </a:r>
            <a:endParaRPr/>
          </a:p>
        </p:txBody>
      </p:sp>
      <p:sp>
        <p:nvSpPr>
          <p:cNvPr id="174" name="TextShape 2"/>
          <p:cNvSpPr txBox="1"/>
          <p:nvPr/>
        </p:nvSpPr>
        <p:spPr>
          <a:xfrm>
            <a:off x="304920" y="2017800"/>
            <a:ext cx="8650080" cy="4687560"/>
          </a:xfrm>
          <a:prstGeom prst="rect">
            <a:avLst/>
          </a:prstGeom>
        </p:spPr>
        <p:txBody>
          <a:bodyPr/>
          <a:p>
            <a:pPr>
              <a:lnSpc>
                <a:spcPct val="100000"/>
              </a:lnSpc>
              <a:buSzPct val="60000"/>
              <a:buFont typeface="Wingdings" charset="2"/>
              <a:buAutoNum type="arabicPeriod"/>
            </a:pPr>
            <a:r>
              <a:rPr lang="en-US" sz="3200">
                <a:solidFill>
                  <a:srgbClr val="009900"/>
                </a:solidFill>
                <a:latin typeface="Tahoma"/>
              </a:rPr>
              <a:t>When</a:t>
            </a:r>
            <a:r>
              <a:rPr lang="en-US" sz="3200">
                <a:solidFill>
                  <a:srgbClr val="000000"/>
                </a:solidFill>
                <a:latin typeface="Tahoma"/>
              </a:rPr>
              <a:t> </a:t>
            </a:r>
            <a:r>
              <a:rPr lang="en-US" sz="3200">
                <a:solidFill>
                  <a:srgbClr val="009900"/>
                </a:solidFill>
                <a:latin typeface="Tahoma"/>
              </a:rPr>
              <a:t>you switch on IDE, the screen will open a new file for you to create and store your sketch or program. The file name will change every time depending upon the date of the computer so do not worry. It is a help.</a:t>
            </a:r>
            <a:endParaRPr/>
          </a:p>
          <a:p>
            <a:pPr>
              <a:lnSpc>
                <a:spcPct val="100000"/>
              </a:lnSpc>
              <a:buSzPct val="60000"/>
              <a:buFont typeface="Wingdings" charset="2"/>
              <a:buAutoNum type="arabicPeriod"/>
            </a:pPr>
            <a:r>
              <a:rPr lang="en-US" sz="3200">
                <a:solidFill>
                  <a:srgbClr val="009900"/>
                </a:solidFill>
                <a:latin typeface="Tahoma"/>
              </a:rPr>
              <a:t>Now it shows </a:t>
            </a:r>
            <a:r>
              <a:rPr lang="en-US" sz="3200">
                <a:solidFill>
                  <a:srgbClr val="ff0000"/>
                </a:solidFill>
                <a:latin typeface="Tahoma"/>
              </a:rPr>
              <a:t>sketch_oct10a | arduino 1.6.3</a:t>
            </a:r>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5" name="TextShape 1"/>
          <p:cNvSpPr txBox="1"/>
          <p:nvPr/>
        </p:nvSpPr>
        <p:spPr>
          <a:xfrm>
            <a:off x="152280" y="0"/>
            <a:ext cx="8791200" cy="775800"/>
          </a:xfrm>
          <a:prstGeom prst="rect">
            <a:avLst/>
          </a:prstGeom>
        </p:spPr>
        <p:txBody>
          <a:bodyPr/>
          <a:p>
            <a:pPr>
              <a:lnSpc>
                <a:spcPct val="100000"/>
              </a:lnSpc>
            </a:pPr>
            <a:r>
              <a:rPr lang="en-US" sz="4000">
                <a:solidFill>
                  <a:srgbClr val="333399"/>
                </a:solidFill>
                <a:latin typeface="Tahoma"/>
              </a:rPr>
              <a:t>ARDUINO IDE Commands (Buttons)</a:t>
            </a:r>
            <a:endParaRPr/>
          </a:p>
        </p:txBody>
      </p:sp>
      <p:sp>
        <p:nvSpPr>
          <p:cNvPr id="176" name="TextShape 2"/>
          <p:cNvSpPr txBox="1"/>
          <p:nvPr/>
        </p:nvSpPr>
        <p:spPr>
          <a:xfrm>
            <a:off x="304920" y="2017800"/>
            <a:ext cx="8650080" cy="4687560"/>
          </a:xfrm>
          <a:prstGeom prst="rect">
            <a:avLst/>
          </a:prstGeom>
        </p:spPr>
        <p:txBody>
          <a:bodyPr/>
          <a:p>
            <a:pPr>
              <a:lnSpc>
                <a:spcPct val="100000"/>
              </a:lnSpc>
            </a:pPr>
            <a:r>
              <a:rPr lang="en-US" sz="3200">
                <a:solidFill>
                  <a:srgbClr val="009900"/>
                </a:solidFill>
                <a:latin typeface="Tahoma"/>
              </a:rPr>
              <a:t>You see 5 button in top left line. They are:</a:t>
            </a:r>
            <a:endParaRPr/>
          </a:p>
          <a:p>
            <a:pPr>
              <a:lnSpc>
                <a:spcPct val="100000"/>
              </a:lnSpc>
            </a:pPr>
            <a:endParaRPr/>
          </a:p>
          <a:p>
            <a:pPr lvl="1">
              <a:lnSpc>
                <a:spcPct val="100000"/>
              </a:lnSpc>
              <a:buSzPct val="55000"/>
              <a:buFont typeface="Wingdings" charset="2"/>
              <a:buChar char=""/>
            </a:pPr>
            <a:r>
              <a:rPr lang="en-US" sz="2800">
                <a:solidFill>
                  <a:srgbClr val="009900"/>
                </a:solidFill>
                <a:latin typeface="Tahoma"/>
              </a:rPr>
              <a:t>VERIFY – </a:t>
            </a:r>
            <a:r>
              <a:rPr lang="en-US" sz="2800">
                <a:solidFill>
                  <a:srgbClr val="7030a0"/>
                </a:solidFill>
                <a:latin typeface="Tahoma"/>
              </a:rPr>
              <a:t>To compile your sketch/program</a:t>
            </a:r>
            <a:endParaRPr/>
          </a:p>
          <a:p>
            <a:pPr lvl="1">
              <a:lnSpc>
                <a:spcPct val="100000"/>
              </a:lnSpc>
              <a:buSzPct val="55000"/>
              <a:buFont typeface="Wingdings" charset="2"/>
              <a:buChar char=""/>
            </a:pPr>
            <a:r>
              <a:rPr lang="en-US" sz="2800">
                <a:solidFill>
                  <a:srgbClr val="009900"/>
                </a:solidFill>
                <a:latin typeface="Tahoma"/>
              </a:rPr>
              <a:t>UPLOAD – </a:t>
            </a:r>
            <a:r>
              <a:rPr lang="en-US" sz="2800">
                <a:solidFill>
                  <a:srgbClr val="7030a0"/>
                </a:solidFill>
                <a:latin typeface="Tahoma"/>
              </a:rPr>
              <a:t>To transfer machine code in board</a:t>
            </a:r>
            <a:endParaRPr/>
          </a:p>
          <a:p>
            <a:pPr lvl="1">
              <a:lnSpc>
                <a:spcPct val="100000"/>
              </a:lnSpc>
              <a:buSzPct val="55000"/>
              <a:buFont typeface="Wingdings" charset="2"/>
              <a:buChar char=""/>
            </a:pPr>
            <a:r>
              <a:rPr lang="en-US" sz="2800">
                <a:solidFill>
                  <a:srgbClr val="009900"/>
                </a:solidFill>
                <a:latin typeface="Tahoma"/>
              </a:rPr>
              <a:t>NEW – </a:t>
            </a:r>
            <a:r>
              <a:rPr lang="en-US" sz="2800">
                <a:solidFill>
                  <a:srgbClr val="7030a0"/>
                </a:solidFill>
                <a:latin typeface="Tahoma"/>
              </a:rPr>
              <a:t>To create a new sketch / program</a:t>
            </a:r>
            <a:endParaRPr/>
          </a:p>
          <a:p>
            <a:pPr lvl="1">
              <a:lnSpc>
                <a:spcPct val="100000"/>
              </a:lnSpc>
              <a:buSzPct val="55000"/>
              <a:buFont typeface="Wingdings" charset="2"/>
              <a:buChar char=""/>
            </a:pPr>
            <a:r>
              <a:rPr lang="en-US" sz="2800">
                <a:solidFill>
                  <a:srgbClr val="009900"/>
                </a:solidFill>
                <a:latin typeface="Tahoma"/>
              </a:rPr>
              <a:t>OPEN – </a:t>
            </a:r>
            <a:r>
              <a:rPr lang="en-US" sz="2800">
                <a:solidFill>
                  <a:srgbClr val="7030a0"/>
                </a:solidFill>
                <a:latin typeface="Tahoma"/>
              </a:rPr>
              <a:t>To open a sketch already stored</a:t>
            </a:r>
            <a:endParaRPr/>
          </a:p>
          <a:p>
            <a:pPr lvl="1">
              <a:lnSpc>
                <a:spcPct val="100000"/>
              </a:lnSpc>
              <a:buSzPct val="55000"/>
              <a:buFont typeface="Wingdings" charset="2"/>
              <a:buChar char=""/>
            </a:pPr>
            <a:r>
              <a:rPr lang="en-US" sz="2800">
                <a:solidFill>
                  <a:srgbClr val="009900"/>
                </a:solidFill>
                <a:latin typeface="Tahoma"/>
              </a:rPr>
              <a:t>SAVE – </a:t>
            </a:r>
            <a:r>
              <a:rPr lang="en-US" sz="2800">
                <a:solidFill>
                  <a:srgbClr val="7030a0"/>
                </a:solidFill>
                <a:latin typeface="Tahoma"/>
              </a:rPr>
              <a:t>To save modification in sketch</a:t>
            </a:r>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7" name="TextShape 1"/>
          <p:cNvSpPr txBox="1"/>
          <p:nvPr/>
        </p:nvSpPr>
        <p:spPr>
          <a:xfrm>
            <a:off x="152280" y="0"/>
            <a:ext cx="8791200" cy="775800"/>
          </a:xfrm>
          <a:prstGeom prst="rect">
            <a:avLst/>
          </a:prstGeom>
        </p:spPr>
        <p:txBody>
          <a:bodyPr/>
          <a:p>
            <a:pPr>
              <a:lnSpc>
                <a:spcPct val="100000"/>
              </a:lnSpc>
            </a:pPr>
            <a:r>
              <a:rPr lang="en-US" sz="4000">
                <a:solidFill>
                  <a:srgbClr val="333399"/>
                </a:solidFill>
                <a:latin typeface="Tahoma"/>
              </a:rPr>
              <a:t>ARDUINO IDE Commands (Buttons)</a:t>
            </a:r>
            <a:endParaRPr/>
          </a:p>
        </p:txBody>
      </p:sp>
      <p:sp>
        <p:nvSpPr>
          <p:cNvPr id="178" name="TextShape 2"/>
          <p:cNvSpPr txBox="1"/>
          <p:nvPr/>
        </p:nvSpPr>
        <p:spPr>
          <a:xfrm>
            <a:off x="304920" y="2017800"/>
            <a:ext cx="8650080" cy="4687560"/>
          </a:xfrm>
          <a:prstGeom prst="rect">
            <a:avLst/>
          </a:prstGeom>
        </p:spPr>
        <p:txBody>
          <a:bodyPr/>
          <a:p>
            <a:pPr>
              <a:lnSpc>
                <a:spcPct val="100000"/>
              </a:lnSpc>
            </a:pPr>
            <a:r>
              <a:rPr lang="en-US" sz="3200">
                <a:solidFill>
                  <a:srgbClr val="009900"/>
                </a:solidFill>
                <a:latin typeface="Tahoma"/>
              </a:rPr>
              <a:t>You see some Menu button on top left side.</a:t>
            </a:r>
            <a:endParaRPr/>
          </a:p>
          <a:p>
            <a:pPr lvl="1">
              <a:lnSpc>
                <a:spcPct val="100000"/>
              </a:lnSpc>
              <a:buSzPct val="55000"/>
              <a:buFont typeface="Wingdings" charset="2"/>
              <a:buChar char=""/>
            </a:pPr>
            <a:r>
              <a:rPr lang="en-US" sz="2800">
                <a:solidFill>
                  <a:srgbClr val="0070c0"/>
                </a:solidFill>
                <a:latin typeface="Tahoma"/>
              </a:rPr>
              <a:t>FILE – </a:t>
            </a:r>
            <a:endParaRPr/>
          </a:p>
          <a:p>
            <a:pPr lvl="1">
              <a:lnSpc>
                <a:spcPct val="100000"/>
              </a:lnSpc>
              <a:buSzPct val="55000"/>
              <a:buFont typeface="Wingdings" charset="2"/>
              <a:buChar char=""/>
            </a:pPr>
            <a:r>
              <a:rPr lang="en-US" sz="2800">
                <a:solidFill>
                  <a:srgbClr val="0070c0"/>
                </a:solidFill>
                <a:latin typeface="Tahoma"/>
              </a:rPr>
              <a:t>EDIT – </a:t>
            </a:r>
            <a:endParaRPr/>
          </a:p>
          <a:p>
            <a:pPr lvl="1">
              <a:lnSpc>
                <a:spcPct val="100000"/>
              </a:lnSpc>
              <a:buSzPct val="55000"/>
              <a:buFont typeface="Wingdings" charset="2"/>
              <a:buChar char=""/>
            </a:pPr>
            <a:r>
              <a:rPr lang="en-US" sz="2800">
                <a:solidFill>
                  <a:srgbClr val="0070c0"/>
                </a:solidFill>
                <a:latin typeface="Tahoma"/>
              </a:rPr>
              <a:t>SKETCH– </a:t>
            </a:r>
            <a:endParaRPr/>
          </a:p>
          <a:p>
            <a:pPr lvl="1">
              <a:lnSpc>
                <a:spcPct val="100000"/>
              </a:lnSpc>
              <a:buSzPct val="55000"/>
              <a:buFont typeface="Wingdings" charset="2"/>
              <a:buChar char=""/>
            </a:pPr>
            <a:r>
              <a:rPr lang="en-US" sz="2800">
                <a:solidFill>
                  <a:srgbClr val="0070c0"/>
                </a:solidFill>
                <a:latin typeface="Tahoma"/>
              </a:rPr>
              <a:t>TOOLS – </a:t>
            </a:r>
            <a:endParaRPr/>
          </a:p>
          <a:p>
            <a:pPr lvl="1">
              <a:lnSpc>
                <a:spcPct val="100000"/>
              </a:lnSpc>
              <a:buSzPct val="55000"/>
              <a:buFont typeface="Wingdings" charset="2"/>
              <a:buChar char=""/>
            </a:pPr>
            <a:r>
              <a:rPr lang="en-US" sz="2800">
                <a:solidFill>
                  <a:srgbClr val="0070c0"/>
                </a:solidFill>
                <a:latin typeface="Tahoma"/>
              </a:rPr>
              <a:t>HELP – </a:t>
            </a:r>
            <a:endParaRPr/>
          </a:p>
          <a:p>
            <a:pPr>
              <a:lnSpc>
                <a:spcPct val="100000"/>
              </a:lnSpc>
            </a:pPr>
            <a:r>
              <a:rPr lang="en-US" sz="3200">
                <a:solidFill>
                  <a:srgbClr val="ff0000"/>
                </a:solidFill>
                <a:latin typeface="Tahoma"/>
              </a:rPr>
              <a:t>We will not worry what they all mean now but learn about them as we need……</a:t>
            </a:r>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9" name="TextShape 1"/>
          <p:cNvSpPr txBox="1"/>
          <p:nvPr/>
        </p:nvSpPr>
        <p:spPr>
          <a:xfrm>
            <a:off x="152280" y="0"/>
            <a:ext cx="8791200" cy="775800"/>
          </a:xfrm>
          <a:prstGeom prst="rect">
            <a:avLst/>
          </a:prstGeom>
        </p:spPr>
        <p:txBody>
          <a:bodyPr/>
          <a:p>
            <a:pPr>
              <a:lnSpc>
                <a:spcPct val="100000"/>
              </a:lnSpc>
            </a:pPr>
            <a:r>
              <a:rPr lang="en-US" sz="4000">
                <a:solidFill>
                  <a:srgbClr val="333399"/>
                </a:solidFill>
                <a:latin typeface="Tahoma"/>
              </a:rPr>
              <a:t>ARDUINO IDE Examples</a:t>
            </a:r>
            <a:endParaRPr/>
          </a:p>
        </p:txBody>
      </p:sp>
      <p:sp>
        <p:nvSpPr>
          <p:cNvPr id="180" name="TextShape 2"/>
          <p:cNvSpPr txBox="1"/>
          <p:nvPr/>
        </p:nvSpPr>
        <p:spPr>
          <a:xfrm>
            <a:off x="228600" y="1905120"/>
            <a:ext cx="8726040" cy="4800240"/>
          </a:xfrm>
          <a:prstGeom prst="rect">
            <a:avLst/>
          </a:prstGeom>
        </p:spPr>
        <p:txBody>
          <a:bodyPr/>
          <a:p>
            <a:pPr>
              <a:lnSpc>
                <a:spcPct val="100000"/>
              </a:lnSpc>
              <a:buSzPct val="60000"/>
              <a:buFont typeface="Wingdings" charset="2"/>
              <a:buChar char=""/>
            </a:pPr>
            <a:r>
              <a:rPr lang="en-US" sz="3200">
                <a:solidFill>
                  <a:srgbClr val="009900"/>
                </a:solidFill>
                <a:latin typeface="Tahoma"/>
              </a:rPr>
              <a:t>Arduino is famous for its pre-formed or tested sample sketches or programs to help us as starting point.</a:t>
            </a:r>
            <a:endParaRPr/>
          </a:p>
          <a:p>
            <a:pPr>
              <a:lnSpc>
                <a:spcPct val="100000"/>
              </a:lnSpc>
              <a:buSzPct val="60000"/>
              <a:buFont typeface="Wingdings" charset="2"/>
              <a:buChar char=""/>
            </a:pPr>
            <a:r>
              <a:rPr lang="en-US" sz="3200">
                <a:solidFill>
                  <a:srgbClr val="009900"/>
                </a:solidFill>
                <a:latin typeface="Tahoma"/>
              </a:rPr>
              <a:t>These are clubbed under </a:t>
            </a:r>
            <a:endParaRPr/>
          </a:p>
          <a:p>
            <a:pPr>
              <a:lnSpc>
                <a:spcPct val="100000"/>
              </a:lnSpc>
            </a:pPr>
            <a:r>
              <a:rPr lang="en-US" sz="3200">
                <a:solidFill>
                  <a:srgbClr val="0070c0"/>
                </a:solidFill>
                <a:latin typeface="Tahoma"/>
              </a:rPr>
              <a:t>File -&gt; Examples</a:t>
            </a:r>
            <a:r>
              <a:rPr lang="en-US" sz="3200">
                <a:solidFill>
                  <a:srgbClr val="009900"/>
                </a:solidFill>
                <a:latin typeface="Tahoma"/>
              </a:rPr>
              <a:t> </a:t>
            </a:r>
            <a:endParaRPr/>
          </a:p>
          <a:p>
            <a:pPr>
              <a:lnSpc>
                <a:spcPct val="100000"/>
              </a:lnSpc>
            </a:pPr>
            <a:r>
              <a:rPr lang="en-US" sz="3200">
                <a:solidFill>
                  <a:srgbClr val="009900"/>
                </a:solidFill>
                <a:latin typeface="Tahoma"/>
              </a:rPr>
              <a:t>They are grouped in 27 categories for easy understanding. We will use </a:t>
            </a:r>
            <a:r>
              <a:rPr lang="en-US" sz="3200">
                <a:solidFill>
                  <a:srgbClr val="0070c0"/>
                </a:solidFill>
                <a:latin typeface="Tahoma"/>
              </a:rPr>
              <a:t>Basics, Digital, Analog, Communications and Liquid Crystal</a:t>
            </a:r>
            <a:r>
              <a:rPr lang="en-US" sz="3200">
                <a:solidFill>
                  <a:srgbClr val="ff0000"/>
                </a:solidFill>
                <a:latin typeface="Tahoma"/>
              </a:rPr>
              <a:t>. We have added IRremote.</a:t>
            </a:r>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1" name="TextShape 1"/>
          <p:cNvSpPr txBox="1"/>
          <p:nvPr/>
        </p:nvSpPr>
        <p:spPr>
          <a:xfrm>
            <a:off x="152280" y="0"/>
            <a:ext cx="8791200" cy="775800"/>
          </a:xfrm>
          <a:prstGeom prst="rect">
            <a:avLst/>
          </a:prstGeom>
        </p:spPr>
        <p:txBody>
          <a:bodyPr/>
          <a:p>
            <a:pPr>
              <a:lnSpc>
                <a:spcPct val="100000"/>
              </a:lnSpc>
            </a:pPr>
            <a:r>
              <a:rPr lang="en-US" sz="4000">
                <a:solidFill>
                  <a:srgbClr val="333399"/>
                </a:solidFill>
                <a:latin typeface="Tahoma"/>
              </a:rPr>
              <a:t>Select Arduino Board &amp; Port used…</a:t>
            </a:r>
            <a:endParaRPr/>
          </a:p>
        </p:txBody>
      </p:sp>
      <p:sp>
        <p:nvSpPr>
          <p:cNvPr id="182" name="TextShape 2"/>
          <p:cNvSpPr txBox="1"/>
          <p:nvPr/>
        </p:nvSpPr>
        <p:spPr>
          <a:xfrm>
            <a:off x="228600" y="1905120"/>
            <a:ext cx="8726040" cy="4800240"/>
          </a:xfrm>
          <a:prstGeom prst="rect">
            <a:avLst/>
          </a:prstGeom>
        </p:spPr>
        <p:txBody>
          <a:bodyPr/>
          <a:p>
            <a:pPr>
              <a:lnSpc>
                <a:spcPct val="100000"/>
              </a:lnSpc>
            </a:pPr>
            <a:r>
              <a:rPr lang="en-US" sz="3000">
                <a:solidFill>
                  <a:srgbClr val="009900"/>
                </a:solidFill>
                <a:latin typeface="Tahoma"/>
              </a:rPr>
              <a:t>Let us say we wish run a sketch from Examples:</a:t>
            </a:r>
            <a:endParaRPr/>
          </a:p>
          <a:p>
            <a:pPr>
              <a:lnSpc>
                <a:spcPct val="100000"/>
              </a:lnSpc>
              <a:buSzPct val="60000"/>
              <a:buFont typeface="Wingdings" charset="2"/>
              <a:buAutoNum type="arabicPeriod"/>
            </a:pPr>
            <a:r>
              <a:rPr lang="en-US" sz="3000">
                <a:solidFill>
                  <a:srgbClr val="0070c0"/>
                </a:solidFill>
                <a:latin typeface="Tahoma"/>
              </a:rPr>
              <a:t>File</a:t>
            </a:r>
            <a:r>
              <a:rPr lang="en-US" sz="3000">
                <a:solidFill>
                  <a:srgbClr val="00b0f0"/>
                </a:solidFill>
                <a:latin typeface="Tahoma"/>
              </a:rPr>
              <a:t> </a:t>
            </a:r>
            <a:r>
              <a:rPr lang="en-US" sz="3000">
                <a:solidFill>
                  <a:srgbClr val="0070c0"/>
                </a:solidFill>
                <a:latin typeface="Tahoma"/>
              </a:rPr>
              <a:t>-&gt; Examples-&gt;Basics-&gt;Blink</a:t>
            </a:r>
            <a:endParaRPr/>
          </a:p>
          <a:p>
            <a:pPr>
              <a:lnSpc>
                <a:spcPct val="100000"/>
              </a:lnSpc>
              <a:buSzPct val="60000"/>
              <a:buFont typeface="Wingdings" charset="2"/>
              <a:buAutoNum type="arabicPeriod"/>
            </a:pPr>
            <a:r>
              <a:rPr lang="en-US" sz="3000">
                <a:solidFill>
                  <a:srgbClr val="009900"/>
                </a:solidFill>
                <a:latin typeface="Tahoma"/>
              </a:rPr>
              <a:t>This will open original Blink sketch in a new window. We will work in that window now. Do not bother about old window.</a:t>
            </a:r>
            <a:endParaRPr/>
          </a:p>
          <a:p>
            <a:pPr>
              <a:lnSpc>
                <a:spcPct val="100000"/>
              </a:lnSpc>
              <a:buSzPct val="60000"/>
              <a:buFont typeface="Wingdings" charset="2"/>
              <a:buAutoNum type="arabicPeriod"/>
            </a:pPr>
            <a:r>
              <a:rPr lang="en-US" sz="3000">
                <a:solidFill>
                  <a:srgbClr val="009900"/>
                </a:solidFill>
                <a:latin typeface="Tahoma"/>
              </a:rPr>
              <a:t>Now select the board and programming port using </a:t>
            </a:r>
            <a:r>
              <a:rPr lang="en-US" sz="3000">
                <a:solidFill>
                  <a:srgbClr val="0070c0"/>
                </a:solidFill>
                <a:latin typeface="Tahoma"/>
              </a:rPr>
              <a:t>Tools-&gt; Board -&gt; ARDUINO UNO. </a:t>
            </a:r>
            <a:r>
              <a:rPr lang="en-US" sz="3000">
                <a:solidFill>
                  <a:srgbClr val="009900"/>
                </a:solidFill>
                <a:latin typeface="Tahoma"/>
              </a:rPr>
              <a:t>This will select our board.</a:t>
            </a:r>
            <a:endParaRPr/>
          </a:p>
          <a:p>
            <a:pPr>
              <a:lnSpc>
                <a:spcPct val="100000"/>
              </a:lnSpc>
            </a:pPr>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TextShape 1"/>
          <p:cNvSpPr txBox="1"/>
          <p:nvPr/>
        </p:nvSpPr>
        <p:spPr>
          <a:xfrm>
            <a:off x="380880" y="0"/>
            <a:ext cx="8562600" cy="1066320"/>
          </a:xfrm>
          <a:prstGeom prst="rect">
            <a:avLst/>
          </a:prstGeom>
        </p:spPr>
        <p:txBody>
          <a:bodyPr anchor="b"/>
          <a:p>
            <a:pPr>
              <a:lnSpc>
                <a:spcPct val="100000"/>
              </a:lnSpc>
            </a:pPr>
            <a:r>
              <a:rPr lang="en-US" sz="3200">
                <a:solidFill>
                  <a:srgbClr val="333399"/>
                </a:solidFill>
                <a:latin typeface="Tahoma"/>
              </a:rPr>
              <a:t>At the end of this workshop, you will be conversant about …</a:t>
            </a:r>
            <a:endParaRPr/>
          </a:p>
        </p:txBody>
      </p:sp>
      <p:sp>
        <p:nvSpPr>
          <p:cNvPr id="106" name="TextShape 2"/>
          <p:cNvSpPr txBox="1"/>
          <p:nvPr/>
        </p:nvSpPr>
        <p:spPr>
          <a:xfrm>
            <a:off x="228600" y="2017800"/>
            <a:ext cx="8726040" cy="4611240"/>
          </a:xfrm>
          <a:prstGeom prst="rect">
            <a:avLst/>
          </a:prstGeom>
        </p:spPr>
        <p:txBody>
          <a:bodyPr/>
          <a:p>
            <a:pPr>
              <a:lnSpc>
                <a:spcPct val="90000"/>
              </a:lnSpc>
              <a:buSzPct val="60000"/>
              <a:buFont typeface="Wingdings" charset="2"/>
              <a:buChar char=""/>
            </a:pPr>
            <a:r>
              <a:rPr lang="en-US" sz="3200">
                <a:solidFill>
                  <a:srgbClr val="990000"/>
                </a:solidFill>
                <a:latin typeface="Tahoma"/>
              </a:rPr>
              <a:t>Simple digital input and output</a:t>
            </a:r>
            <a:endParaRPr/>
          </a:p>
          <a:p>
            <a:pPr>
              <a:lnSpc>
                <a:spcPct val="90000"/>
              </a:lnSpc>
              <a:buSzPct val="60000"/>
              <a:buFont typeface="Wingdings" charset="2"/>
              <a:buChar char=""/>
            </a:pPr>
            <a:r>
              <a:rPr lang="en-US" sz="3200">
                <a:solidFill>
                  <a:srgbClr val="990000"/>
                </a:solidFill>
                <a:latin typeface="Tahoma"/>
              </a:rPr>
              <a:t>Simple analog input</a:t>
            </a:r>
            <a:endParaRPr/>
          </a:p>
          <a:p>
            <a:pPr>
              <a:lnSpc>
                <a:spcPct val="90000"/>
              </a:lnSpc>
              <a:buSzPct val="60000"/>
              <a:buFont typeface="Wingdings" charset="2"/>
              <a:buChar char=""/>
            </a:pPr>
            <a:r>
              <a:rPr lang="en-US" sz="3200">
                <a:solidFill>
                  <a:srgbClr val="990000"/>
                </a:solidFill>
                <a:latin typeface="Tahoma"/>
              </a:rPr>
              <a:t>Analog output using a PWM</a:t>
            </a:r>
            <a:endParaRPr/>
          </a:p>
          <a:p>
            <a:pPr>
              <a:lnSpc>
                <a:spcPct val="90000"/>
              </a:lnSpc>
              <a:buSzPct val="60000"/>
              <a:buFont typeface="Wingdings" charset="2"/>
              <a:buChar char=""/>
            </a:pPr>
            <a:r>
              <a:rPr lang="en-US" sz="3200">
                <a:solidFill>
                  <a:srgbClr val="990000"/>
                </a:solidFill>
                <a:latin typeface="Tahoma"/>
              </a:rPr>
              <a:t>Interfacing switches, LEDs, buzzer, potentiometer and LCD display.</a:t>
            </a:r>
            <a:endParaRPr/>
          </a:p>
          <a:p>
            <a:pPr>
              <a:lnSpc>
                <a:spcPct val="90000"/>
              </a:lnSpc>
              <a:buSzPct val="60000"/>
              <a:buFont typeface="Wingdings" charset="2"/>
              <a:buChar char=""/>
            </a:pPr>
            <a:r>
              <a:rPr lang="en-US" sz="3200">
                <a:solidFill>
                  <a:srgbClr val="990000"/>
                </a:solidFill>
                <a:latin typeface="Tahoma"/>
              </a:rPr>
              <a:t>Serial Communication with PC</a:t>
            </a:r>
            <a:endParaRPr/>
          </a:p>
          <a:p>
            <a:pPr>
              <a:lnSpc>
                <a:spcPct val="90000"/>
              </a:lnSpc>
              <a:buSzPct val="60000"/>
              <a:buFont typeface="Wingdings" charset="2"/>
              <a:buChar char=""/>
            </a:pPr>
            <a:r>
              <a:rPr lang="en-US" sz="3200">
                <a:solidFill>
                  <a:srgbClr val="990000"/>
                </a:solidFill>
                <a:latin typeface="Tahoma"/>
              </a:rPr>
              <a:t>Writing some code in C  which will make use of all these interfaces and create a simple application.</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3" name="TextShape 1"/>
          <p:cNvSpPr txBox="1"/>
          <p:nvPr/>
        </p:nvSpPr>
        <p:spPr>
          <a:xfrm>
            <a:off x="152280" y="0"/>
            <a:ext cx="8791200" cy="775800"/>
          </a:xfrm>
          <a:prstGeom prst="rect">
            <a:avLst/>
          </a:prstGeom>
        </p:spPr>
        <p:txBody>
          <a:bodyPr/>
          <a:p>
            <a:pPr>
              <a:lnSpc>
                <a:spcPct val="100000"/>
              </a:lnSpc>
            </a:pPr>
            <a:r>
              <a:rPr lang="en-US" sz="4000">
                <a:solidFill>
                  <a:srgbClr val="333399"/>
                </a:solidFill>
                <a:latin typeface="Tahoma"/>
              </a:rPr>
              <a:t>Select Arduino Board &amp; Port used…</a:t>
            </a:r>
            <a:endParaRPr/>
          </a:p>
        </p:txBody>
      </p:sp>
      <p:sp>
        <p:nvSpPr>
          <p:cNvPr id="184" name="TextShape 2"/>
          <p:cNvSpPr txBox="1"/>
          <p:nvPr/>
        </p:nvSpPr>
        <p:spPr>
          <a:xfrm>
            <a:off x="228600" y="1905120"/>
            <a:ext cx="8726040" cy="4800240"/>
          </a:xfrm>
          <a:prstGeom prst="rect">
            <a:avLst/>
          </a:prstGeom>
        </p:spPr>
        <p:txBody>
          <a:bodyPr/>
          <a:p>
            <a:pPr>
              <a:lnSpc>
                <a:spcPct val="100000"/>
              </a:lnSpc>
            </a:pPr>
            <a:endParaRPr/>
          </a:p>
          <a:p>
            <a:pPr>
              <a:lnSpc>
                <a:spcPct val="100000"/>
              </a:lnSpc>
              <a:buSzPct val="60000"/>
              <a:buFont typeface="Wingdings" charset="2"/>
              <a:buAutoNum type="arabicPeriod"/>
            </a:pPr>
            <a:r>
              <a:rPr lang="en-US" sz="3200">
                <a:solidFill>
                  <a:srgbClr val="009900"/>
                </a:solidFill>
                <a:latin typeface="Tahoma"/>
              </a:rPr>
              <a:t>Now select the programming interface. </a:t>
            </a:r>
            <a:endParaRPr/>
          </a:p>
          <a:p>
            <a:pPr>
              <a:lnSpc>
                <a:spcPct val="100000"/>
              </a:lnSpc>
              <a:buSzPct val="60000"/>
              <a:buFont typeface="Wingdings" charset="2"/>
              <a:buAutoNum type="arabicPeriod"/>
            </a:pPr>
            <a:r>
              <a:rPr lang="en-US" sz="3200">
                <a:solidFill>
                  <a:srgbClr val="009900"/>
                </a:solidFill>
                <a:latin typeface="Tahoma"/>
              </a:rPr>
              <a:t>If board is connected AND device driver is installed and a name to serial port is given as such as COMnn, select it. </a:t>
            </a:r>
            <a:endParaRPr/>
          </a:p>
          <a:p>
            <a:pPr>
              <a:lnSpc>
                <a:spcPct val="100000"/>
              </a:lnSpc>
              <a:buSzPct val="60000"/>
              <a:buFont typeface="Wingdings" charset="2"/>
              <a:buAutoNum type="arabicPeriod"/>
            </a:pPr>
            <a:r>
              <a:rPr lang="en-US" sz="3200">
                <a:solidFill>
                  <a:srgbClr val="009900"/>
                </a:solidFill>
                <a:latin typeface="Tahoma"/>
              </a:rPr>
              <a:t>Select </a:t>
            </a:r>
            <a:r>
              <a:rPr lang="en-US" sz="3200">
                <a:solidFill>
                  <a:srgbClr val="0070c0"/>
                </a:solidFill>
                <a:latin typeface="Tahoma"/>
              </a:rPr>
              <a:t>Tools-&gt; Port-&gt; COMnn </a:t>
            </a:r>
            <a:r>
              <a:rPr lang="en-US" sz="3200">
                <a:solidFill>
                  <a:srgbClr val="009900"/>
                </a:solidFill>
                <a:latin typeface="Tahoma"/>
              </a:rPr>
              <a:t>This will select virtual serial port created by USB to Serial Driver. </a:t>
            </a:r>
            <a:endParaRPr/>
          </a:p>
          <a:p>
            <a:pPr>
              <a:lnSpc>
                <a:spcPct val="100000"/>
              </a:lnSpc>
            </a:pPr>
            <a:endParaRPr/>
          </a:p>
          <a:p>
            <a:pPr>
              <a:lnSpc>
                <a:spcPct val="100000"/>
              </a:lnSpc>
            </a:pPr>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5" name="TextShape 1"/>
          <p:cNvSpPr txBox="1"/>
          <p:nvPr/>
        </p:nvSpPr>
        <p:spPr>
          <a:xfrm>
            <a:off x="152280" y="0"/>
            <a:ext cx="8791200" cy="775800"/>
          </a:xfrm>
          <a:prstGeom prst="rect">
            <a:avLst/>
          </a:prstGeom>
        </p:spPr>
        <p:txBody>
          <a:bodyPr/>
          <a:p>
            <a:pPr>
              <a:lnSpc>
                <a:spcPct val="100000"/>
              </a:lnSpc>
            </a:pPr>
            <a:r>
              <a:rPr lang="en-US" sz="4000">
                <a:solidFill>
                  <a:srgbClr val="333399"/>
                </a:solidFill>
                <a:latin typeface="Tahoma"/>
              </a:rPr>
              <a:t>A Typical Sketch Development</a:t>
            </a:r>
            <a:endParaRPr/>
          </a:p>
        </p:txBody>
      </p:sp>
      <p:sp>
        <p:nvSpPr>
          <p:cNvPr id="186" name="TextShape 2"/>
          <p:cNvSpPr txBox="1"/>
          <p:nvPr/>
        </p:nvSpPr>
        <p:spPr>
          <a:xfrm>
            <a:off x="228600" y="1905120"/>
            <a:ext cx="8726040" cy="4800240"/>
          </a:xfrm>
          <a:prstGeom prst="rect">
            <a:avLst/>
          </a:prstGeom>
        </p:spPr>
        <p:txBody>
          <a:bodyPr/>
          <a:p>
            <a:pPr>
              <a:lnSpc>
                <a:spcPct val="100000"/>
              </a:lnSpc>
            </a:pPr>
            <a:r>
              <a:rPr lang="en-US" sz="2800">
                <a:solidFill>
                  <a:srgbClr val="009900"/>
                </a:solidFill>
                <a:latin typeface="Tahoma"/>
              </a:rPr>
              <a:t>8. Press </a:t>
            </a:r>
            <a:r>
              <a:rPr lang="en-US" sz="2800">
                <a:solidFill>
                  <a:srgbClr val="7030a0"/>
                </a:solidFill>
                <a:latin typeface="Tahoma"/>
              </a:rPr>
              <a:t>VERIFY</a:t>
            </a:r>
            <a:r>
              <a:rPr lang="en-US" sz="2800">
                <a:solidFill>
                  <a:srgbClr val="009900"/>
                </a:solidFill>
                <a:latin typeface="Tahoma"/>
              </a:rPr>
              <a:t> Button. Bottom right shows progress bar.</a:t>
            </a:r>
            <a:endParaRPr/>
          </a:p>
          <a:p>
            <a:pPr>
              <a:lnSpc>
                <a:spcPct val="100000"/>
              </a:lnSpc>
            </a:pPr>
            <a:endParaRPr/>
          </a:p>
          <a:p>
            <a:pPr>
              <a:lnSpc>
                <a:spcPct val="100000"/>
              </a:lnSpc>
            </a:pPr>
            <a:r>
              <a:rPr lang="en-US" sz="2800">
                <a:solidFill>
                  <a:srgbClr val="009900"/>
                </a:solidFill>
                <a:latin typeface="Tahoma"/>
              </a:rPr>
              <a:t>9. Bottom left line shows </a:t>
            </a:r>
            <a:r>
              <a:rPr lang="en-US" sz="2800">
                <a:solidFill>
                  <a:srgbClr val="ff0000"/>
                </a:solidFill>
                <a:latin typeface="Tahoma"/>
              </a:rPr>
              <a:t>Compiling Sketch… </a:t>
            </a:r>
            <a:r>
              <a:rPr lang="en-US" sz="2800">
                <a:solidFill>
                  <a:srgbClr val="009900"/>
                </a:solidFill>
                <a:latin typeface="Tahoma"/>
              </a:rPr>
              <a:t>and after some time as </a:t>
            </a:r>
            <a:r>
              <a:rPr lang="en-US" sz="2800">
                <a:solidFill>
                  <a:srgbClr val="ff0000"/>
                </a:solidFill>
                <a:latin typeface="Tahoma"/>
              </a:rPr>
              <a:t>Done Compiling</a:t>
            </a:r>
            <a:r>
              <a:rPr lang="en-US" sz="2800">
                <a:solidFill>
                  <a:srgbClr val="009900"/>
                </a:solidFill>
                <a:latin typeface="Tahoma"/>
              </a:rPr>
              <a:t>. Now IDE has created machine code file for us and it is ready to send it to Board.</a:t>
            </a:r>
            <a:endParaRPr/>
          </a:p>
          <a:p>
            <a:pPr>
              <a:lnSpc>
                <a:spcPct val="100000"/>
              </a:lnSpc>
            </a:pPr>
            <a:endParaRPr/>
          </a:p>
          <a:p>
            <a:pPr>
              <a:lnSpc>
                <a:spcPct val="100000"/>
              </a:lnSpc>
            </a:pPr>
            <a:r>
              <a:rPr lang="en-US" sz="2800">
                <a:solidFill>
                  <a:srgbClr val="ff0000"/>
                </a:solidFill>
                <a:latin typeface="Tahoma"/>
              </a:rPr>
              <a:t>10. If there were any compilation errors they will be highlighted in red at the bottom of the screen.</a:t>
            </a: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7" name="TextShape 1"/>
          <p:cNvSpPr txBox="1"/>
          <p:nvPr/>
        </p:nvSpPr>
        <p:spPr>
          <a:xfrm>
            <a:off x="152280" y="0"/>
            <a:ext cx="8791200" cy="775800"/>
          </a:xfrm>
          <a:prstGeom prst="rect">
            <a:avLst/>
          </a:prstGeom>
        </p:spPr>
        <p:txBody>
          <a:bodyPr/>
          <a:p>
            <a:pPr>
              <a:lnSpc>
                <a:spcPct val="100000"/>
              </a:lnSpc>
            </a:pPr>
            <a:r>
              <a:rPr lang="en-US" sz="4000">
                <a:solidFill>
                  <a:srgbClr val="333399"/>
                </a:solidFill>
                <a:latin typeface="Tahoma"/>
              </a:rPr>
              <a:t>A Typical Sketch Development</a:t>
            </a:r>
            <a:endParaRPr/>
          </a:p>
        </p:txBody>
      </p:sp>
      <p:sp>
        <p:nvSpPr>
          <p:cNvPr id="188" name="TextShape 2"/>
          <p:cNvSpPr txBox="1"/>
          <p:nvPr/>
        </p:nvSpPr>
        <p:spPr>
          <a:xfrm>
            <a:off x="228600" y="1905120"/>
            <a:ext cx="8726040" cy="4800240"/>
          </a:xfrm>
          <a:prstGeom prst="rect">
            <a:avLst/>
          </a:prstGeom>
        </p:spPr>
        <p:txBody>
          <a:bodyPr/>
          <a:p>
            <a:pPr>
              <a:lnSpc>
                <a:spcPct val="100000"/>
              </a:lnSpc>
            </a:pPr>
            <a:r>
              <a:rPr lang="en-US" sz="3000">
                <a:solidFill>
                  <a:srgbClr val="009900"/>
                </a:solidFill>
                <a:latin typeface="Tahoma"/>
              </a:rPr>
              <a:t>11. </a:t>
            </a:r>
            <a:r>
              <a:rPr lang="en-US" sz="3000">
                <a:solidFill>
                  <a:srgbClr val="7030a0"/>
                </a:solidFill>
                <a:latin typeface="Tahoma"/>
              </a:rPr>
              <a:t>UPLOAD</a:t>
            </a:r>
            <a:r>
              <a:rPr lang="en-US" sz="3000">
                <a:solidFill>
                  <a:srgbClr val="009900"/>
                </a:solidFill>
                <a:latin typeface="Tahoma"/>
              </a:rPr>
              <a:t> button on top left, performs dual tasks of compilation as well as transportation of machine code to the board. When we  press </a:t>
            </a:r>
            <a:r>
              <a:rPr lang="en-US" sz="3000">
                <a:solidFill>
                  <a:srgbClr val="7030a0"/>
                </a:solidFill>
                <a:latin typeface="Tahoma"/>
              </a:rPr>
              <a:t>UPLOAD</a:t>
            </a:r>
            <a:r>
              <a:rPr lang="en-US" sz="3000">
                <a:solidFill>
                  <a:srgbClr val="009900"/>
                </a:solidFill>
                <a:latin typeface="Tahoma"/>
              </a:rPr>
              <a:t> button, the IDE bottom line shows first </a:t>
            </a:r>
            <a:r>
              <a:rPr lang="en-US" sz="3000">
                <a:solidFill>
                  <a:srgbClr val="0070c0"/>
                </a:solidFill>
                <a:latin typeface="Tahoma"/>
              </a:rPr>
              <a:t>Compiling Sketch </a:t>
            </a:r>
            <a:r>
              <a:rPr lang="en-US" sz="3000">
                <a:solidFill>
                  <a:srgbClr val="009900"/>
                </a:solidFill>
                <a:latin typeface="Tahoma"/>
              </a:rPr>
              <a:t>and then </a:t>
            </a:r>
            <a:r>
              <a:rPr lang="en-US" sz="3000">
                <a:solidFill>
                  <a:srgbClr val="0070c0"/>
                </a:solidFill>
                <a:latin typeface="Tahoma"/>
              </a:rPr>
              <a:t>Uploading….</a:t>
            </a:r>
            <a:endParaRPr/>
          </a:p>
          <a:p>
            <a:pPr>
              <a:lnSpc>
                <a:spcPct val="100000"/>
              </a:lnSpc>
            </a:pPr>
            <a:endParaRPr/>
          </a:p>
          <a:p>
            <a:pPr>
              <a:lnSpc>
                <a:spcPct val="100000"/>
              </a:lnSpc>
            </a:pPr>
            <a:r>
              <a:rPr lang="en-US" sz="2800">
                <a:solidFill>
                  <a:srgbClr val="ff0000"/>
                </a:solidFill>
                <a:latin typeface="Tahoma"/>
              </a:rPr>
              <a:t>If some issue then  above message remains there for quite some time and then an error message in red colour on black background appears the left bottom.</a:t>
            </a:r>
            <a:endParaRPr/>
          </a:p>
          <a:p>
            <a:pPr>
              <a:lnSpc>
                <a:spcPct val="100000"/>
              </a:lnSpc>
            </a:pPr>
            <a:endParaRPr/>
          </a:p>
          <a:p>
            <a:pPr>
              <a:lnSpc>
                <a:spcPct val="100000"/>
              </a:lnSpc>
            </a:pPr>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9" name="TextShape 1"/>
          <p:cNvSpPr txBox="1"/>
          <p:nvPr/>
        </p:nvSpPr>
        <p:spPr>
          <a:xfrm>
            <a:off x="152280" y="0"/>
            <a:ext cx="8791200" cy="775800"/>
          </a:xfrm>
          <a:prstGeom prst="rect">
            <a:avLst/>
          </a:prstGeom>
        </p:spPr>
        <p:txBody>
          <a:bodyPr/>
          <a:p>
            <a:pPr>
              <a:lnSpc>
                <a:spcPct val="100000"/>
              </a:lnSpc>
            </a:pPr>
            <a:r>
              <a:rPr lang="en-US" sz="4000">
                <a:solidFill>
                  <a:srgbClr val="333399"/>
                </a:solidFill>
                <a:latin typeface="Tahoma"/>
              </a:rPr>
              <a:t>A Typical Sketch Development</a:t>
            </a:r>
            <a:endParaRPr/>
          </a:p>
        </p:txBody>
      </p:sp>
      <p:sp>
        <p:nvSpPr>
          <p:cNvPr id="190" name="TextShape 2"/>
          <p:cNvSpPr txBox="1"/>
          <p:nvPr/>
        </p:nvSpPr>
        <p:spPr>
          <a:xfrm>
            <a:off x="228600" y="1905120"/>
            <a:ext cx="8726040" cy="4800240"/>
          </a:xfrm>
          <a:prstGeom prst="rect">
            <a:avLst/>
          </a:prstGeom>
        </p:spPr>
        <p:txBody>
          <a:bodyPr/>
          <a:p>
            <a:pPr>
              <a:lnSpc>
                <a:spcPct val="100000"/>
              </a:lnSpc>
            </a:pPr>
            <a:endParaRPr/>
          </a:p>
          <a:p>
            <a:pPr>
              <a:lnSpc>
                <a:spcPct val="100000"/>
              </a:lnSpc>
            </a:pPr>
            <a:r>
              <a:rPr lang="en-US" sz="3200">
                <a:solidFill>
                  <a:srgbClr val="009900"/>
                </a:solidFill>
                <a:latin typeface="Tahoma"/>
              </a:rPr>
              <a:t>12. If the board is connected and powered, the uploading will begin in 2-3 seconds. The Debug LED as well as Tx and Rx LEDs on board will blink on the board indicating that machine code file is being transferred from PC to board. The time it takes depends upon length of program but it is usually 2 to 10 seconds. </a:t>
            </a:r>
            <a:endParaRPr/>
          </a:p>
          <a:p>
            <a:pPr>
              <a:lnSpc>
                <a:spcPct val="100000"/>
              </a:lnSpc>
            </a:pPr>
            <a:endParaRPr/>
          </a:p>
          <a:p>
            <a:pPr>
              <a:lnSpc>
                <a:spcPct val="100000"/>
              </a:lnSpc>
            </a:pPr>
            <a:endParaRPr/>
          </a:p>
          <a:p>
            <a:pPr>
              <a:lnSpc>
                <a:spcPct val="100000"/>
              </a:lnSpc>
            </a:pPr>
            <a:endParaRPr/>
          </a:p>
        </p:txBody>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1" name="TextShape 1"/>
          <p:cNvSpPr txBox="1"/>
          <p:nvPr/>
        </p:nvSpPr>
        <p:spPr>
          <a:xfrm>
            <a:off x="152280" y="0"/>
            <a:ext cx="8791200" cy="775800"/>
          </a:xfrm>
          <a:prstGeom prst="rect">
            <a:avLst/>
          </a:prstGeom>
        </p:spPr>
        <p:txBody>
          <a:bodyPr/>
          <a:p>
            <a:pPr>
              <a:lnSpc>
                <a:spcPct val="100000"/>
              </a:lnSpc>
            </a:pPr>
            <a:r>
              <a:rPr lang="en-US" sz="4000">
                <a:solidFill>
                  <a:srgbClr val="333399"/>
                </a:solidFill>
                <a:latin typeface="Tahoma"/>
              </a:rPr>
              <a:t>A Typical Sketch Development</a:t>
            </a:r>
            <a:endParaRPr/>
          </a:p>
        </p:txBody>
      </p:sp>
      <p:sp>
        <p:nvSpPr>
          <p:cNvPr id="192" name="TextShape 2"/>
          <p:cNvSpPr txBox="1"/>
          <p:nvPr/>
        </p:nvSpPr>
        <p:spPr>
          <a:xfrm>
            <a:off x="228600" y="1905120"/>
            <a:ext cx="8726040" cy="4800240"/>
          </a:xfrm>
          <a:prstGeom prst="rect">
            <a:avLst/>
          </a:prstGeom>
        </p:spPr>
        <p:txBody>
          <a:bodyPr/>
          <a:p>
            <a:pPr>
              <a:lnSpc>
                <a:spcPct val="100000"/>
              </a:lnSpc>
            </a:pPr>
            <a:r>
              <a:rPr lang="en-US" sz="2800">
                <a:solidFill>
                  <a:srgbClr val="009900"/>
                </a:solidFill>
                <a:latin typeface="Tahoma"/>
              </a:rPr>
              <a:t>13. If successful then a message </a:t>
            </a:r>
            <a:r>
              <a:rPr lang="en-US" sz="2800">
                <a:solidFill>
                  <a:srgbClr val="0070c0"/>
                </a:solidFill>
                <a:latin typeface="Tahoma"/>
              </a:rPr>
              <a:t>Done Uploading. </a:t>
            </a:r>
            <a:r>
              <a:rPr lang="en-US" sz="2800">
                <a:solidFill>
                  <a:srgbClr val="009900"/>
                </a:solidFill>
                <a:latin typeface="Tahoma"/>
              </a:rPr>
              <a:t>appears. (It means that machine code is now stored in non-volatile or flash memory or ROM of the MCU and can be run again and again without downloading.)</a:t>
            </a:r>
            <a:endParaRPr/>
          </a:p>
          <a:p>
            <a:pPr>
              <a:lnSpc>
                <a:spcPct val="100000"/>
              </a:lnSpc>
            </a:pPr>
            <a:r>
              <a:rPr lang="en-US" sz="2800">
                <a:solidFill>
                  <a:srgbClr val="009900"/>
                </a:solidFill>
                <a:latin typeface="Tahoma"/>
              </a:rPr>
              <a:t>14. After this the MCU on board is reset by PC. MCU takes about 1 to 2 seconds and then runs our program or sketch.</a:t>
            </a:r>
            <a:endParaRPr/>
          </a:p>
          <a:p>
            <a:pPr>
              <a:lnSpc>
                <a:spcPct val="100000"/>
              </a:lnSpc>
            </a:pPr>
            <a:r>
              <a:rPr lang="en-US" sz="2800">
                <a:solidFill>
                  <a:srgbClr val="009900"/>
                </a:solidFill>
                <a:latin typeface="Tahoma"/>
              </a:rPr>
              <a:t>15. To rerun any program already stored in flash memory, we need to press RESET button on board.</a:t>
            </a:r>
            <a:endParaRPr/>
          </a:p>
          <a:p>
            <a:pPr>
              <a:lnSpc>
                <a:spcPct val="100000"/>
              </a:lnSpc>
            </a:pPr>
            <a:r>
              <a:rPr lang="en-US" sz="2800">
                <a:solidFill>
                  <a:srgbClr val="009900"/>
                </a:solidFill>
                <a:latin typeface="Tahoma"/>
              </a:rPr>
              <a:t>16. If a program in ROM is corrupted for some reason then we can redo all steps and load fresh machine code in board and run the code.</a:t>
            </a:r>
            <a:endParaRPr/>
          </a:p>
          <a:p>
            <a:pPr>
              <a:lnSpc>
                <a:spcPct val="100000"/>
              </a:lnSpc>
            </a:pPr>
            <a:endParaRPr/>
          </a:p>
        </p:txBody>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3" name="TextShape 1"/>
          <p:cNvSpPr txBox="1"/>
          <p:nvPr/>
        </p:nvSpPr>
        <p:spPr>
          <a:xfrm>
            <a:off x="152280" y="0"/>
            <a:ext cx="8791200" cy="775800"/>
          </a:xfrm>
          <a:prstGeom prst="rect">
            <a:avLst/>
          </a:prstGeom>
        </p:spPr>
        <p:txBody>
          <a:bodyPr/>
          <a:p>
            <a:pPr>
              <a:lnSpc>
                <a:spcPct val="100000"/>
              </a:lnSpc>
            </a:pPr>
            <a:r>
              <a:rPr lang="en-US" sz="4000">
                <a:solidFill>
                  <a:srgbClr val="333399"/>
                </a:solidFill>
                <a:latin typeface="Tahoma"/>
              </a:rPr>
              <a:t>Another Typical Sketch Development</a:t>
            </a:r>
            <a:endParaRPr/>
          </a:p>
        </p:txBody>
      </p:sp>
      <p:sp>
        <p:nvSpPr>
          <p:cNvPr id="194" name="TextShape 2"/>
          <p:cNvSpPr txBox="1"/>
          <p:nvPr/>
        </p:nvSpPr>
        <p:spPr>
          <a:xfrm>
            <a:off x="228600" y="1905120"/>
            <a:ext cx="8726040" cy="4800240"/>
          </a:xfrm>
          <a:prstGeom prst="rect">
            <a:avLst/>
          </a:prstGeom>
        </p:spPr>
        <p:txBody>
          <a:bodyPr/>
          <a:p>
            <a:pPr>
              <a:lnSpc>
                <a:spcPct val="100000"/>
              </a:lnSpc>
            </a:pPr>
            <a:r>
              <a:rPr lang="en-US" sz="2400">
                <a:solidFill>
                  <a:srgbClr val="009900"/>
                </a:solidFill>
                <a:latin typeface="Tahoma"/>
              </a:rPr>
              <a:t>Let us say we wish to create a  new program or sketch </a:t>
            </a:r>
            <a:endParaRPr/>
          </a:p>
          <a:p>
            <a:pPr>
              <a:lnSpc>
                <a:spcPct val="100000"/>
              </a:lnSpc>
              <a:buSzPct val="60000"/>
              <a:buFont typeface="Wingdings" charset="2"/>
              <a:buAutoNum type="arabicPeriod"/>
            </a:pPr>
            <a:r>
              <a:rPr lang="en-US" sz="2400">
                <a:solidFill>
                  <a:srgbClr val="0070c0"/>
                </a:solidFill>
                <a:latin typeface="Tahoma"/>
              </a:rPr>
              <a:t>File</a:t>
            </a:r>
            <a:r>
              <a:rPr lang="en-US" sz="2400">
                <a:solidFill>
                  <a:srgbClr val="00b0f0"/>
                </a:solidFill>
                <a:latin typeface="Tahoma"/>
              </a:rPr>
              <a:t> </a:t>
            </a:r>
            <a:r>
              <a:rPr lang="en-US" sz="2400">
                <a:solidFill>
                  <a:srgbClr val="0070c0"/>
                </a:solidFill>
                <a:latin typeface="Tahoma"/>
              </a:rPr>
              <a:t>-&gt; New </a:t>
            </a:r>
            <a:r>
              <a:rPr lang="en-US" sz="2400">
                <a:solidFill>
                  <a:srgbClr val="009900"/>
                </a:solidFill>
                <a:latin typeface="Tahoma"/>
              </a:rPr>
              <a:t>This will opens another similar window with same name. </a:t>
            </a:r>
            <a:endParaRPr/>
          </a:p>
          <a:p>
            <a:pPr>
              <a:lnSpc>
                <a:spcPct val="100000"/>
              </a:lnSpc>
              <a:buSzPct val="60000"/>
              <a:buFont typeface="Wingdings" charset="2"/>
              <a:buAutoNum type="arabicPeriod"/>
            </a:pPr>
            <a:r>
              <a:rPr lang="en-US" sz="2400">
                <a:solidFill>
                  <a:srgbClr val="009900"/>
                </a:solidFill>
                <a:latin typeface="Tahoma"/>
              </a:rPr>
              <a:t>Save it under a new filename say my_program.</a:t>
            </a:r>
            <a:endParaRPr/>
          </a:p>
          <a:p>
            <a:pPr>
              <a:lnSpc>
                <a:spcPct val="100000"/>
              </a:lnSpc>
              <a:buSzPct val="60000"/>
              <a:buFont typeface="Wingdings" charset="2"/>
              <a:buAutoNum type="arabicPeriod"/>
            </a:pPr>
            <a:r>
              <a:rPr lang="en-US" sz="2400">
                <a:solidFill>
                  <a:srgbClr val="0070c0"/>
                </a:solidFill>
                <a:latin typeface="Tahoma"/>
              </a:rPr>
              <a:t>File</a:t>
            </a:r>
            <a:r>
              <a:rPr lang="en-US" sz="2400">
                <a:solidFill>
                  <a:srgbClr val="00b0f0"/>
                </a:solidFill>
                <a:latin typeface="Tahoma"/>
              </a:rPr>
              <a:t> </a:t>
            </a:r>
            <a:r>
              <a:rPr lang="en-US" sz="2400">
                <a:solidFill>
                  <a:srgbClr val="0070c0"/>
                </a:solidFill>
                <a:latin typeface="Tahoma"/>
              </a:rPr>
              <a:t>-&gt;</a:t>
            </a:r>
            <a:r>
              <a:rPr lang="en-US" sz="2400">
                <a:solidFill>
                  <a:srgbClr val="00b0f0"/>
                </a:solidFill>
                <a:latin typeface="Tahoma"/>
              </a:rPr>
              <a:t> </a:t>
            </a:r>
            <a:r>
              <a:rPr lang="en-US" sz="2400">
                <a:solidFill>
                  <a:srgbClr val="0070c0"/>
                </a:solidFill>
                <a:latin typeface="Tahoma"/>
              </a:rPr>
              <a:t>Save As. </a:t>
            </a:r>
            <a:r>
              <a:rPr lang="en-US" sz="2400">
                <a:solidFill>
                  <a:srgbClr val="009900"/>
                </a:solidFill>
                <a:latin typeface="Tahoma"/>
              </a:rPr>
              <a:t>A new window will open.Select appropriate folder and appropriate filename like </a:t>
            </a:r>
            <a:r>
              <a:rPr lang="en-US" sz="2400">
                <a:solidFill>
                  <a:srgbClr val="0070c0"/>
                </a:solidFill>
                <a:latin typeface="Tahoma"/>
              </a:rPr>
              <a:t>my_program. </a:t>
            </a:r>
            <a:r>
              <a:rPr lang="en-US" sz="2400">
                <a:solidFill>
                  <a:srgbClr val="009900"/>
                </a:solidFill>
                <a:latin typeface="Tahoma"/>
              </a:rPr>
              <a:t>The window at the top will now show filename as </a:t>
            </a:r>
            <a:r>
              <a:rPr lang="en-US" sz="2400">
                <a:solidFill>
                  <a:srgbClr val="0070c0"/>
                </a:solidFill>
                <a:latin typeface="Tahoma"/>
              </a:rPr>
              <a:t>my_program</a:t>
            </a:r>
            <a:r>
              <a:rPr lang="en-US" sz="2400">
                <a:solidFill>
                  <a:srgbClr val="009900"/>
                </a:solidFill>
                <a:latin typeface="Tahoma"/>
              </a:rPr>
              <a:t> rather than </a:t>
            </a:r>
            <a:r>
              <a:rPr lang="en-US" sz="2400">
                <a:solidFill>
                  <a:srgbClr val="0070c0"/>
                </a:solidFill>
                <a:latin typeface="Tahoma"/>
              </a:rPr>
              <a:t>sketch06a</a:t>
            </a:r>
            <a:r>
              <a:rPr lang="en-US" sz="2400">
                <a:solidFill>
                  <a:srgbClr val="009900"/>
                </a:solidFill>
                <a:latin typeface="Tahoma"/>
              </a:rPr>
              <a:t>.</a:t>
            </a:r>
            <a:endParaRPr/>
          </a:p>
          <a:p>
            <a:pPr>
              <a:lnSpc>
                <a:spcPct val="100000"/>
              </a:lnSpc>
              <a:buSzPct val="60000"/>
              <a:buFont typeface="Wingdings" charset="2"/>
              <a:buAutoNum type="arabicPeriod"/>
            </a:pPr>
            <a:r>
              <a:rPr lang="en-US" sz="2400">
                <a:solidFill>
                  <a:srgbClr val="009900"/>
                </a:solidFill>
                <a:latin typeface="Tahoma"/>
              </a:rPr>
              <a:t>Type your code here. Occasionally press keys CTRL-S or SAVE button on IDE.</a:t>
            </a:r>
            <a:endParaRPr/>
          </a:p>
          <a:p>
            <a:pPr>
              <a:lnSpc>
                <a:spcPct val="100000"/>
              </a:lnSpc>
              <a:buSzPct val="60000"/>
              <a:buFont typeface="Wingdings" charset="2"/>
              <a:buAutoNum type="arabicPeriod"/>
            </a:pPr>
            <a:r>
              <a:rPr lang="en-US" sz="2400">
                <a:solidFill>
                  <a:srgbClr val="009900"/>
                </a:solidFill>
                <a:latin typeface="Tahoma"/>
              </a:rPr>
              <a:t>Once done, verify and upload.</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5" name="TextShape 1"/>
          <p:cNvSpPr txBox="1"/>
          <p:nvPr/>
        </p:nvSpPr>
        <p:spPr>
          <a:xfrm>
            <a:off x="152280" y="0"/>
            <a:ext cx="8791200" cy="775800"/>
          </a:xfrm>
          <a:prstGeom prst="rect">
            <a:avLst/>
          </a:prstGeom>
        </p:spPr>
        <p:txBody>
          <a:bodyPr/>
          <a:p>
            <a:pPr>
              <a:lnSpc>
                <a:spcPct val="100000"/>
              </a:lnSpc>
            </a:pPr>
            <a:r>
              <a:rPr lang="en-US" sz="4000">
                <a:solidFill>
                  <a:srgbClr val="333399"/>
                </a:solidFill>
                <a:latin typeface="Tahoma"/>
              </a:rPr>
              <a:t>PRACTICAL</a:t>
            </a:r>
            <a:endParaRPr/>
          </a:p>
        </p:txBody>
      </p:sp>
      <p:sp>
        <p:nvSpPr>
          <p:cNvPr id="196" name="TextShape 2"/>
          <p:cNvSpPr txBox="1"/>
          <p:nvPr/>
        </p:nvSpPr>
        <p:spPr>
          <a:xfrm>
            <a:off x="228600" y="1905120"/>
            <a:ext cx="8726040" cy="4800240"/>
          </a:xfrm>
          <a:prstGeom prst="rect">
            <a:avLst/>
          </a:prstGeom>
        </p:spPr>
        <p:txBody>
          <a:bodyPr/>
          <a:p>
            <a:pPr>
              <a:lnSpc>
                <a:spcPct val="100000"/>
              </a:lnSpc>
              <a:buSzPct val="60000"/>
              <a:buFont typeface="Tahoma"/>
              <a:buAutoNum type="arabicPeriod"/>
            </a:pPr>
            <a:r>
              <a:rPr lang="en-US" sz="2800">
                <a:solidFill>
                  <a:srgbClr val="009900"/>
                </a:solidFill>
                <a:latin typeface="Tahoma"/>
              </a:rPr>
              <a:t>Let</a:t>
            </a:r>
            <a:r>
              <a:rPr lang="en-US" sz="2800">
                <a:solidFill>
                  <a:srgbClr val="000000"/>
                </a:solidFill>
                <a:latin typeface="Tahoma"/>
              </a:rPr>
              <a:t> </a:t>
            </a:r>
            <a:r>
              <a:rPr lang="en-US" sz="2800">
                <a:solidFill>
                  <a:srgbClr val="009900"/>
                </a:solidFill>
                <a:latin typeface="Tahoma"/>
              </a:rPr>
              <a:t>us now start working on the first program.</a:t>
            </a:r>
            <a:endParaRPr/>
          </a:p>
          <a:p>
            <a:pPr>
              <a:lnSpc>
                <a:spcPct val="100000"/>
              </a:lnSpc>
              <a:buSzPct val="60000"/>
              <a:buFont typeface="Tahoma"/>
              <a:buAutoNum type="arabicPeriod"/>
            </a:pPr>
            <a:r>
              <a:rPr lang="en-US" sz="2800">
                <a:solidFill>
                  <a:srgbClr val="009900"/>
                </a:solidFill>
                <a:latin typeface="Tahoma"/>
              </a:rPr>
              <a:t>Make sure that your desktop has folder called</a:t>
            </a:r>
            <a:endParaRPr/>
          </a:p>
          <a:p>
            <a:pPr>
              <a:lnSpc>
                <a:spcPct val="100000"/>
              </a:lnSpc>
            </a:pPr>
            <a:r>
              <a:rPr lang="en-US" sz="3000">
                <a:solidFill>
                  <a:srgbClr val="0070c0"/>
                </a:solidFill>
                <a:latin typeface="Tahoma"/>
              </a:rPr>
              <a:t>“</a:t>
            </a:r>
            <a:r>
              <a:rPr lang="en-US" sz="3000">
                <a:solidFill>
                  <a:srgbClr val="0070c0"/>
                </a:solidFill>
                <a:latin typeface="Tahoma"/>
              </a:rPr>
              <a:t>Sketches For IITB Workshop”.</a:t>
            </a:r>
            <a:endParaRPr/>
          </a:p>
          <a:p>
            <a:pPr>
              <a:lnSpc>
                <a:spcPct val="100000"/>
              </a:lnSpc>
            </a:pPr>
            <a:r>
              <a:rPr lang="en-US" sz="2800">
                <a:solidFill>
                  <a:srgbClr val="009900"/>
                </a:solidFill>
                <a:latin typeface="Tahoma"/>
              </a:rPr>
              <a:t>3. Open spreadsheet “</a:t>
            </a:r>
            <a:r>
              <a:rPr lang="en-US" sz="3200">
                <a:solidFill>
                  <a:srgbClr val="0070c0"/>
                </a:solidFill>
                <a:latin typeface="Tahoma"/>
              </a:rPr>
              <a:t>List Of Sketches for Woekshop on 9 10 11 Oct 2015.xlsx</a:t>
            </a:r>
            <a:r>
              <a:rPr lang="en-US" sz="2800">
                <a:solidFill>
                  <a:srgbClr val="009900"/>
                </a:solidFill>
                <a:latin typeface="Tahoma"/>
              </a:rPr>
              <a:t>”. </a:t>
            </a:r>
            <a:endParaRPr/>
          </a:p>
          <a:p>
            <a:pPr>
              <a:lnSpc>
                <a:spcPct val="100000"/>
              </a:lnSpc>
            </a:pPr>
            <a:r>
              <a:rPr lang="en-US" sz="2800">
                <a:solidFill>
                  <a:srgbClr val="009900"/>
                </a:solidFill>
                <a:latin typeface="Tahoma"/>
              </a:rPr>
              <a:t>It will guide us the sequence in which we need to run the sketches.</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7" name="TextShape 1"/>
          <p:cNvSpPr txBox="1"/>
          <p:nvPr/>
        </p:nvSpPr>
        <p:spPr>
          <a:xfrm>
            <a:off x="152280" y="0"/>
            <a:ext cx="8791200" cy="775800"/>
          </a:xfrm>
          <a:prstGeom prst="rect">
            <a:avLst/>
          </a:prstGeom>
        </p:spPr>
        <p:txBody>
          <a:bodyPr/>
          <a:p>
            <a:pPr>
              <a:lnSpc>
                <a:spcPct val="100000"/>
              </a:lnSpc>
            </a:pPr>
            <a:r>
              <a:rPr lang="en-US" sz="4000">
                <a:solidFill>
                  <a:srgbClr val="333399"/>
                </a:solidFill>
                <a:latin typeface="Tahoma"/>
              </a:rPr>
              <a:t>Sequence of Learning…</a:t>
            </a:r>
            <a:endParaRPr/>
          </a:p>
        </p:txBody>
      </p:sp>
      <p:sp>
        <p:nvSpPr>
          <p:cNvPr id="198" name="TextShape 2"/>
          <p:cNvSpPr txBox="1"/>
          <p:nvPr/>
        </p:nvSpPr>
        <p:spPr>
          <a:xfrm>
            <a:off x="228600" y="1905120"/>
            <a:ext cx="8726040" cy="4800240"/>
          </a:xfrm>
          <a:prstGeom prst="rect">
            <a:avLst/>
          </a:prstGeom>
        </p:spPr>
        <p:txBody>
          <a:bodyPr/>
          <a:p>
            <a:pPr>
              <a:lnSpc>
                <a:spcPct val="100000"/>
              </a:lnSpc>
              <a:buSzPct val="60000"/>
              <a:buFont typeface="Wingdings" charset="2"/>
              <a:buAutoNum type="arabicPeriod"/>
            </a:pPr>
            <a:r>
              <a:rPr lang="en-US" sz="3600">
                <a:solidFill>
                  <a:srgbClr val="000000"/>
                </a:solidFill>
                <a:latin typeface="Tahoma"/>
              </a:rPr>
              <a:t>Digital Output &amp; Input</a:t>
            </a:r>
            <a:endParaRPr/>
          </a:p>
          <a:p>
            <a:pPr>
              <a:lnSpc>
                <a:spcPct val="100000"/>
              </a:lnSpc>
              <a:buSzPct val="60000"/>
              <a:buFont typeface="Wingdings" charset="2"/>
              <a:buAutoNum type="arabicPeriod"/>
            </a:pPr>
            <a:r>
              <a:rPr lang="en-US" sz="3600">
                <a:solidFill>
                  <a:srgbClr val="000000"/>
                </a:solidFill>
                <a:latin typeface="Tahoma"/>
              </a:rPr>
              <a:t>Analog Output &amp; Input</a:t>
            </a:r>
            <a:endParaRPr/>
          </a:p>
          <a:p>
            <a:pPr>
              <a:lnSpc>
                <a:spcPct val="100000"/>
              </a:lnSpc>
              <a:buSzPct val="60000"/>
              <a:buFont typeface="Wingdings" charset="2"/>
              <a:buAutoNum type="arabicPeriod"/>
            </a:pPr>
            <a:r>
              <a:rPr lang="en-US" sz="3600">
                <a:solidFill>
                  <a:srgbClr val="000000"/>
                </a:solidFill>
                <a:latin typeface="Tahoma"/>
              </a:rPr>
              <a:t>LCD Interfacing</a:t>
            </a:r>
            <a:endParaRPr/>
          </a:p>
          <a:p>
            <a:pPr>
              <a:lnSpc>
                <a:spcPct val="100000"/>
              </a:lnSpc>
              <a:buSzPct val="60000"/>
              <a:buFont typeface="Wingdings" charset="2"/>
              <a:buAutoNum type="arabicPeriod"/>
            </a:pPr>
            <a:r>
              <a:rPr lang="en-US" sz="3600">
                <a:solidFill>
                  <a:srgbClr val="000000"/>
                </a:solidFill>
                <a:latin typeface="Tahoma"/>
              </a:rPr>
              <a:t>Serial Interface</a:t>
            </a:r>
            <a:endParaRPr/>
          </a:p>
          <a:p>
            <a:pPr>
              <a:lnSpc>
                <a:spcPct val="100000"/>
              </a:lnSpc>
              <a:buSzPct val="60000"/>
              <a:buFont typeface="Wingdings" charset="2"/>
              <a:buAutoNum type="arabicPeriod"/>
            </a:pPr>
            <a:r>
              <a:rPr lang="en-US" sz="3600">
                <a:solidFill>
                  <a:srgbClr val="000000"/>
                </a:solidFill>
                <a:latin typeface="Tahoma"/>
              </a:rPr>
              <a:t>Motor Control</a:t>
            </a:r>
            <a:endParaRPr/>
          </a:p>
          <a:p>
            <a:pPr>
              <a:lnSpc>
                <a:spcPct val="100000"/>
              </a:lnSpc>
              <a:buSzPct val="60000"/>
              <a:buFont typeface="Wingdings" charset="2"/>
              <a:buAutoNum type="arabicPeriod"/>
            </a:pPr>
            <a:r>
              <a:rPr lang="en-US" sz="3600">
                <a:solidFill>
                  <a:srgbClr val="000000"/>
                </a:solidFill>
                <a:latin typeface="Tahoma"/>
              </a:rPr>
              <a:t>TV Remote </a:t>
            </a:r>
            <a:endParaRPr/>
          </a:p>
          <a:p>
            <a:pPr>
              <a:lnSpc>
                <a:spcPct val="100000"/>
              </a:lnSpc>
              <a:buSzPct val="60000"/>
              <a:buFont typeface="Wingdings" charset="2"/>
              <a:buAutoNum type="arabicPeriod"/>
            </a:pPr>
            <a:r>
              <a:rPr lang="en-US" sz="3600">
                <a:solidFill>
                  <a:srgbClr val="000000"/>
                </a:solidFill>
                <a:latin typeface="Tahoma"/>
              </a:rPr>
              <a:t>Sensor reading</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9" name="TextShape 1"/>
          <p:cNvSpPr txBox="1"/>
          <p:nvPr/>
        </p:nvSpPr>
        <p:spPr>
          <a:xfrm>
            <a:off x="228600" y="2590920"/>
            <a:ext cx="8726040" cy="3541320"/>
          </a:xfrm>
          <a:prstGeom prst="rect">
            <a:avLst/>
          </a:prstGeom>
        </p:spPr>
        <p:txBody>
          <a:bodyPr/>
          <a:p>
            <a:pPr algn="ctr">
              <a:lnSpc>
                <a:spcPct val="100000"/>
              </a:lnSpc>
            </a:pPr>
            <a:r>
              <a:rPr lang="en-US" sz="5400">
                <a:solidFill>
                  <a:srgbClr val="000000"/>
                </a:solidFill>
                <a:latin typeface="Tahoma"/>
              </a:rPr>
              <a:t>1. Digital Output &amp; Input</a:t>
            </a:r>
            <a:endParaRPr/>
          </a:p>
        </p:txBody>
      </p:sp>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0" name="TextShape 1"/>
          <p:cNvSpPr txBox="1"/>
          <p:nvPr/>
        </p:nvSpPr>
        <p:spPr>
          <a:xfrm>
            <a:off x="152280" y="0"/>
            <a:ext cx="8791200" cy="775800"/>
          </a:xfrm>
          <a:prstGeom prst="rect">
            <a:avLst/>
          </a:prstGeom>
        </p:spPr>
        <p:txBody>
          <a:bodyPr/>
          <a:p>
            <a:pPr>
              <a:lnSpc>
                <a:spcPct val="100000"/>
              </a:lnSpc>
            </a:pPr>
            <a:r>
              <a:rPr lang="en-US" sz="4000">
                <a:solidFill>
                  <a:srgbClr val="333399"/>
                </a:solidFill>
                <a:latin typeface="Tahoma"/>
              </a:rPr>
              <a:t>Digital Output Mode Setting</a:t>
            </a:r>
            <a:endParaRPr/>
          </a:p>
        </p:txBody>
      </p:sp>
      <p:sp>
        <p:nvSpPr>
          <p:cNvPr id="201" name="TextShape 2"/>
          <p:cNvSpPr txBox="1"/>
          <p:nvPr/>
        </p:nvSpPr>
        <p:spPr>
          <a:xfrm>
            <a:off x="228600" y="1828800"/>
            <a:ext cx="8726040" cy="4876560"/>
          </a:xfrm>
          <a:prstGeom prst="rect">
            <a:avLst/>
          </a:prstGeom>
        </p:spPr>
        <p:txBody>
          <a:bodyPr/>
          <a:p>
            <a:pPr>
              <a:lnSpc>
                <a:spcPct val="100000"/>
              </a:lnSpc>
            </a:pPr>
            <a:r>
              <a:rPr lang="en-US" sz="3200">
                <a:solidFill>
                  <a:srgbClr val="000000"/>
                </a:solidFill>
                <a:latin typeface="Tahoma"/>
              </a:rPr>
              <a:t>Like all other MCUs, Arduino MCU digital I/O port pins are bi-directional and we can set them as input or output as desired. This has to be to be done once so we usually write this command in setup function.</a:t>
            </a:r>
            <a:endParaRPr/>
          </a:p>
          <a:p>
            <a:pPr>
              <a:lnSpc>
                <a:spcPct val="100000"/>
              </a:lnSpc>
            </a:pPr>
            <a:endParaRPr/>
          </a:p>
          <a:p>
            <a:pPr>
              <a:lnSpc>
                <a:spcPct val="100000"/>
              </a:lnSpc>
            </a:pPr>
            <a:r>
              <a:rPr lang="en-US" sz="2800">
                <a:solidFill>
                  <a:srgbClr val="000000"/>
                </a:solidFill>
                <a:latin typeface="Tahoma"/>
              </a:rPr>
              <a:t>The command set up port pin direction is </a:t>
            </a:r>
            <a:endParaRPr/>
          </a:p>
          <a:p>
            <a:pPr>
              <a:lnSpc>
                <a:spcPct val="100000"/>
              </a:lnSpc>
            </a:pPr>
            <a:r>
              <a:rPr lang="en-US" sz="2800">
                <a:solidFill>
                  <a:srgbClr val="009900"/>
                </a:solidFill>
                <a:latin typeface="Tahoma"/>
              </a:rPr>
              <a:t>pinMode</a:t>
            </a:r>
            <a:r>
              <a:rPr lang="en-US" sz="2800">
                <a:solidFill>
                  <a:srgbClr val="000000"/>
                </a:solidFill>
                <a:latin typeface="Tahoma"/>
              </a:rPr>
              <a:t> </a:t>
            </a:r>
            <a:r>
              <a:rPr lang="en-US" sz="2800">
                <a:solidFill>
                  <a:srgbClr val="009900"/>
                </a:solidFill>
                <a:latin typeface="Tahoma"/>
              </a:rPr>
              <a:t>(pin_no, OUTPUT); </a:t>
            </a:r>
            <a:r>
              <a:rPr lang="en-US" sz="2800">
                <a:solidFill>
                  <a:srgbClr val="000000"/>
                </a:solidFill>
                <a:latin typeface="Tahoma"/>
              </a:rPr>
              <a:t>to set in output mode or</a:t>
            </a:r>
            <a:endParaRPr/>
          </a:p>
          <a:p>
            <a:pPr>
              <a:lnSpc>
                <a:spcPct val="100000"/>
              </a:lnSpc>
            </a:pPr>
            <a:r>
              <a:rPr lang="en-US" sz="2800">
                <a:solidFill>
                  <a:srgbClr val="009900"/>
                </a:solidFill>
                <a:latin typeface="Tahoma"/>
              </a:rPr>
              <a:t>pinMode</a:t>
            </a:r>
            <a:r>
              <a:rPr lang="en-US" sz="2800">
                <a:solidFill>
                  <a:srgbClr val="000000"/>
                </a:solidFill>
                <a:latin typeface="Tahoma"/>
              </a:rPr>
              <a:t> </a:t>
            </a:r>
            <a:r>
              <a:rPr lang="en-US" sz="2800">
                <a:solidFill>
                  <a:srgbClr val="009900"/>
                </a:solidFill>
                <a:latin typeface="Tahoma"/>
              </a:rPr>
              <a:t>(pin_no, INPUT); </a:t>
            </a:r>
            <a:r>
              <a:rPr lang="en-US" sz="2800">
                <a:solidFill>
                  <a:srgbClr val="000000"/>
                </a:solidFill>
                <a:latin typeface="Tahoma"/>
              </a:rPr>
              <a:t>to set in output mode.</a:t>
            </a:r>
            <a:endParaRPr/>
          </a:p>
        </p:txBody>
      </p:sp>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TextShape 1"/>
          <p:cNvSpPr txBox="1"/>
          <p:nvPr/>
        </p:nvSpPr>
        <p:spPr>
          <a:xfrm>
            <a:off x="1150920" y="214200"/>
            <a:ext cx="7792560" cy="928440"/>
          </a:xfrm>
          <a:prstGeom prst="rect">
            <a:avLst/>
          </a:prstGeom>
        </p:spPr>
        <p:txBody>
          <a:bodyPr anchor="b"/>
          <a:p>
            <a:pPr>
              <a:lnSpc>
                <a:spcPct val="100000"/>
              </a:lnSpc>
            </a:pPr>
            <a:r>
              <a:rPr lang="en-US" sz="4000">
                <a:solidFill>
                  <a:srgbClr val="ff0000"/>
                </a:solidFill>
                <a:latin typeface="Tahoma"/>
              </a:rPr>
              <a:t>What’s so great about Arduino?</a:t>
            </a:r>
            <a:endParaRPr/>
          </a:p>
        </p:txBody>
      </p:sp>
      <p:sp>
        <p:nvSpPr>
          <p:cNvPr id="108" name="TextShape 2"/>
          <p:cNvSpPr txBox="1"/>
          <p:nvPr/>
        </p:nvSpPr>
        <p:spPr>
          <a:xfrm>
            <a:off x="228600" y="2093760"/>
            <a:ext cx="8726040" cy="4535280"/>
          </a:xfrm>
          <a:prstGeom prst="rect">
            <a:avLst/>
          </a:prstGeom>
        </p:spPr>
        <p:txBody>
          <a:bodyPr/>
          <a:p>
            <a:pPr>
              <a:lnSpc>
                <a:spcPct val="100000"/>
              </a:lnSpc>
              <a:buSzPct val="60000"/>
              <a:buFont typeface="Wingdings" charset="2"/>
              <a:buAutoNum type="arabicPeriod"/>
            </a:pPr>
            <a:r>
              <a:rPr lang="en-US" sz="3200">
                <a:solidFill>
                  <a:srgbClr val="000000"/>
                </a:solidFill>
                <a:latin typeface="Tahoma"/>
              </a:rPr>
              <a:t>It uses ATMEL AVR series MCU which are excellent low cost low power RISC machines with 1 MIPS output per MHz.</a:t>
            </a:r>
            <a:endParaRPr/>
          </a:p>
          <a:p>
            <a:pPr>
              <a:lnSpc>
                <a:spcPct val="100000"/>
              </a:lnSpc>
              <a:buSzPct val="60000"/>
              <a:buFont typeface="Wingdings" charset="2"/>
              <a:buAutoNum type="arabicPeriod"/>
            </a:pPr>
            <a:r>
              <a:rPr lang="en-US" sz="3200">
                <a:solidFill>
                  <a:srgbClr val="000000"/>
                </a:solidFill>
                <a:latin typeface="Tahoma"/>
              </a:rPr>
              <a:t>It has built in multi-channel ADC for analog inputs and several PWM channels for analog outputs.</a:t>
            </a:r>
            <a:endParaRPr/>
          </a:p>
          <a:p>
            <a:pPr>
              <a:lnSpc>
                <a:spcPct val="100000"/>
              </a:lnSpc>
              <a:buSzPct val="60000"/>
              <a:buFont typeface="Wingdings" charset="2"/>
              <a:buAutoNum type="arabicPeriod"/>
            </a:pPr>
            <a:r>
              <a:rPr lang="en-US" sz="3200">
                <a:solidFill>
                  <a:srgbClr val="000000"/>
                </a:solidFill>
                <a:latin typeface="Tahoma"/>
              </a:rPr>
              <a:t>The MCU ICs and the board are easily available in INDIA at lowest prices.</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2" name="TextShape 1"/>
          <p:cNvSpPr txBox="1"/>
          <p:nvPr/>
        </p:nvSpPr>
        <p:spPr>
          <a:xfrm>
            <a:off x="152280" y="0"/>
            <a:ext cx="8791200" cy="775800"/>
          </a:xfrm>
          <a:prstGeom prst="rect">
            <a:avLst/>
          </a:prstGeom>
        </p:spPr>
        <p:txBody>
          <a:bodyPr/>
          <a:p>
            <a:pPr>
              <a:lnSpc>
                <a:spcPct val="100000"/>
              </a:lnSpc>
            </a:pPr>
            <a:r>
              <a:rPr lang="en-US" sz="4000">
                <a:solidFill>
                  <a:srgbClr val="333399"/>
                </a:solidFill>
                <a:latin typeface="Tahoma"/>
              </a:rPr>
              <a:t>Digital Output</a:t>
            </a:r>
            <a:endParaRPr/>
          </a:p>
        </p:txBody>
      </p:sp>
      <p:sp>
        <p:nvSpPr>
          <p:cNvPr id="203" name="TextShape 2"/>
          <p:cNvSpPr txBox="1"/>
          <p:nvPr/>
        </p:nvSpPr>
        <p:spPr>
          <a:xfrm>
            <a:off x="228600" y="1828800"/>
            <a:ext cx="8726040" cy="4876560"/>
          </a:xfrm>
          <a:prstGeom prst="rect">
            <a:avLst/>
          </a:prstGeom>
        </p:spPr>
        <p:txBody>
          <a:bodyPr/>
          <a:p>
            <a:pPr>
              <a:lnSpc>
                <a:spcPct val="100000"/>
              </a:lnSpc>
            </a:pPr>
            <a:r>
              <a:rPr lang="en-US" sz="3000">
                <a:solidFill>
                  <a:srgbClr val="000000"/>
                </a:solidFill>
                <a:latin typeface="Tahoma"/>
              </a:rPr>
              <a:t>Let us begin with Digital Output through sketches.</a:t>
            </a:r>
            <a:endParaRPr/>
          </a:p>
          <a:p>
            <a:pPr>
              <a:lnSpc>
                <a:spcPct val="100000"/>
              </a:lnSpc>
              <a:buSzPct val="60000"/>
              <a:buFont typeface="Wingdings" charset="2"/>
              <a:buAutoNum type="arabicPeriod"/>
            </a:pPr>
            <a:r>
              <a:rPr lang="en-US" sz="3200">
                <a:solidFill>
                  <a:srgbClr val="000000"/>
                </a:solidFill>
                <a:latin typeface="Tahoma"/>
              </a:rPr>
              <a:t>My_blink</a:t>
            </a:r>
            <a:endParaRPr/>
          </a:p>
          <a:p>
            <a:pPr>
              <a:lnSpc>
                <a:spcPct val="100000"/>
              </a:lnSpc>
              <a:buSzPct val="60000"/>
              <a:buFont typeface="Wingdings" charset="2"/>
              <a:buAutoNum type="arabicPeriod"/>
            </a:pPr>
            <a:r>
              <a:rPr lang="en-US" sz="3200">
                <a:solidFill>
                  <a:srgbClr val="000000"/>
                </a:solidFill>
                <a:latin typeface="Tahoma"/>
              </a:rPr>
              <a:t>My_blink_buzzer</a:t>
            </a:r>
            <a:endParaRPr/>
          </a:p>
          <a:p>
            <a:pPr>
              <a:lnSpc>
                <a:spcPct val="100000"/>
              </a:lnSpc>
            </a:pPr>
            <a:endParaRPr/>
          </a:p>
          <a:p>
            <a:pPr>
              <a:lnSpc>
                <a:spcPct val="100000"/>
              </a:lnSpc>
            </a:pPr>
            <a:r>
              <a:rPr lang="en-US" sz="3000">
                <a:solidFill>
                  <a:srgbClr val="000000"/>
                </a:solidFill>
                <a:latin typeface="Tahoma"/>
              </a:rPr>
              <a:t>We will use LED connected to pin 13 on Arduino Board. Connect Arduino pin 12 to pin marked BUZZER on GPIO board. Ensure 5V and GND on GPIO are connected properly to 5V and 0V on Arduino.</a:t>
            </a:r>
            <a:endParaRPr/>
          </a:p>
        </p:txBody>
      </p:sp>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4" name="TextShape 1"/>
          <p:cNvSpPr txBox="1"/>
          <p:nvPr/>
        </p:nvSpPr>
        <p:spPr>
          <a:xfrm>
            <a:off x="152280" y="0"/>
            <a:ext cx="8791200" cy="775800"/>
          </a:xfrm>
          <a:prstGeom prst="rect">
            <a:avLst/>
          </a:prstGeom>
        </p:spPr>
        <p:txBody>
          <a:bodyPr/>
          <a:p>
            <a:pPr>
              <a:lnSpc>
                <a:spcPct val="100000"/>
              </a:lnSpc>
            </a:pPr>
            <a:r>
              <a:rPr lang="en-US" sz="4000">
                <a:solidFill>
                  <a:srgbClr val="333399"/>
                </a:solidFill>
                <a:latin typeface="Tahoma"/>
              </a:rPr>
              <a:t>Digital Output Command</a:t>
            </a:r>
            <a:endParaRPr/>
          </a:p>
        </p:txBody>
      </p:sp>
      <p:sp>
        <p:nvSpPr>
          <p:cNvPr id="205" name="TextShape 2"/>
          <p:cNvSpPr txBox="1"/>
          <p:nvPr/>
        </p:nvSpPr>
        <p:spPr>
          <a:xfrm>
            <a:off x="228600" y="1905120"/>
            <a:ext cx="8726040" cy="4800240"/>
          </a:xfrm>
          <a:prstGeom prst="rect">
            <a:avLst/>
          </a:prstGeom>
        </p:spPr>
        <p:txBody>
          <a:bodyPr/>
          <a:p>
            <a:pPr>
              <a:lnSpc>
                <a:spcPct val="100000"/>
              </a:lnSpc>
            </a:pPr>
            <a:r>
              <a:rPr lang="en-US" sz="3200">
                <a:solidFill>
                  <a:srgbClr val="000000"/>
                </a:solidFill>
                <a:latin typeface="Tahoma"/>
              </a:rPr>
              <a:t>The command sets logic level on a digital output pin </a:t>
            </a:r>
            <a:endParaRPr/>
          </a:p>
          <a:p>
            <a:pPr>
              <a:lnSpc>
                <a:spcPct val="100000"/>
              </a:lnSpc>
            </a:pPr>
            <a:r>
              <a:rPr lang="en-US" sz="4000">
                <a:solidFill>
                  <a:srgbClr val="000000"/>
                </a:solidFill>
                <a:latin typeface="Tahoma"/>
              </a:rPr>
              <a:t>       </a:t>
            </a:r>
            <a:r>
              <a:rPr lang="en-US" sz="3400">
                <a:solidFill>
                  <a:srgbClr val="009900"/>
                </a:solidFill>
                <a:latin typeface="Tahoma"/>
              </a:rPr>
              <a:t>digitalWrite(pin_no, integer d);</a:t>
            </a:r>
            <a:endParaRPr/>
          </a:p>
          <a:p>
            <a:pPr>
              <a:lnSpc>
                <a:spcPct val="100000"/>
              </a:lnSpc>
            </a:pPr>
            <a:endParaRPr/>
          </a:p>
          <a:p>
            <a:pPr>
              <a:lnSpc>
                <a:spcPct val="100000"/>
              </a:lnSpc>
            </a:pPr>
            <a:r>
              <a:rPr lang="en-US" sz="3200">
                <a:solidFill>
                  <a:srgbClr val="000000"/>
                </a:solidFill>
                <a:latin typeface="Tahoma"/>
              </a:rPr>
              <a:t>where pin_no = any pin 0 to 13 and </a:t>
            </a:r>
            <a:endParaRPr/>
          </a:p>
          <a:p>
            <a:pPr>
              <a:lnSpc>
                <a:spcPct val="100000"/>
              </a:lnSpc>
            </a:pPr>
            <a:r>
              <a:rPr lang="en-US" sz="3200">
                <a:solidFill>
                  <a:srgbClr val="000000"/>
                </a:solidFill>
                <a:latin typeface="Tahoma"/>
              </a:rPr>
              <a:t> </a:t>
            </a:r>
            <a:r>
              <a:rPr lang="en-US" sz="3200">
                <a:solidFill>
                  <a:srgbClr val="000000"/>
                </a:solidFill>
                <a:latin typeface="Tahoma"/>
              </a:rPr>
              <a:t>d = constant HIGH or LOW </a:t>
            </a:r>
            <a:r>
              <a:rPr lang="en-US" sz="2400">
                <a:solidFill>
                  <a:srgbClr val="ff0000"/>
                </a:solidFill>
                <a:latin typeface="Tahoma"/>
              </a:rPr>
              <a:t>(note syntax)</a:t>
            </a:r>
            <a:endParaRPr/>
          </a:p>
          <a:p>
            <a:pPr>
              <a:lnSpc>
                <a:spcPct val="100000"/>
              </a:lnSpc>
            </a:pPr>
            <a:r>
              <a:rPr lang="en-US" sz="2400">
                <a:solidFill>
                  <a:srgbClr val="990000"/>
                </a:solidFill>
                <a:latin typeface="Tahoma"/>
              </a:rPr>
              <a:t>Rarely analog input pins can also be made to behave like digital pins and then they are labeled as A0 to A5.</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6" name="TextShape 1"/>
          <p:cNvSpPr txBox="1"/>
          <p:nvPr/>
        </p:nvSpPr>
        <p:spPr>
          <a:xfrm>
            <a:off x="152280" y="0"/>
            <a:ext cx="8791200" cy="775800"/>
          </a:xfrm>
          <a:prstGeom prst="rect">
            <a:avLst/>
          </a:prstGeom>
        </p:spPr>
        <p:txBody>
          <a:bodyPr/>
          <a:p>
            <a:pPr>
              <a:lnSpc>
                <a:spcPct val="100000"/>
              </a:lnSpc>
            </a:pPr>
            <a:r>
              <a:rPr lang="en-US" sz="4000">
                <a:solidFill>
                  <a:srgbClr val="333399"/>
                </a:solidFill>
                <a:latin typeface="Tahoma"/>
              </a:rPr>
              <a:t>Digital Input</a:t>
            </a:r>
            <a:endParaRPr/>
          </a:p>
        </p:txBody>
      </p:sp>
      <p:sp>
        <p:nvSpPr>
          <p:cNvPr id="207" name="TextShape 2"/>
          <p:cNvSpPr txBox="1"/>
          <p:nvPr/>
        </p:nvSpPr>
        <p:spPr>
          <a:xfrm>
            <a:off x="152280" y="1752480"/>
            <a:ext cx="8726040" cy="4800240"/>
          </a:xfrm>
          <a:prstGeom prst="rect">
            <a:avLst/>
          </a:prstGeom>
        </p:spPr>
        <p:txBody>
          <a:bodyPr/>
          <a:p>
            <a:pPr>
              <a:lnSpc>
                <a:spcPct val="100000"/>
              </a:lnSpc>
            </a:pPr>
            <a:r>
              <a:rPr lang="en-US" sz="2800">
                <a:solidFill>
                  <a:srgbClr val="000000"/>
                </a:solidFill>
                <a:latin typeface="Tahoma"/>
              </a:rPr>
              <a:t>Let us now work with Digital Input through sketches.</a:t>
            </a:r>
            <a:endParaRPr/>
          </a:p>
          <a:p>
            <a:pPr>
              <a:lnSpc>
                <a:spcPct val="100000"/>
              </a:lnSpc>
              <a:buSzPct val="60000"/>
              <a:buFont typeface="Wingdings" charset="2"/>
              <a:buAutoNum type="arabicPeriod"/>
            </a:pPr>
            <a:r>
              <a:rPr lang="en-US" sz="3200">
                <a:solidFill>
                  <a:srgbClr val="000000"/>
                </a:solidFill>
                <a:latin typeface="Tahoma"/>
              </a:rPr>
              <a:t>My_button</a:t>
            </a:r>
            <a:endParaRPr/>
          </a:p>
          <a:p>
            <a:pPr>
              <a:lnSpc>
                <a:spcPct val="100000"/>
              </a:lnSpc>
              <a:buSzPct val="60000"/>
              <a:buFont typeface="Wingdings" charset="2"/>
              <a:buAutoNum type="arabicPeriod"/>
            </a:pPr>
            <a:r>
              <a:rPr lang="en-US" sz="3200">
                <a:solidFill>
                  <a:srgbClr val="000000"/>
                </a:solidFill>
                <a:latin typeface="Tahoma"/>
              </a:rPr>
              <a:t>Switch_transition</a:t>
            </a:r>
            <a:endParaRPr/>
          </a:p>
          <a:p>
            <a:pPr>
              <a:lnSpc>
                <a:spcPct val="100000"/>
              </a:lnSpc>
            </a:pPr>
            <a:endParaRPr/>
          </a:p>
          <a:p>
            <a:pPr>
              <a:lnSpc>
                <a:spcPct val="100000"/>
              </a:lnSpc>
            </a:pPr>
            <a:r>
              <a:rPr lang="en-US" sz="2800">
                <a:solidFill>
                  <a:srgbClr val="000000"/>
                </a:solidFill>
                <a:latin typeface="Tahoma"/>
              </a:rPr>
              <a:t>We will use switch marked SW4 on GPIO board and connect pin SW4 to Arduino pin 7 as directed. Please note that 5V and GND wires are always required to be connected. </a:t>
            </a:r>
            <a:endParaRPr/>
          </a:p>
        </p:txBody>
      </p:sp>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8" name="TextShape 1"/>
          <p:cNvSpPr txBox="1"/>
          <p:nvPr/>
        </p:nvSpPr>
        <p:spPr>
          <a:xfrm>
            <a:off x="152280" y="0"/>
            <a:ext cx="8791200" cy="775800"/>
          </a:xfrm>
          <a:prstGeom prst="rect">
            <a:avLst/>
          </a:prstGeom>
        </p:spPr>
        <p:txBody>
          <a:bodyPr/>
          <a:p>
            <a:pPr>
              <a:lnSpc>
                <a:spcPct val="100000"/>
              </a:lnSpc>
            </a:pPr>
            <a:r>
              <a:rPr lang="en-US" sz="4000">
                <a:solidFill>
                  <a:srgbClr val="333399"/>
                </a:solidFill>
                <a:latin typeface="Tahoma"/>
              </a:rPr>
              <a:t>Digital Input Command</a:t>
            </a:r>
            <a:endParaRPr/>
          </a:p>
        </p:txBody>
      </p:sp>
      <p:sp>
        <p:nvSpPr>
          <p:cNvPr id="209" name="TextShape 2"/>
          <p:cNvSpPr txBox="1"/>
          <p:nvPr/>
        </p:nvSpPr>
        <p:spPr>
          <a:xfrm>
            <a:off x="228600" y="1905120"/>
            <a:ext cx="8726040" cy="4800240"/>
          </a:xfrm>
          <a:prstGeom prst="rect">
            <a:avLst/>
          </a:prstGeom>
        </p:spPr>
        <p:txBody>
          <a:bodyPr/>
          <a:p>
            <a:pPr>
              <a:lnSpc>
                <a:spcPct val="100000"/>
              </a:lnSpc>
            </a:pPr>
            <a:r>
              <a:rPr lang="en-US" sz="2800">
                <a:solidFill>
                  <a:srgbClr val="000000"/>
                </a:solidFill>
                <a:latin typeface="Tahoma"/>
              </a:rPr>
              <a:t>The command to read the voltage level on any digital input is</a:t>
            </a:r>
            <a:endParaRPr/>
          </a:p>
          <a:p>
            <a:pPr>
              <a:lnSpc>
                <a:spcPct val="100000"/>
              </a:lnSpc>
            </a:pPr>
            <a:r>
              <a:rPr lang="en-US" sz="3400">
                <a:solidFill>
                  <a:srgbClr val="009900"/>
                </a:solidFill>
                <a:latin typeface="Tahoma"/>
              </a:rPr>
              <a:t>   </a:t>
            </a:r>
            <a:r>
              <a:rPr lang="en-US" sz="3400">
                <a:solidFill>
                  <a:srgbClr val="009900"/>
                </a:solidFill>
                <a:latin typeface="Tahoma"/>
              </a:rPr>
              <a:t>int value = digitalRead(pin_no);</a:t>
            </a:r>
            <a:endParaRPr/>
          </a:p>
          <a:p>
            <a:pPr>
              <a:lnSpc>
                <a:spcPct val="100000"/>
              </a:lnSpc>
            </a:pPr>
            <a:r>
              <a:rPr lang="en-US" sz="2800">
                <a:solidFill>
                  <a:srgbClr val="000000"/>
                </a:solidFill>
                <a:latin typeface="Tahoma"/>
              </a:rPr>
              <a:t>where value = 1 for 5V and 0 for GND and        pin_no = any pin 0 to 13 </a:t>
            </a:r>
            <a:endParaRPr/>
          </a:p>
          <a:p>
            <a:pPr>
              <a:lnSpc>
                <a:spcPct val="100000"/>
              </a:lnSpc>
            </a:pPr>
            <a:endParaRPr/>
          </a:p>
          <a:p>
            <a:pPr>
              <a:lnSpc>
                <a:spcPct val="100000"/>
              </a:lnSpc>
            </a:pPr>
            <a:r>
              <a:rPr lang="en-US" sz="2400">
                <a:solidFill>
                  <a:srgbClr val="990000"/>
                </a:solidFill>
                <a:latin typeface="Tahoma"/>
              </a:rPr>
              <a:t>Rarely analog input pins can also be made to behave like digital pins and then they are labeled as A0 to A5.</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0" name="TextShape 1"/>
          <p:cNvSpPr txBox="1"/>
          <p:nvPr/>
        </p:nvSpPr>
        <p:spPr>
          <a:xfrm>
            <a:off x="228600" y="2590920"/>
            <a:ext cx="8726040" cy="3541320"/>
          </a:xfrm>
          <a:prstGeom prst="rect">
            <a:avLst/>
          </a:prstGeom>
        </p:spPr>
        <p:txBody>
          <a:bodyPr/>
          <a:p>
            <a:pPr algn="ctr">
              <a:lnSpc>
                <a:spcPct val="100000"/>
              </a:lnSpc>
            </a:pPr>
            <a:r>
              <a:rPr lang="en-US" sz="5400">
                <a:solidFill>
                  <a:srgbClr val="000000"/>
                </a:solidFill>
                <a:latin typeface="Tahoma"/>
              </a:rPr>
              <a:t>2. Analog Output &amp; Input</a:t>
            </a:r>
            <a:endParaRPr/>
          </a:p>
        </p:txBody>
      </p:sp>
    </p:spTree>
  </p:cSld>
  <p:timing>
    <p:tnLst>
      <p:par>
        <p:cTn id="107" dur="indefinite" restart="never" nodeType="tmRoot">
          <p:childTnLst>
            <p:seq>
              <p:cTn id="108"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1" name="TextShape 1"/>
          <p:cNvSpPr txBox="1"/>
          <p:nvPr/>
        </p:nvSpPr>
        <p:spPr>
          <a:xfrm>
            <a:off x="1150920" y="214200"/>
            <a:ext cx="7792560" cy="699840"/>
          </a:xfrm>
          <a:prstGeom prst="rect">
            <a:avLst/>
          </a:prstGeom>
        </p:spPr>
        <p:txBody>
          <a:bodyPr anchor="b"/>
          <a:p>
            <a:pPr>
              <a:lnSpc>
                <a:spcPct val="100000"/>
              </a:lnSpc>
            </a:pPr>
            <a:r>
              <a:rPr lang="en-US" sz="4000">
                <a:solidFill>
                  <a:srgbClr val="333399"/>
                </a:solidFill>
                <a:latin typeface="Tahoma"/>
              </a:rPr>
              <a:t>Analog Output using PWM</a:t>
            </a:r>
            <a:endParaRPr/>
          </a:p>
        </p:txBody>
      </p:sp>
      <p:sp>
        <p:nvSpPr>
          <p:cNvPr id="212" name="TextShape 2"/>
          <p:cNvSpPr txBox="1"/>
          <p:nvPr/>
        </p:nvSpPr>
        <p:spPr>
          <a:xfrm>
            <a:off x="228600" y="2170080"/>
            <a:ext cx="8726040" cy="4611240"/>
          </a:xfrm>
          <a:prstGeom prst="rect">
            <a:avLst/>
          </a:prstGeom>
        </p:spPr>
        <p:txBody>
          <a:bodyPr/>
          <a:p>
            <a:pPr>
              <a:lnSpc>
                <a:spcPct val="100000"/>
              </a:lnSpc>
              <a:buSzPct val="60000"/>
              <a:buFont typeface="Wingdings" charset="2"/>
              <a:buChar char=""/>
            </a:pPr>
            <a:r>
              <a:rPr lang="en-US" sz="3200">
                <a:solidFill>
                  <a:srgbClr val="000000"/>
                </a:solidFill>
                <a:latin typeface="Tahoma"/>
              </a:rPr>
              <a:t>PWM stands for Pulse width Modulation.</a:t>
            </a:r>
            <a:endParaRPr/>
          </a:p>
          <a:p>
            <a:pPr>
              <a:lnSpc>
                <a:spcPct val="100000"/>
              </a:lnSpc>
              <a:buSzPct val="60000"/>
              <a:buFont typeface="Wingdings" charset="2"/>
              <a:buChar char=""/>
            </a:pPr>
            <a:r>
              <a:rPr lang="en-US" sz="3200">
                <a:solidFill>
                  <a:srgbClr val="000000"/>
                </a:solidFill>
                <a:latin typeface="Tahoma"/>
              </a:rPr>
              <a:t>In PWM, MCU generates a medium frequency ( 1 to 10 KHz) pulse train whose time period is fixed but its duty cycle varies.</a:t>
            </a:r>
            <a:endParaRPr/>
          </a:p>
          <a:p>
            <a:pPr>
              <a:lnSpc>
                <a:spcPct val="100000"/>
              </a:lnSpc>
              <a:buSzPct val="60000"/>
              <a:buFont typeface="Wingdings" charset="2"/>
              <a:buChar char=""/>
            </a:pPr>
            <a:r>
              <a:rPr lang="en-US" sz="3200">
                <a:solidFill>
                  <a:srgbClr val="000000"/>
                </a:solidFill>
                <a:latin typeface="Tahoma"/>
              </a:rPr>
              <a:t>Duty cycle can be varied from 0 to 100%</a:t>
            </a:r>
            <a:endParaRPr/>
          </a:p>
          <a:p>
            <a:pPr>
              <a:lnSpc>
                <a:spcPct val="100000"/>
              </a:lnSpc>
              <a:buSzPct val="60000"/>
              <a:buFont typeface="Wingdings" charset="2"/>
              <a:buChar char=""/>
            </a:pPr>
            <a:r>
              <a:rPr lang="en-US" sz="3200">
                <a:solidFill>
                  <a:srgbClr val="000000"/>
                </a:solidFill>
                <a:latin typeface="Tahoma"/>
              </a:rPr>
              <a:t>If we integrate this wave then average voltage of the wave is</a:t>
            </a:r>
            <a:endParaRPr/>
          </a:p>
          <a:p>
            <a:pPr algn="ctr">
              <a:lnSpc>
                <a:spcPct val="100000"/>
              </a:lnSpc>
            </a:pPr>
            <a:r>
              <a:rPr lang="en-US" sz="3200">
                <a:solidFill>
                  <a:srgbClr val="7030a0"/>
                </a:solidFill>
                <a:latin typeface="Tahoma"/>
              </a:rPr>
              <a:t>v = V * on_time /( total time)</a:t>
            </a:r>
            <a:endParaRPr/>
          </a:p>
        </p:txBody>
      </p:sp>
    </p:spTree>
  </p:cSld>
  <p:timing>
    <p:tnLst>
      <p:par>
        <p:cTn id="109" dur="indefinite" restart="never" nodeType="tmRoot">
          <p:childTnLst>
            <p:seq>
              <p:cTn id="110"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3" name="TextShape 1"/>
          <p:cNvSpPr txBox="1"/>
          <p:nvPr/>
        </p:nvSpPr>
        <p:spPr>
          <a:xfrm>
            <a:off x="304920" y="214200"/>
            <a:ext cx="8638920" cy="699840"/>
          </a:xfrm>
          <a:prstGeom prst="rect">
            <a:avLst/>
          </a:prstGeom>
        </p:spPr>
        <p:txBody>
          <a:bodyPr anchor="b"/>
          <a:p>
            <a:pPr algn="ctr">
              <a:lnSpc>
                <a:spcPct val="100000"/>
              </a:lnSpc>
            </a:pPr>
            <a:r>
              <a:rPr lang="en-US" sz="4400">
                <a:solidFill>
                  <a:srgbClr val="333399"/>
                </a:solidFill>
                <a:latin typeface="Tahoma"/>
              </a:rPr>
              <a:t>Analog Output using PWM</a:t>
            </a:r>
            <a:endParaRPr/>
          </a:p>
        </p:txBody>
      </p:sp>
      <p:sp>
        <p:nvSpPr>
          <p:cNvPr id="214" name="TextShape 2"/>
          <p:cNvSpPr txBox="1"/>
          <p:nvPr/>
        </p:nvSpPr>
        <p:spPr>
          <a:xfrm>
            <a:off x="228600" y="2170080"/>
            <a:ext cx="8726040" cy="4611240"/>
          </a:xfrm>
          <a:prstGeom prst="rect">
            <a:avLst/>
          </a:prstGeom>
        </p:spPr>
        <p:txBody>
          <a:bodyPr/>
          <a:p>
            <a:pPr>
              <a:lnSpc>
                <a:spcPct val="100000"/>
              </a:lnSpc>
              <a:buSzPct val="60000"/>
              <a:buFont typeface="Wingdings" charset="2"/>
              <a:buChar char=""/>
            </a:pPr>
            <a:r>
              <a:rPr lang="en-US" sz="3200">
                <a:solidFill>
                  <a:srgbClr val="000000"/>
                </a:solidFill>
                <a:latin typeface="Tahoma"/>
              </a:rPr>
              <a:t>The command to generate variable duty cycle PWM output on pin number pin_no is :</a:t>
            </a:r>
            <a:endParaRPr/>
          </a:p>
          <a:p>
            <a:pPr>
              <a:lnSpc>
                <a:spcPct val="100000"/>
              </a:lnSpc>
            </a:pPr>
            <a:r>
              <a:rPr lang="en-US" sz="3200">
                <a:solidFill>
                  <a:srgbClr val="000000"/>
                </a:solidFill>
                <a:latin typeface="Tahoma"/>
              </a:rPr>
              <a:t>       </a:t>
            </a:r>
            <a:r>
              <a:rPr lang="en-US" sz="4000">
                <a:solidFill>
                  <a:srgbClr val="009900"/>
                </a:solidFill>
                <a:latin typeface="Tahoma"/>
              </a:rPr>
              <a:t>analogWrite(pin_no, integer d);</a:t>
            </a:r>
            <a:endParaRPr/>
          </a:p>
          <a:p>
            <a:pPr>
              <a:lnSpc>
                <a:spcPct val="100000"/>
              </a:lnSpc>
            </a:pPr>
            <a:endParaRPr/>
          </a:p>
          <a:p>
            <a:pPr>
              <a:lnSpc>
                <a:spcPct val="100000"/>
              </a:lnSpc>
            </a:pPr>
            <a:r>
              <a:rPr lang="en-US" sz="3200">
                <a:solidFill>
                  <a:srgbClr val="000000"/>
                </a:solidFill>
                <a:latin typeface="Tahoma"/>
              </a:rPr>
              <a:t>d can be any value from 0 to 255</a:t>
            </a:r>
            <a:endParaRPr/>
          </a:p>
          <a:p>
            <a:pPr>
              <a:lnSpc>
                <a:spcPct val="100000"/>
              </a:lnSpc>
              <a:buSzPct val="60000"/>
              <a:buFont typeface="Wingdings" charset="2"/>
              <a:buChar char=""/>
            </a:pPr>
            <a:r>
              <a:rPr lang="en-US" sz="3200">
                <a:solidFill>
                  <a:srgbClr val="000000"/>
                </a:solidFill>
                <a:latin typeface="Tahoma"/>
              </a:rPr>
              <a:t>d = 0 means output value v = 0</a:t>
            </a:r>
            <a:endParaRPr/>
          </a:p>
          <a:p>
            <a:pPr>
              <a:lnSpc>
                <a:spcPct val="100000"/>
              </a:lnSpc>
              <a:buSzPct val="60000"/>
              <a:buFont typeface="Wingdings" charset="2"/>
              <a:buChar char=""/>
            </a:pPr>
            <a:r>
              <a:rPr lang="en-US" sz="3200">
                <a:solidFill>
                  <a:srgbClr val="000000"/>
                </a:solidFill>
                <a:latin typeface="Tahoma"/>
              </a:rPr>
              <a:t>d = 255 means output value v = 100%</a:t>
            </a:r>
            <a:endParaRPr/>
          </a:p>
        </p:txBody>
      </p:sp>
    </p:spTree>
  </p:cSld>
  <p:timing>
    <p:tnLst>
      <p:par>
        <p:cTn id="111" dur="indefinite" restart="never" nodeType="tmRoot">
          <p:childTnLst>
            <p:seq>
              <p:cTn id="112"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5" name="TextShape 1"/>
          <p:cNvSpPr txBox="1"/>
          <p:nvPr/>
        </p:nvSpPr>
        <p:spPr>
          <a:xfrm>
            <a:off x="304920" y="214200"/>
            <a:ext cx="8638920" cy="699840"/>
          </a:xfrm>
          <a:prstGeom prst="rect">
            <a:avLst/>
          </a:prstGeom>
        </p:spPr>
        <p:txBody>
          <a:bodyPr anchor="b"/>
          <a:p>
            <a:pPr algn="ctr">
              <a:lnSpc>
                <a:spcPct val="100000"/>
              </a:lnSpc>
            </a:pPr>
            <a:r>
              <a:rPr lang="en-US" sz="4400">
                <a:solidFill>
                  <a:srgbClr val="333399"/>
                </a:solidFill>
                <a:latin typeface="Tahoma"/>
              </a:rPr>
              <a:t>Analog Output using PWM</a:t>
            </a:r>
            <a:endParaRPr/>
          </a:p>
        </p:txBody>
      </p:sp>
      <p:sp>
        <p:nvSpPr>
          <p:cNvPr id="216" name="TextShape 2"/>
          <p:cNvSpPr txBox="1"/>
          <p:nvPr/>
        </p:nvSpPr>
        <p:spPr>
          <a:xfrm>
            <a:off x="228600" y="2170080"/>
            <a:ext cx="8726040" cy="4611240"/>
          </a:xfrm>
          <a:prstGeom prst="rect">
            <a:avLst/>
          </a:prstGeom>
        </p:spPr>
        <p:txBody>
          <a:bodyPr/>
          <a:p>
            <a:pPr>
              <a:lnSpc>
                <a:spcPct val="100000"/>
              </a:lnSpc>
              <a:buSzPct val="60000"/>
              <a:buFont typeface="Wingdings" charset="2"/>
              <a:buChar char=""/>
            </a:pPr>
            <a:r>
              <a:rPr lang="en-US" sz="3000">
                <a:solidFill>
                  <a:srgbClr val="000000"/>
                </a:solidFill>
                <a:latin typeface="Tahoma"/>
              </a:rPr>
              <a:t>In Arduino V is TTL voltage which is nearly 5V.</a:t>
            </a:r>
            <a:endParaRPr/>
          </a:p>
          <a:p>
            <a:pPr>
              <a:lnSpc>
                <a:spcPct val="100000"/>
              </a:lnSpc>
              <a:buSzPct val="60000"/>
              <a:buFont typeface="Wingdings" charset="2"/>
              <a:buChar char=""/>
            </a:pPr>
            <a:r>
              <a:rPr lang="en-US" sz="3000">
                <a:solidFill>
                  <a:srgbClr val="000000"/>
                </a:solidFill>
                <a:latin typeface="Tahoma"/>
              </a:rPr>
              <a:t>Thus by selecting appropriate value of d, we can get a analog value 0 to 5V on PWM pin.</a:t>
            </a:r>
            <a:endParaRPr/>
          </a:p>
          <a:p>
            <a:pPr>
              <a:lnSpc>
                <a:spcPct val="100000"/>
              </a:lnSpc>
              <a:buSzPct val="60000"/>
              <a:buFont typeface="Wingdings" charset="2"/>
              <a:buChar char=""/>
            </a:pPr>
            <a:r>
              <a:rPr lang="en-US" sz="3000">
                <a:solidFill>
                  <a:srgbClr val="000000"/>
                </a:solidFill>
                <a:latin typeface="Tahoma"/>
              </a:rPr>
              <a:t>However, to get that we need an integrator which will convert these pulses into smooth dc voltage.</a:t>
            </a:r>
            <a:endParaRPr/>
          </a:p>
          <a:p>
            <a:pPr>
              <a:lnSpc>
                <a:spcPct val="100000"/>
              </a:lnSpc>
              <a:buSzPct val="60000"/>
              <a:buFont typeface="Wingdings" charset="2"/>
              <a:buChar char=""/>
            </a:pPr>
            <a:r>
              <a:rPr lang="en-US" sz="3000">
                <a:solidFill>
                  <a:srgbClr val="000000"/>
                </a:solidFill>
                <a:latin typeface="Tahoma"/>
              </a:rPr>
              <a:t>Integrator can be constructed using external R-C components or it can be done by load itself such as inductive nature of DC motor coil.</a:t>
            </a:r>
            <a:endParaRPr/>
          </a:p>
        </p:txBody>
      </p:sp>
    </p:spTree>
  </p:cSld>
  <p:timing>
    <p:tnLst>
      <p:par>
        <p:cTn id="113" dur="indefinite" restart="never" nodeType="tmRoot">
          <p:childTnLst>
            <p:seq>
              <p:cTn id="114"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7" name="TextShape 1"/>
          <p:cNvSpPr txBox="1"/>
          <p:nvPr/>
        </p:nvSpPr>
        <p:spPr>
          <a:xfrm>
            <a:off x="304920" y="214200"/>
            <a:ext cx="8638920" cy="699840"/>
          </a:xfrm>
          <a:prstGeom prst="rect">
            <a:avLst/>
          </a:prstGeom>
        </p:spPr>
        <p:txBody>
          <a:bodyPr anchor="b"/>
          <a:p>
            <a:pPr algn="ctr">
              <a:lnSpc>
                <a:spcPct val="100000"/>
              </a:lnSpc>
            </a:pPr>
            <a:r>
              <a:rPr lang="en-US" sz="4400">
                <a:solidFill>
                  <a:srgbClr val="333399"/>
                </a:solidFill>
                <a:latin typeface="Tahoma"/>
              </a:rPr>
              <a:t>Analog Output using PWM</a:t>
            </a:r>
            <a:endParaRPr/>
          </a:p>
        </p:txBody>
      </p:sp>
      <p:sp>
        <p:nvSpPr>
          <p:cNvPr id="218" name="TextShape 2"/>
          <p:cNvSpPr txBox="1"/>
          <p:nvPr/>
        </p:nvSpPr>
        <p:spPr>
          <a:xfrm>
            <a:off x="228600" y="2170080"/>
            <a:ext cx="8726040" cy="4611240"/>
          </a:xfrm>
          <a:prstGeom prst="rect">
            <a:avLst/>
          </a:prstGeom>
        </p:spPr>
        <p:txBody>
          <a:bodyPr/>
          <a:p>
            <a:pPr>
              <a:lnSpc>
                <a:spcPct val="100000"/>
              </a:lnSpc>
            </a:pPr>
            <a:r>
              <a:rPr lang="en-US" sz="3400">
                <a:solidFill>
                  <a:srgbClr val="000000"/>
                </a:solidFill>
                <a:latin typeface="Tahoma"/>
              </a:rPr>
              <a:t>Examples:</a:t>
            </a:r>
            <a:endParaRPr/>
          </a:p>
          <a:p>
            <a:pPr>
              <a:lnSpc>
                <a:spcPct val="100000"/>
              </a:lnSpc>
            </a:pPr>
            <a:endParaRPr/>
          </a:p>
          <a:p>
            <a:pPr>
              <a:lnSpc>
                <a:spcPct val="100000"/>
              </a:lnSpc>
            </a:pPr>
            <a:r>
              <a:rPr lang="en-US" sz="3200">
                <a:solidFill>
                  <a:srgbClr val="000000"/>
                </a:solidFill>
                <a:latin typeface="Tahoma"/>
              </a:rPr>
              <a:t>analogWrite(9,0);// output voltage = 0V</a:t>
            </a:r>
            <a:endParaRPr/>
          </a:p>
          <a:p>
            <a:pPr>
              <a:lnSpc>
                <a:spcPct val="100000"/>
              </a:lnSpc>
            </a:pPr>
            <a:r>
              <a:rPr lang="en-US" sz="3200">
                <a:solidFill>
                  <a:srgbClr val="000000"/>
                </a:solidFill>
                <a:latin typeface="Tahoma"/>
              </a:rPr>
              <a:t>analogWrite(9,64);// output voltage = 1.25V</a:t>
            </a:r>
            <a:endParaRPr/>
          </a:p>
          <a:p>
            <a:pPr>
              <a:lnSpc>
                <a:spcPct val="100000"/>
              </a:lnSpc>
            </a:pPr>
            <a:r>
              <a:rPr lang="en-US" sz="3200">
                <a:solidFill>
                  <a:srgbClr val="000000"/>
                </a:solidFill>
                <a:latin typeface="Tahoma"/>
              </a:rPr>
              <a:t>analogWrite(9,128);// output voltage = 2.5V</a:t>
            </a:r>
            <a:endParaRPr/>
          </a:p>
          <a:p>
            <a:pPr>
              <a:lnSpc>
                <a:spcPct val="100000"/>
              </a:lnSpc>
            </a:pPr>
            <a:r>
              <a:rPr lang="en-US" sz="3200">
                <a:solidFill>
                  <a:srgbClr val="000000"/>
                </a:solidFill>
                <a:latin typeface="Tahoma"/>
              </a:rPr>
              <a:t>analogWrite(9,192);// output voltage = 3.75V </a:t>
            </a:r>
            <a:endParaRPr/>
          </a:p>
          <a:p>
            <a:pPr>
              <a:lnSpc>
                <a:spcPct val="100000"/>
              </a:lnSpc>
            </a:pPr>
            <a:r>
              <a:rPr lang="en-US" sz="3200">
                <a:solidFill>
                  <a:srgbClr val="000000"/>
                </a:solidFill>
                <a:latin typeface="Tahoma"/>
              </a:rPr>
              <a:t>analogWrite(9,255);// output voltage = 5V</a:t>
            </a:r>
            <a:endParaRPr/>
          </a:p>
          <a:p>
            <a:pPr>
              <a:lnSpc>
                <a:spcPct val="100000"/>
              </a:lnSpc>
            </a:pPr>
            <a:endParaRPr/>
          </a:p>
        </p:txBody>
      </p:sp>
    </p:spTree>
  </p:cSld>
  <p:timing>
    <p:tnLst>
      <p:par>
        <p:cTn id="115" dur="indefinite" restart="never" nodeType="tmRoot">
          <p:childTnLst>
            <p:seq>
              <p:cTn id="116"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9" name="TextShape 1"/>
          <p:cNvSpPr txBox="1"/>
          <p:nvPr/>
        </p:nvSpPr>
        <p:spPr>
          <a:xfrm>
            <a:off x="152280" y="0"/>
            <a:ext cx="8791200" cy="775800"/>
          </a:xfrm>
          <a:prstGeom prst="rect">
            <a:avLst/>
          </a:prstGeom>
        </p:spPr>
        <p:txBody>
          <a:bodyPr/>
          <a:p>
            <a:pPr>
              <a:lnSpc>
                <a:spcPct val="100000"/>
              </a:lnSpc>
            </a:pPr>
            <a:r>
              <a:rPr lang="en-US" sz="3200">
                <a:solidFill>
                  <a:srgbClr val="333399"/>
                </a:solidFill>
                <a:latin typeface="Tahoma"/>
              </a:rPr>
              <a:t>Analog Output Connections &amp; Sketches </a:t>
            </a:r>
            <a:r>
              <a:rPr lang="en-US" sz="4000">
                <a:solidFill>
                  <a:srgbClr val="333399"/>
                </a:solidFill>
                <a:latin typeface="Tahoma"/>
              </a:rPr>
              <a:t>
</a:t>
            </a:r>
            <a:endParaRPr/>
          </a:p>
        </p:txBody>
      </p:sp>
      <p:sp>
        <p:nvSpPr>
          <p:cNvPr id="220" name="TextShape 2"/>
          <p:cNvSpPr txBox="1"/>
          <p:nvPr/>
        </p:nvSpPr>
        <p:spPr>
          <a:xfrm>
            <a:off x="228600" y="1905120"/>
            <a:ext cx="8726040" cy="4800240"/>
          </a:xfrm>
          <a:prstGeom prst="rect">
            <a:avLst/>
          </a:prstGeom>
        </p:spPr>
        <p:txBody>
          <a:bodyPr/>
          <a:p>
            <a:pPr>
              <a:lnSpc>
                <a:spcPct val="100000"/>
              </a:lnSpc>
            </a:pPr>
            <a:r>
              <a:rPr lang="en-US" sz="2800">
                <a:solidFill>
                  <a:srgbClr val="000000"/>
                </a:solidFill>
                <a:latin typeface="Tahoma"/>
              </a:rPr>
              <a:t>Let</a:t>
            </a:r>
            <a:r>
              <a:rPr lang="en-US" sz="2800">
                <a:solidFill>
                  <a:srgbClr val="009900"/>
                </a:solidFill>
                <a:latin typeface="Tahoma"/>
              </a:rPr>
              <a:t> </a:t>
            </a:r>
            <a:r>
              <a:rPr lang="en-US" sz="2800">
                <a:solidFill>
                  <a:srgbClr val="000000"/>
                </a:solidFill>
                <a:latin typeface="Tahoma"/>
              </a:rPr>
              <a:t>us begin with Analog Output through sketch.</a:t>
            </a:r>
            <a:endParaRPr/>
          </a:p>
          <a:p>
            <a:pPr>
              <a:lnSpc>
                <a:spcPct val="100000"/>
              </a:lnSpc>
              <a:buSzPct val="60000"/>
              <a:buFont typeface="Wingdings" charset="2"/>
              <a:buAutoNum type="arabicPeriod"/>
            </a:pPr>
            <a:r>
              <a:rPr lang="en-US" sz="3200">
                <a:solidFill>
                  <a:srgbClr val="000000"/>
                </a:solidFill>
                <a:latin typeface="Tahoma"/>
              </a:rPr>
              <a:t>PWM_LED_Fading</a:t>
            </a:r>
            <a:endParaRPr/>
          </a:p>
          <a:p>
            <a:pPr>
              <a:lnSpc>
                <a:spcPct val="100000"/>
              </a:lnSpc>
            </a:pPr>
            <a:endParaRPr/>
          </a:p>
          <a:p>
            <a:pPr>
              <a:lnSpc>
                <a:spcPct val="100000"/>
              </a:lnSpc>
            </a:pPr>
            <a:r>
              <a:rPr lang="en-US" sz="2800">
                <a:solidFill>
                  <a:srgbClr val="000000"/>
                </a:solidFill>
                <a:latin typeface="Tahoma"/>
              </a:rPr>
              <a:t>We will use LED 0 on GPIO Board as output peripheral device and connect it to Arduino pin 9 PWM output as directed. </a:t>
            </a:r>
            <a:endParaRPr/>
          </a:p>
          <a:p>
            <a:pPr>
              <a:lnSpc>
                <a:spcPct val="100000"/>
              </a:lnSpc>
            </a:pPr>
            <a:r>
              <a:rPr lang="en-US" sz="2400">
                <a:solidFill>
                  <a:srgbClr val="ff0000"/>
                </a:solidFill>
                <a:latin typeface="Tahoma"/>
              </a:rPr>
              <a:t>Do not use LED on Arduino board for this purpose as it is hardwired to pin 13. Using it will short pin 9 and pin 13.</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timing>
    <p:tnLst>
      <p:par>
        <p:cTn id="117" dur="indefinite" restart="never" nodeType="tmRoot">
          <p:childTnLst>
            <p:seq>
              <p:cTn id="118"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TextShape 1"/>
          <p:cNvSpPr txBox="1"/>
          <p:nvPr/>
        </p:nvSpPr>
        <p:spPr>
          <a:xfrm>
            <a:off x="1150920" y="214200"/>
            <a:ext cx="7792560" cy="928440"/>
          </a:xfrm>
          <a:prstGeom prst="rect">
            <a:avLst/>
          </a:prstGeom>
        </p:spPr>
        <p:txBody>
          <a:bodyPr anchor="b"/>
          <a:p>
            <a:pPr>
              <a:lnSpc>
                <a:spcPct val="100000"/>
              </a:lnSpc>
            </a:pPr>
            <a:r>
              <a:rPr lang="en-US" sz="4000">
                <a:solidFill>
                  <a:srgbClr val="ff0000"/>
                </a:solidFill>
                <a:latin typeface="Tahoma"/>
              </a:rPr>
              <a:t>What’s so great about Arduino?</a:t>
            </a:r>
            <a:endParaRPr/>
          </a:p>
        </p:txBody>
      </p:sp>
      <p:sp>
        <p:nvSpPr>
          <p:cNvPr id="110" name="TextShape 2"/>
          <p:cNvSpPr txBox="1"/>
          <p:nvPr/>
        </p:nvSpPr>
        <p:spPr>
          <a:xfrm>
            <a:off x="228600" y="2093760"/>
            <a:ext cx="8726040" cy="4535280"/>
          </a:xfrm>
          <a:prstGeom prst="rect">
            <a:avLst/>
          </a:prstGeom>
        </p:spPr>
        <p:txBody>
          <a:bodyPr/>
          <a:p>
            <a:pPr algn="ctr">
              <a:lnSpc>
                <a:spcPct val="90000"/>
              </a:lnSpc>
            </a:pPr>
            <a:r>
              <a:rPr lang="en-US" sz="3200">
                <a:solidFill>
                  <a:srgbClr val="000000"/>
                </a:solidFill>
                <a:latin typeface="Tahoma"/>
              </a:rPr>
              <a:t>IT IS AN OPEN SOURCE PLATFORM !!!!</a:t>
            </a:r>
            <a:endParaRPr/>
          </a:p>
          <a:p>
            <a:pPr>
              <a:lnSpc>
                <a:spcPct val="90000"/>
              </a:lnSpc>
            </a:pPr>
            <a:endParaRPr/>
          </a:p>
          <a:p>
            <a:pPr>
              <a:lnSpc>
                <a:spcPct val="90000"/>
              </a:lnSpc>
              <a:buSzPct val="60000"/>
              <a:buFont typeface="Wingdings" charset="2"/>
              <a:buChar char=""/>
            </a:pPr>
            <a:r>
              <a:rPr lang="en-US" sz="3200">
                <a:solidFill>
                  <a:srgbClr val="000000"/>
                </a:solidFill>
                <a:latin typeface="Tahoma"/>
              </a:rPr>
              <a:t>which means everything about it is freely available on internet, can be shared, modified and enjoyed worldwide.</a:t>
            </a:r>
            <a:endParaRPr/>
          </a:p>
          <a:p>
            <a:pPr>
              <a:lnSpc>
                <a:spcPct val="90000"/>
              </a:lnSpc>
              <a:buSzPct val="60000"/>
              <a:buFont typeface="Wingdings" charset="2"/>
              <a:buChar char=""/>
            </a:pPr>
            <a:r>
              <a:rPr lang="en-US" sz="3200">
                <a:solidFill>
                  <a:srgbClr val="000000"/>
                </a:solidFill>
                <a:latin typeface="Tahoma"/>
              </a:rPr>
              <a:t>You are encouraged to improve it and share with others</a:t>
            </a:r>
            <a:endParaRPr/>
          </a:p>
          <a:p>
            <a:pPr>
              <a:lnSpc>
                <a:spcPct val="90000"/>
              </a:lnSpc>
              <a:buSzPct val="60000"/>
              <a:buFont typeface="Wingdings" charset="2"/>
              <a:buChar char=""/>
            </a:pPr>
            <a:r>
              <a:rPr lang="en-US" sz="3200">
                <a:solidFill>
                  <a:srgbClr val="000000"/>
                </a:solidFill>
                <a:latin typeface="Tahoma"/>
              </a:rPr>
              <a:t>A large number of well-wishers are available to help you all over the world.</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1" name="TextShape 1"/>
          <p:cNvSpPr txBox="1"/>
          <p:nvPr/>
        </p:nvSpPr>
        <p:spPr>
          <a:xfrm>
            <a:off x="152280" y="0"/>
            <a:ext cx="8791200" cy="775800"/>
          </a:xfrm>
          <a:prstGeom prst="rect">
            <a:avLst/>
          </a:prstGeom>
        </p:spPr>
        <p:txBody>
          <a:bodyPr/>
          <a:p>
            <a:pPr>
              <a:lnSpc>
                <a:spcPct val="100000"/>
              </a:lnSpc>
            </a:pPr>
            <a:r>
              <a:rPr lang="en-US" sz="3200">
                <a:solidFill>
                  <a:srgbClr val="333399"/>
                </a:solidFill>
                <a:latin typeface="Tahoma"/>
              </a:rPr>
              <a:t>LED on GPIO is Inverse of LED on Arduino</a:t>
            </a:r>
            <a:endParaRPr/>
          </a:p>
        </p:txBody>
      </p:sp>
      <p:sp>
        <p:nvSpPr>
          <p:cNvPr id="222" name="TextShape 2"/>
          <p:cNvSpPr txBox="1"/>
          <p:nvPr/>
        </p:nvSpPr>
        <p:spPr>
          <a:xfrm>
            <a:off x="228600" y="1905120"/>
            <a:ext cx="8726040" cy="4800240"/>
          </a:xfrm>
          <a:prstGeom prst="rect">
            <a:avLst/>
          </a:prstGeom>
        </p:spPr>
        <p:txBody>
          <a:bodyPr/>
          <a:p>
            <a:pPr>
              <a:lnSpc>
                <a:spcPct val="100000"/>
              </a:lnSpc>
              <a:buSzPct val="60000"/>
              <a:buFont typeface="Wingdings" charset="2"/>
              <a:buChar char=""/>
            </a:pPr>
            <a:r>
              <a:rPr lang="en-US" sz="2800">
                <a:solidFill>
                  <a:srgbClr val="000000"/>
                </a:solidFill>
                <a:latin typeface="Tahoma"/>
              </a:rPr>
              <a:t>LED</a:t>
            </a:r>
            <a:r>
              <a:rPr lang="en-US" sz="2800">
                <a:solidFill>
                  <a:srgbClr val="00b0f0"/>
                </a:solidFill>
                <a:latin typeface="Tahoma"/>
              </a:rPr>
              <a:t> </a:t>
            </a:r>
            <a:r>
              <a:rPr lang="en-US" sz="2800">
                <a:solidFill>
                  <a:srgbClr val="000000"/>
                </a:solidFill>
                <a:latin typeface="Tahoma"/>
              </a:rPr>
              <a:t>on Arduino board anode is connected to pin no 13 and cathode is connected to ground through a 1K resistor. It is called as ACTIVE HIGH i.e. when pin 13 is HIGH, LED is ON.</a:t>
            </a:r>
            <a:endParaRPr/>
          </a:p>
          <a:p>
            <a:pPr>
              <a:lnSpc>
                <a:spcPct val="100000"/>
              </a:lnSpc>
              <a:buSzPct val="60000"/>
              <a:buFont typeface="Wingdings" charset="2"/>
              <a:buChar char=""/>
            </a:pPr>
            <a:r>
              <a:rPr lang="en-US" sz="2800">
                <a:solidFill>
                  <a:srgbClr val="000000"/>
                </a:solidFill>
                <a:latin typeface="Tahoma"/>
              </a:rPr>
              <a:t> </a:t>
            </a:r>
            <a:r>
              <a:rPr lang="en-US" sz="2800">
                <a:solidFill>
                  <a:srgbClr val="000000"/>
                </a:solidFill>
                <a:latin typeface="Tahoma"/>
              </a:rPr>
              <a:t>All 8 LEDs on GPIO board are ACTIVE LOW. Pins LED 0 to LED 7 are connected to cathode of respective LED and its anode is connected to 5V supply through a resistor. Thus when LOW is given to LED pin, it is ON.</a:t>
            </a:r>
            <a:endParaRPr/>
          </a:p>
          <a:p>
            <a:pPr>
              <a:lnSpc>
                <a:spcPct val="100000"/>
              </a:lnSpc>
              <a:buSzPct val="60000"/>
              <a:buFont typeface="Wingdings" charset="2"/>
              <a:buChar char=""/>
            </a:pPr>
            <a:r>
              <a:rPr lang="en-US" sz="2400">
                <a:solidFill>
                  <a:srgbClr val="000000"/>
                </a:solidFill>
                <a:latin typeface="Tahoma"/>
              </a:rPr>
              <a:t>Thus LED on GPIO board is “Inverse” of LED on Arduino.  </a:t>
            </a:r>
            <a:endParaRPr/>
          </a:p>
        </p:txBody>
      </p:sp>
    </p:spTree>
  </p:cSld>
  <p:timing>
    <p:tnLst>
      <p:par>
        <p:cTn id="119" dur="indefinite" restart="never" nodeType="tmRoot">
          <p:childTnLst>
            <p:seq>
              <p:cTn id="120"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3" name="TextShape 1"/>
          <p:cNvSpPr txBox="1"/>
          <p:nvPr/>
        </p:nvSpPr>
        <p:spPr>
          <a:xfrm>
            <a:off x="1150920" y="214200"/>
            <a:ext cx="7792560" cy="852120"/>
          </a:xfrm>
          <a:prstGeom prst="rect">
            <a:avLst/>
          </a:prstGeom>
        </p:spPr>
        <p:txBody>
          <a:bodyPr anchor="b"/>
          <a:p>
            <a:pPr>
              <a:lnSpc>
                <a:spcPct val="100000"/>
              </a:lnSpc>
            </a:pPr>
            <a:r>
              <a:rPr lang="en-US" sz="4400">
                <a:solidFill>
                  <a:srgbClr val="333399"/>
                </a:solidFill>
                <a:latin typeface="Tahoma"/>
              </a:rPr>
              <a:t>Analog Input in Arduino</a:t>
            </a:r>
            <a:endParaRPr/>
          </a:p>
        </p:txBody>
      </p:sp>
      <p:sp>
        <p:nvSpPr>
          <p:cNvPr id="224" name="TextShape 2"/>
          <p:cNvSpPr txBox="1"/>
          <p:nvPr/>
        </p:nvSpPr>
        <p:spPr>
          <a:xfrm>
            <a:off x="228600" y="1905120"/>
            <a:ext cx="8726040" cy="4952520"/>
          </a:xfrm>
          <a:prstGeom prst="rect">
            <a:avLst/>
          </a:prstGeom>
        </p:spPr>
        <p:txBody>
          <a:bodyPr/>
          <a:p>
            <a:pPr>
              <a:lnSpc>
                <a:spcPct val="80000"/>
              </a:lnSpc>
              <a:buSzPct val="60000"/>
              <a:buFont typeface="Wingdings" charset="2"/>
              <a:buChar char=""/>
            </a:pPr>
            <a:r>
              <a:rPr lang="en-US" sz="2800">
                <a:solidFill>
                  <a:srgbClr val="000000"/>
                </a:solidFill>
                <a:latin typeface="Tahoma"/>
              </a:rPr>
              <a:t>AVR</a:t>
            </a:r>
            <a:r>
              <a:rPr lang="en-US" sz="2800">
                <a:solidFill>
                  <a:srgbClr val="009900"/>
                </a:solidFill>
                <a:latin typeface="Tahoma"/>
              </a:rPr>
              <a:t> </a:t>
            </a:r>
            <a:r>
              <a:rPr lang="en-US" sz="2800">
                <a:solidFill>
                  <a:srgbClr val="000000"/>
                </a:solidFill>
                <a:latin typeface="Tahoma"/>
              </a:rPr>
              <a:t>MCU has 6 channels each with 10-bit resolution. That means it can have a value between 0 to 1023.</a:t>
            </a:r>
            <a:endParaRPr/>
          </a:p>
          <a:p>
            <a:pPr>
              <a:lnSpc>
                <a:spcPct val="80000"/>
              </a:lnSpc>
              <a:buSzPct val="60000"/>
              <a:buFont typeface="Wingdings" charset="2"/>
              <a:buChar char=""/>
            </a:pPr>
            <a:r>
              <a:rPr lang="en-US" sz="2800">
                <a:solidFill>
                  <a:srgbClr val="000000"/>
                </a:solidFill>
                <a:latin typeface="Tahoma"/>
              </a:rPr>
              <a:t>They are available through Analog pins 0 to 5.</a:t>
            </a:r>
            <a:endParaRPr/>
          </a:p>
          <a:p>
            <a:pPr>
              <a:lnSpc>
                <a:spcPct val="80000"/>
              </a:lnSpc>
              <a:buSzPct val="60000"/>
              <a:buFont typeface="Wingdings" charset="2"/>
              <a:buChar char=""/>
            </a:pPr>
            <a:r>
              <a:rPr lang="en-US" sz="2800">
                <a:solidFill>
                  <a:srgbClr val="000000"/>
                </a:solidFill>
                <a:latin typeface="Tahoma"/>
              </a:rPr>
              <a:t>Each channel can connect to independent analog input signal of voltage levels 0 to Aref.</a:t>
            </a:r>
            <a:endParaRPr/>
          </a:p>
          <a:p>
            <a:pPr>
              <a:lnSpc>
                <a:spcPct val="80000"/>
              </a:lnSpc>
              <a:buSzPct val="60000"/>
              <a:buFont typeface="Wingdings" charset="2"/>
              <a:buChar char=""/>
            </a:pPr>
            <a:r>
              <a:rPr lang="en-US" sz="2800">
                <a:solidFill>
                  <a:srgbClr val="000000"/>
                </a:solidFill>
                <a:latin typeface="Tahoma"/>
              </a:rPr>
              <a:t>Conversion time is in tens of microseconds.</a:t>
            </a:r>
            <a:endParaRPr/>
          </a:p>
          <a:p>
            <a:pPr>
              <a:lnSpc>
                <a:spcPct val="80000"/>
              </a:lnSpc>
              <a:buSzPct val="60000"/>
              <a:buFont typeface="Wingdings" charset="2"/>
              <a:buChar char=""/>
            </a:pPr>
            <a:r>
              <a:rPr lang="en-US" sz="2800">
                <a:solidFill>
                  <a:srgbClr val="000000"/>
                </a:solidFill>
                <a:latin typeface="Tahoma"/>
              </a:rPr>
              <a:t>Usually Aref is same as VCC or 5V.</a:t>
            </a:r>
            <a:endParaRPr/>
          </a:p>
          <a:p>
            <a:pPr>
              <a:lnSpc>
                <a:spcPct val="80000"/>
              </a:lnSpc>
              <a:buSzPct val="60000"/>
              <a:buFont typeface="Wingdings" charset="2"/>
              <a:buChar char=""/>
            </a:pPr>
            <a:r>
              <a:rPr lang="en-US" sz="2800">
                <a:solidFill>
                  <a:srgbClr val="000000"/>
                </a:solidFill>
                <a:latin typeface="Tahoma"/>
              </a:rPr>
              <a:t>The command to convert and read a channel is</a:t>
            </a:r>
            <a:endParaRPr/>
          </a:p>
          <a:p>
            <a:pPr>
              <a:lnSpc>
                <a:spcPct val="80000"/>
              </a:lnSpc>
            </a:pPr>
            <a:endParaRPr/>
          </a:p>
          <a:p>
            <a:pPr>
              <a:lnSpc>
                <a:spcPct val="80000"/>
              </a:lnSpc>
            </a:pPr>
            <a:r>
              <a:rPr lang="en-US" sz="3600">
                <a:solidFill>
                  <a:srgbClr val="009900"/>
                </a:solidFill>
                <a:latin typeface="Tahoma"/>
              </a:rPr>
              <a:t>int</a:t>
            </a:r>
            <a:r>
              <a:rPr lang="en-US" sz="3600">
                <a:solidFill>
                  <a:srgbClr val="000000"/>
                </a:solidFill>
                <a:latin typeface="Tahoma"/>
              </a:rPr>
              <a:t> </a:t>
            </a:r>
            <a:r>
              <a:rPr lang="en-US" sz="3600">
                <a:solidFill>
                  <a:srgbClr val="009900"/>
                </a:solidFill>
                <a:latin typeface="Tahoma"/>
              </a:rPr>
              <a:t>analog_value = analogRead(pin_no);</a:t>
            </a:r>
            <a:endParaRPr/>
          </a:p>
        </p:txBody>
      </p:sp>
    </p:spTree>
  </p:cSld>
  <p:timing>
    <p:tnLst>
      <p:par>
        <p:cTn id="121" dur="indefinite" restart="never" nodeType="tmRoot">
          <p:childTnLst>
            <p:seq>
              <p:cTn id="122"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5" name="TextShape 1"/>
          <p:cNvSpPr txBox="1"/>
          <p:nvPr/>
        </p:nvSpPr>
        <p:spPr>
          <a:xfrm>
            <a:off x="1150920" y="214200"/>
            <a:ext cx="7792560" cy="852120"/>
          </a:xfrm>
          <a:prstGeom prst="rect">
            <a:avLst/>
          </a:prstGeom>
        </p:spPr>
        <p:txBody>
          <a:bodyPr anchor="b"/>
          <a:p>
            <a:pPr>
              <a:lnSpc>
                <a:spcPct val="100000"/>
              </a:lnSpc>
            </a:pPr>
            <a:r>
              <a:rPr lang="en-US" sz="4400">
                <a:solidFill>
                  <a:srgbClr val="333399"/>
                </a:solidFill>
                <a:latin typeface="Tahoma"/>
              </a:rPr>
              <a:t>Analog Input in Arduino</a:t>
            </a:r>
            <a:endParaRPr/>
          </a:p>
        </p:txBody>
      </p:sp>
      <p:sp>
        <p:nvSpPr>
          <p:cNvPr id="226" name="TextShape 2"/>
          <p:cNvSpPr txBox="1"/>
          <p:nvPr/>
        </p:nvSpPr>
        <p:spPr>
          <a:xfrm>
            <a:off x="228600" y="2209680"/>
            <a:ext cx="8726040" cy="4266720"/>
          </a:xfrm>
          <a:prstGeom prst="rect">
            <a:avLst/>
          </a:prstGeom>
        </p:spPr>
        <p:txBody>
          <a:bodyPr/>
          <a:p>
            <a:pPr>
              <a:lnSpc>
                <a:spcPct val="100000"/>
              </a:lnSpc>
            </a:pPr>
            <a:endParaRPr/>
          </a:p>
          <a:p>
            <a:pPr>
              <a:lnSpc>
                <a:spcPct val="100000"/>
              </a:lnSpc>
            </a:pPr>
            <a:r>
              <a:rPr lang="en-US" sz="3200">
                <a:solidFill>
                  <a:srgbClr val="000000"/>
                </a:solidFill>
                <a:latin typeface="Tahoma"/>
              </a:rPr>
              <a:t>If input voltage is 0V, analog_value = 0.</a:t>
            </a:r>
            <a:endParaRPr/>
          </a:p>
          <a:p>
            <a:pPr>
              <a:lnSpc>
                <a:spcPct val="100000"/>
              </a:lnSpc>
            </a:pPr>
            <a:r>
              <a:rPr lang="en-US" sz="3200">
                <a:solidFill>
                  <a:srgbClr val="000000"/>
                </a:solidFill>
                <a:latin typeface="Tahoma"/>
              </a:rPr>
              <a:t>If input voltage is 5V, analog_value = 1023</a:t>
            </a:r>
            <a:endParaRPr/>
          </a:p>
          <a:p>
            <a:pPr>
              <a:lnSpc>
                <a:spcPct val="100000"/>
              </a:lnSpc>
            </a:pPr>
            <a:r>
              <a:rPr lang="en-US" sz="3200">
                <a:solidFill>
                  <a:srgbClr val="000000"/>
                </a:solidFill>
                <a:latin typeface="Tahoma"/>
              </a:rPr>
              <a:t>If input voltage is 2.5V, analog_value = 512</a:t>
            </a:r>
            <a:endParaRPr/>
          </a:p>
          <a:p>
            <a:pPr>
              <a:lnSpc>
                <a:spcPct val="100000"/>
              </a:lnSpc>
            </a:pPr>
            <a:r>
              <a:rPr lang="en-US" sz="3200">
                <a:solidFill>
                  <a:srgbClr val="000000"/>
                </a:solidFill>
                <a:latin typeface="Tahoma"/>
              </a:rPr>
              <a:t>If input voltage is 1.25V, analog_value = 256</a:t>
            </a:r>
            <a:endParaRPr/>
          </a:p>
          <a:p>
            <a:pPr>
              <a:lnSpc>
                <a:spcPct val="100000"/>
              </a:lnSpc>
            </a:pPr>
            <a:r>
              <a:rPr lang="en-US" sz="3200">
                <a:solidFill>
                  <a:srgbClr val="000000"/>
                </a:solidFill>
                <a:latin typeface="Tahoma"/>
              </a:rPr>
              <a:t>If input voltage is 3.75V, analog_value = 768</a:t>
            </a:r>
            <a:endParaRPr/>
          </a:p>
          <a:p>
            <a:pPr>
              <a:lnSpc>
                <a:spcPct val="100000"/>
              </a:lnSpc>
            </a:pPr>
            <a:endParaRPr/>
          </a:p>
          <a:p>
            <a:pPr>
              <a:lnSpc>
                <a:spcPct val="100000"/>
              </a:lnSpc>
            </a:pPr>
            <a:endParaRPr/>
          </a:p>
        </p:txBody>
      </p:sp>
    </p:spTree>
  </p:cSld>
  <p:timing>
    <p:tnLst>
      <p:par>
        <p:cTn id="123" dur="indefinite" restart="never" nodeType="tmRoot">
          <p:childTnLst>
            <p:seq>
              <p:cTn id="124"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7" name="TextShape 1"/>
          <p:cNvSpPr txBox="1"/>
          <p:nvPr/>
        </p:nvSpPr>
        <p:spPr>
          <a:xfrm>
            <a:off x="152280" y="0"/>
            <a:ext cx="8791200" cy="775800"/>
          </a:xfrm>
          <a:prstGeom prst="rect">
            <a:avLst/>
          </a:prstGeom>
        </p:spPr>
        <p:txBody>
          <a:bodyPr/>
          <a:p>
            <a:pPr>
              <a:lnSpc>
                <a:spcPct val="100000"/>
              </a:lnSpc>
            </a:pPr>
            <a:r>
              <a:rPr lang="en-US" sz="3200">
                <a:solidFill>
                  <a:srgbClr val="333399"/>
                </a:solidFill>
                <a:latin typeface="Tahoma"/>
              </a:rPr>
              <a:t>Analog Input Connections &amp; Sketches </a:t>
            </a:r>
            <a:r>
              <a:rPr lang="en-US" sz="4000">
                <a:solidFill>
                  <a:srgbClr val="333399"/>
                </a:solidFill>
                <a:latin typeface="Tahoma"/>
              </a:rPr>
              <a:t>
</a:t>
            </a:r>
            <a:endParaRPr/>
          </a:p>
        </p:txBody>
      </p:sp>
      <p:sp>
        <p:nvSpPr>
          <p:cNvPr id="228" name="TextShape 2"/>
          <p:cNvSpPr txBox="1"/>
          <p:nvPr/>
        </p:nvSpPr>
        <p:spPr>
          <a:xfrm>
            <a:off x="228600" y="1905120"/>
            <a:ext cx="8726040" cy="4800240"/>
          </a:xfrm>
          <a:prstGeom prst="rect">
            <a:avLst/>
          </a:prstGeom>
        </p:spPr>
        <p:txBody>
          <a:bodyPr/>
          <a:p>
            <a:pPr>
              <a:lnSpc>
                <a:spcPct val="100000"/>
              </a:lnSpc>
            </a:pPr>
            <a:r>
              <a:rPr lang="en-US" sz="2800">
                <a:solidFill>
                  <a:srgbClr val="000000"/>
                </a:solidFill>
                <a:latin typeface="Tahoma"/>
              </a:rPr>
              <a:t>Let</a:t>
            </a:r>
            <a:r>
              <a:rPr lang="en-US" sz="2800">
                <a:solidFill>
                  <a:srgbClr val="009900"/>
                </a:solidFill>
                <a:latin typeface="Tahoma"/>
              </a:rPr>
              <a:t> </a:t>
            </a:r>
            <a:r>
              <a:rPr lang="en-US" sz="2800">
                <a:solidFill>
                  <a:srgbClr val="000000"/>
                </a:solidFill>
                <a:latin typeface="Tahoma"/>
              </a:rPr>
              <a:t>us begin with Analog Input through sketch.</a:t>
            </a:r>
            <a:endParaRPr/>
          </a:p>
          <a:p>
            <a:pPr>
              <a:lnSpc>
                <a:spcPct val="100000"/>
              </a:lnSpc>
              <a:buSzPct val="60000"/>
              <a:buFont typeface="Wingdings" charset="2"/>
              <a:buAutoNum type="arabicPeriod"/>
            </a:pPr>
            <a:r>
              <a:rPr lang="en-US" sz="3200">
                <a:solidFill>
                  <a:srgbClr val="000000"/>
                </a:solidFill>
                <a:latin typeface="Tahoma"/>
              </a:rPr>
              <a:t>Analoginput_PWMoutput</a:t>
            </a:r>
            <a:endParaRPr/>
          </a:p>
          <a:p>
            <a:pPr>
              <a:lnSpc>
                <a:spcPct val="100000"/>
              </a:lnSpc>
              <a:buSzPct val="60000"/>
              <a:buFont typeface="Wingdings" charset="2"/>
              <a:buAutoNum type="arabicPeriod"/>
            </a:pPr>
            <a:r>
              <a:rPr lang="en-US" sz="3200">
                <a:solidFill>
                  <a:srgbClr val="000000"/>
                </a:solidFill>
                <a:latin typeface="Tahoma"/>
              </a:rPr>
              <a:t>Analoginput_LEDTiming</a:t>
            </a:r>
            <a:endParaRPr/>
          </a:p>
          <a:p>
            <a:pPr>
              <a:lnSpc>
                <a:spcPct val="100000"/>
              </a:lnSpc>
              <a:buSzPct val="60000"/>
              <a:buFont typeface="Wingdings" charset="2"/>
              <a:buAutoNum type="arabicPeriod"/>
            </a:pPr>
            <a:r>
              <a:rPr lang="en-US" sz="3200">
                <a:solidFill>
                  <a:srgbClr val="000000"/>
                </a:solidFill>
                <a:latin typeface="Tahoma"/>
              </a:rPr>
              <a:t>Read_Pots_LED_buzzer</a:t>
            </a:r>
            <a:endParaRPr/>
          </a:p>
          <a:p>
            <a:pPr>
              <a:lnSpc>
                <a:spcPct val="100000"/>
              </a:lnSpc>
            </a:pPr>
            <a:endParaRPr/>
          </a:p>
          <a:p>
            <a:pPr>
              <a:lnSpc>
                <a:spcPct val="100000"/>
              </a:lnSpc>
            </a:pPr>
            <a:r>
              <a:rPr lang="en-US" sz="2800">
                <a:solidFill>
                  <a:srgbClr val="000000"/>
                </a:solidFill>
                <a:latin typeface="Tahoma"/>
              </a:rPr>
              <a:t>We will use POT-1 and POT-2 on GPIO Board as analog value sources and connect it to Arduino analog pin 0 and 1 respectively. Use an aligner to adjust pot values from 0 to 5V.</a:t>
            </a:r>
            <a:endParaRPr/>
          </a:p>
        </p:txBody>
      </p:sp>
    </p:spTree>
  </p:cSld>
  <p:timing>
    <p:tnLst>
      <p:par>
        <p:cTn id="125" dur="indefinite" restart="never" nodeType="tmRoot">
          <p:childTnLst>
            <p:seq>
              <p:cTn id="126" nodeType="mainSeq"/>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9" name="TextShape 1"/>
          <p:cNvSpPr txBox="1"/>
          <p:nvPr/>
        </p:nvSpPr>
        <p:spPr>
          <a:xfrm>
            <a:off x="228600" y="2590920"/>
            <a:ext cx="8726040" cy="3541320"/>
          </a:xfrm>
          <a:prstGeom prst="rect">
            <a:avLst/>
          </a:prstGeom>
        </p:spPr>
        <p:txBody>
          <a:bodyPr/>
          <a:p>
            <a:pPr algn="ctr">
              <a:lnSpc>
                <a:spcPct val="100000"/>
              </a:lnSpc>
            </a:pPr>
            <a:endParaRPr/>
          </a:p>
          <a:p>
            <a:pPr algn="ctr">
              <a:lnSpc>
                <a:spcPct val="100000"/>
              </a:lnSpc>
            </a:pPr>
            <a:r>
              <a:rPr lang="en-US" sz="4400">
                <a:solidFill>
                  <a:srgbClr val="000000"/>
                </a:solidFill>
                <a:latin typeface="Tahoma"/>
              </a:rPr>
              <a:t>3. Alphanumeric LCD Interfacing</a:t>
            </a:r>
            <a:endParaRPr/>
          </a:p>
          <a:p>
            <a:pPr algn="ctr">
              <a:lnSpc>
                <a:spcPct val="100000"/>
              </a:lnSpc>
            </a:pPr>
            <a:endParaRPr/>
          </a:p>
          <a:p>
            <a:pPr algn="ctr">
              <a:lnSpc>
                <a:spcPct val="100000"/>
              </a:lnSpc>
            </a:pPr>
            <a:r>
              <a:rPr lang="en-US" sz="4400">
                <a:solidFill>
                  <a:srgbClr val="000000"/>
                </a:solidFill>
                <a:latin typeface="Tahoma"/>
              </a:rPr>
              <a:t>(Human Output Interface) </a:t>
            </a:r>
            <a:endParaRPr/>
          </a:p>
        </p:txBody>
      </p:sp>
    </p:spTree>
  </p:cSld>
  <p:timing>
    <p:tnLst>
      <p:par>
        <p:cTn id="127" dur="indefinite" restart="never" nodeType="tmRoot">
          <p:childTnLst>
            <p:seq>
              <p:cTn id="128" nodeType="mainSeq"/>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0" name="TextShape 1"/>
          <p:cNvSpPr txBox="1"/>
          <p:nvPr/>
        </p:nvSpPr>
        <p:spPr>
          <a:xfrm>
            <a:off x="1150920" y="214200"/>
            <a:ext cx="7792560" cy="1461600"/>
          </a:xfrm>
          <a:prstGeom prst="rect">
            <a:avLst/>
          </a:prstGeom>
        </p:spPr>
        <p:txBody>
          <a:bodyPr anchor="b"/>
          <a:p>
            <a:pPr>
              <a:lnSpc>
                <a:spcPct val="100000"/>
              </a:lnSpc>
            </a:pPr>
            <a:r>
              <a:rPr b="1" lang="en-US" sz="4400">
                <a:solidFill>
                  <a:srgbClr val="333399"/>
                </a:solidFill>
                <a:latin typeface="Tahoma"/>
              </a:rPr>
              <a:t>LiquidCrystal Library</a:t>
            </a:r>
            <a:r>
              <a:rPr b="1" lang="en-US" sz="4400">
                <a:solidFill>
                  <a:srgbClr val="333399"/>
                </a:solidFill>
                <a:latin typeface="Tahoma"/>
              </a:rPr>
              <a:t>
</a:t>
            </a:r>
            <a:endParaRPr/>
          </a:p>
        </p:txBody>
      </p:sp>
      <p:sp>
        <p:nvSpPr>
          <p:cNvPr id="231" name="TextShape 2"/>
          <p:cNvSpPr txBox="1"/>
          <p:nvPr/>
        </p:nvSpPr>
        <p:spPr>
          <a:xfrm>
            <a:off x="228600" y="2017800"/>
            <a:ext cx="8726040" cy="4535280"/>
          </a:xfrm>
          <a:prstGeom prst="rect">
            <a:avLst/>
          </a:prstGeom>
        </p:spPr>
        <p:txBody>
          <a:bodyPr/>
          <a:p>
            <a:pPr>
              <a:lnSpc>
                <a:spcPct val="90000"/>
              </a:lnSpc>
            </a:pPr>
            <a:endParaRPr/>
          </a:p>
          <a:p>
            <a:pPr>
              <a:lnSpc>
                <a:spcPct val="90000"/>
              </a:lnSpc>
              <a:buSzPct val="60000"/>
              <a:buFont typeface="Wingdings" charset="2"/>
              <a:buChar char=""/>
            </a:pPr>
            <a:r>
              <a:rPr lang="en-US" sz="3200">
                <a:solidFill>
                  <a:srgbClr val="000000"/>
                </a:solidFill>
                <a:latin typeface="Tahoma"/>
              </a:rPr>
              <a:t>This library allows an Arduino board to control LiquidCrystal displays (LCDs) based on the Hitachi HD44780 (or a compatible) chipset, which is found on most text-based LCDs. The library works with in either 4- or 8-bit mode (i.e. using 4 or 8 data lines in addition to the RS, ENABLE and optionally, the R/W control lines).</a:t>
            </a:r>
            <a:endParaRPr/>
          </a:p>
        </p:txBody>
      </p:sp>
    </p:spTree>
  </p:cSld>
  <p:timing>
    <p:tnLst>
      <p:par>
        <p:cTn id="129" dur="indefinite" restart="never" nodeType="tmRoot">
          <p:childTnLst>
            <p:seq>
              <p:cTn id="130" nodeType="mainSeq"/>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2" name="TextShape 1"/>
          <p:cNvSpPr txBox="1"/>
          <p:nvPr/>
        </p:nvSpPr>
        <p:spPr>
          <a:xfrm>
            <a:off x="228600" y="214200"/>
            <a:ext cx="8714880" cy="699840"/>
          </a:xfrm>
          <a:prstGeom prst="rect">
            <a:avLst/>
          </a:prstGeom>
        </p:spPr>
        <p:txBody>
          <a:bodyPr anchor="b"/>
          <a:p>
            <a:pPr>
              <a:lnSpc>
                <a:spcPct val="100000"/>
              </a:lnSpc>
            </a:pPr>
            <a:r>
              <a:rPr b="1" lang="en-US" sz="3600">
                <a:solidFill>
                  <a:srgbClr val="333399"/>
                </a:solidFill>
                <a:latin typeface="Tahoma"/>
              </a:rPr>
              <a:t>LiquidCrystal Library Functions</a:t>
            </a:r>
            <a:endParaRPr/>
          </a:p>
        </p:txBody>
      </p:sp>
      <p:sp>
        <p:nvSpPr>
          <p:cNvPr id="233" name="TextShape 2"/>
          <p:cNvSpPr txBox="1"/>
          <p:nvPr/>
        </p:nvSpPr>
        <p:spPr>
          <a:xfrm>
            <a:off x="228600" y="2017800"/>
            <a:ext cx="8726040" cy="4535280"/>
          </a:xfrm>
          <a:prstGeom prst="rect">
            <a:avLst/>
          </a:prstGeom>
        </p:spPr>
        <p:txBody>
          <a:bodyPr/>
          <a:p>
            <a:pPr>
              <a:lnSpc>
                <a:spcPct val="80000"/>
              </a:lnSpc>
              <a:buSzPct val="60000"/>
              <a:buFont typeface="Wingdings" charset="2"/>
              <a:buChar char=""/>
            </a:pPr>
            <a:r>
              <a:rPr lang="en-US" sz="2800" u="sng">
                <a:solidFill>
                  <a:srgbClr val="ff0000"/>
                </a:solidFill>
                <a:latin typeface="Tahoma"/>
              </a:rPr>
              <a:t>LiquidCrystal()</a:t>
            </a:r>
            <a:r>
              <a:rPr lang="en-US" sz="2800">
                <a:solidFill>
                  <a:srgbClr val="000000"/>
                </a:solidFill>
                <a:latin typeface="Tahoma"/>
              </a:rPr>
              <a:t> – Creates a variable of type LiquidCrystal. </a:t>
            </a:r>
            <a:endParaRPr/>
          </a:p>
          <a:p>
            <a:pPr>
              <a:lnSpc>
                <a:spcPct val="80000"/>
              </a:lnSpc>
              <a:buSzPct val="60000"/>
              <a:buFont typeface="Wingdings" charset="2"/>
              <a:buChar char=""/>
            </a:pPr>
            <a:r>
              <a:rPr lang="en-US" sz="2800" u="sng">
                <a:solidFill>
                  <a:srgbClr val="ff0000"/>
                </a:solidFill>
                <a:latin typeface="Tahoma"/>
              </a:rPr>
              <a:t>begin()</a:t>
            </a:r>
            <a:r>
              <a:rPr lang="en-US" sz="2800">
                <a:solidFill>
                  <a:srgbClr val="000000"/>
                </a:solidFill>
                <a:latin typeface="Tahoma"/>
              </a:rPr>
              <a:t>-specifies the dimensions (width and height) of the display. </a:t>
            </a:r>
            <a:endParaRPr/>
          </a:p>
          <a:p>
            <a:pPr>
              <a:lnSpc>
                <a:spcPct val="80000"/>
              </a:lnSpc>
              <a:buSzPct val="60000"/>
              <a:buFont typeface="Wingdings" charset="2"/>
              <a:buChar char=""/>
            </a:pPr>
            <a:r>
              <a:rPr lang="en-US" sz="2800" u="sng">
                <a:solidFill>
                  <a:srgbClr val="ff0000"/>
                </a:solidFill>
                <a:latin typeface="Tahoma"/>
              </a:rPr>
              <a:t>clear()</a:t>
            </a:r>
            <a:r>
              <a:rPr lang="en-US" sz="2800">
                <a:solidFill>
                  <a:srgbClr val="000000"/>
                </a:solidFill>
                <a:latin typeface="Tahoma"/>
              </a:rPr>
              <a:t> - Clears the LCD screen and positions the cursor in the upper-left corner. </a:t>
            </a:r>
            <a:endParaRPr/>
          </a:p>
          <a:p>
            <a:pPr>
              <a:lnSpc>
                <a:spcPct val="80000"/>
              </a:lnSpc>
              <a:buSzPct val="60000"/>
              <a:buFont typeface="Wingdings" charset="2"/>
              <a:buChar char=""/>
            </a:pPr>
            <a:r>
              <a:rPr lang="en-US" sz="2800" u="sng">
                <a:solidFill>
                  <a:srgbClr val="ff0000"/>
                </a:solidFill>
                <a:latin typeface="Tahoma"/>
              </a:rPr>
              <a:t>home()</a:t>
            </a:r>
            <a:r>
              <a:rPr lang="en-US" sz="2800">
                <a:solidFill>
                  <a:srgbClr val="000000"/>
                </a:solidFill>
                <a:latin typeface="Tahoma"/>
              </a:rPr>
              <a:t> -Positions the cursor in the upper-left of the LCD. </a:t>
            </a:r>
            <a:endParaRPr/>
          </a:p>
          <a:p>
            <a:pPr>
              <a:lnSpc>
                <a:spcPct val="80000"/>
              </a:lnSpc>
              <a:buSzPct val="60000"/>
              <a:buFont typeface="Wingdings" charset="2"/>
              <a:buChar char=""/>
            </a:pPr>
            <a:r>
              <a:rPr lang="en-US" sz="2800" u="sng">
                <a:solidFill>
                  <a:srgbClr val="ff0000"/>
                </a:solidFill>
                <a:latin typeface="Tahoma"/>
              </a:rPr>
              <a:t>setCursor()</a:t>
            </a:r>
            <a:r>
              <a:rPr lang="en-US" sz="2800">
                <a:solidFill>
                  <a:srgbClr val="000000"/>
                </a:solidFill>
                <a:latin typeface="Tahoma"/>
              </a:rPr>
              <a:t> -Position the LCD cursor;  </a:t>
            </a:r>
            <a:endParaRPr/>
          </a:p>
          <a:p>
            <a:pPr>
              <a:lnSpc>
                <a:spcPct val="80000"/>
              </a:lnSpc>
              <a:buSzPct val="60000"/>
              <a:buFont typeface="Wingdings" charset="2"/>
              <a:buChar char=""/>
            </a:pPr>
            <a:r>
              <a:rPr lang="en-US" sz="2800" u="sng">
                <a:solidFill>
                  <a:srgbClr val="ff0000"/>
                </a:solidFill>
                <a:latin typeface="Tahoma"/>
              </a:rPr>
              <a:t>write()</a:t>
            </a:r>
            <a:r>
              <a:rPr lang="en-US" sz="2800">
                <a:solidFill>
                  <a:srgbClr val="000000"/>
                </a:solidFill>
                <a:latin typeface="Tahoma"/>
              </a:rPr>
              <a:t> - Write a character to the LCD. </a:t>
            </a:r>
            <a:endParaRPr/>
          </a:p>
          <a:p>
            <a:pPr>
              <a:lnSpc>
                <a:spcPct val="80000"/>
              </a:lnSpc>
              <a:buSzPct val="60000"/>
              <a:buFont typeface="Wingdings" charset="2"/>
              <a:buChar char=""/>
            </a:pPr>
            <a:r>
              <a:rPr lang="en-US" sz="2800" u="sng">
                <a:solidFill>
                  <a:srgbClr val="ff0000"/>
                </a:solidFill>
                <a:latin typeface="Tahoma"/>
              </a:rPr>
              <a:t>print()</a:t>
            </a:r>
            <a:r>
              <a:rPr lang="en-US" sz="2800">
                <a:solidFill>
                  <a:srgbClr val="000000"/>
                </a:solidFill>
                <a:latin typeface="Tahoma"/>
              </a:rPr>
              <a:t> -Prints text to the LCD. </a:t>
            </a:r>
            <a:endParaRPr/>
          </a:p>
        </p:txBody>
      </p:sp>
    </p:spTree>
  </p:cSld>
  <p:timing>
    <p:tnLst>
      <p:par>
        <p:cTn id="131" dur="indefinite" restart="never" nodeType="tmRoot">
          <p:childTnLst>
            <p:seq>
              <p:cTn id="132" nodeType="mainSeq"/>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4" name="TextShape 1"/>
          <p:cNvSpPr txBox="1"/>
          <p:nvPr/>
        </p:nvSpPr>
        <p:spPr>
          <a:xfrm>
            <a:off x="228600" y="214200"/>
            <a:ext cx="8714880" cy="699840"/>
          </a:xfrm>
          <a:prstGeom prst="rect">
            <a:avLst/>
          </a:prstGeom>
        </p:spPr>
        <p:txBody>
          <a:bodyPr anchor="b"/>
          <a:p>
            <a:pPr>
              <a:lnSpc>
                <a:spcPct val="100000"/>
              </a:lnSpc>
            </a:pPr>
            <a:r>
              <a:rPr b="1" lang="en-US" sz="3600">
                <a:solidFill>
                  <a:srgbClr val="333399"/>
                </a:solidFill>
                <a:latin typeface="Tahoma"/>
              </a:rPr>
              <a:t>LiquidCrystal Library Functions</a:t>
            </a:r>
            <a:endParaRPr/>
          </a:p>
        </p:txBody>
      </p:sp>
      <p:sp>
        <p:nvSpPr>
          <p:cNvPr id="235" name="TextShape 2"/>
          <p:cNvSpPr txBox="1"/>
          <p:nvPr/>
        </p:nvSpPr>
        <p:spPr>
          <a:xfrm>
            <a:off x="228600" y="1905120"/>
            <a:ext cx="8726040" cy="4647960"/>
          </a:xfrm>
          <a:prstGeom prst="rect">
            <a:avLst/>
          </a:prstGeom>
        </p:spPr>
        <p:txBody>
          <a:bodyPr/>
          <a:p>
            <a:pPr>
              <a:lnSpc>
                <a:spcPct val="100000"/>
              </a:lnSpc>
              <a:buSzPct val="60000"/>
              <a:buFont typeface="Wingdings" charset="2"/>
              <a:buChar char=""/>
            </a:pPr>
            <a:r>
              <a:rPr lang="en-US" sz="2800" u="sng">
                <a:solidFill>
                  <a:srgbClr val="ff0000"/>
                </a:solidFill>
                <a:latin typeface="Tahoma"/>
              </a:rPr>
              <a:t>cursor()</a:t>
            </a:r>
            <a:r>
              <a:rPr lang="en-US" sz="2800">
                <a:solidFill>
                  <a:srgbClr val="000000"/>
                </a:solidFill>
                <a:latin typeface="Tahoma"/>
              </a:rPr>
              <a:t>-</a:t>
            </a:r>
            <a:r>
              <a:rPr lang="en-US" sz="2400">
                <a:solidFill>
                  <a:srgbClr val="000000"/>
                </a:solidFill>
                <a:latin typeface="Tahoma"/>
              </a:rPr>
              <a:t>Display the LCD cursor: an underscore (line) at the position to which the next character will be written. </a:t>
            </a:r>
            <a:endParaRPr/>
          </a:p>
          <a:p>
            <a:pPr>
              <a:lnSpc>
                <a:spcPct val="100000"/>
              </a:lnSpc>
              <a:buSzPct val="60000"/>
              <a:buFont typeface="Wingdings" charset="2"/>
              <a:buChar char=""/>
            </a:pPr>
            <a:r>
              <a:rPr lang="en-US" sz="2800" u="sng">
                <a:solidFill>
                  <a:srgbClr val="ff0000"/>
                </a:solidFill>
                <a:latin typeface="Tahoma"/>
              </a:rPr>
              <a:t>noCursor()</a:t>
            </a:r>
            <a:r>
              <a:rPr lang="en-US" sz="2800">
                <a:solidFill>
                  <a:srgbClr val="000000"/>
                </a:solidFill>
                <a:latin typeface="Tahoma"/>
              </a:rPr>
              <a:t> - Hides the LCD cursor. </a:t>
            </a:r>
            <a:endParaRPr/>
          </a:p>
          <a:p>
            <a:pPr>
              <a:lnSpc>
                <a:spcPct val="100000"/>
              </a:lnSpc>
              <a:buSzPct val="60000"/>
              <a:buFont typeface="Wingdings" charset="2"/>
              <a:buChar char=""/>
            </a:pPr>
            <a:r>
              <a:rPr lang="en-US" sz="2800" u="sng">
                <a:solidFill>
                  <a:srgbClr val="ff0000"/>
                </a:solidFill>
                <a:latin typeface="Tahoma"/>
              </a:rPr>
              <a:t>blink()</a:t>
            </a:r>
            <a:r>
              <a:rPr lang="en-US" sz="2800">
                <a:solidFill>
                  <a:srgbClr val="000000"/>
                </a:solidFill>
                <a:latin typeface="Tahoma"/>
              </a:rPr>
              <a:t> - Display the blinking LCD cursor. </a:t>
            </a:r>
            <a:endParaRPr/>
          </a:p>
          <a:p>
            <a:pPr>
              <a:lnSpc>
                <a:spcPct val="100000"/>
              </a:lnSpc>
              <a:buSzPct val="60000"/>
              <a:buFont typeface="Wingdings" charset="2"/>
              <a:buChar char=""/>
            </a:pPr>
            <a:r>
              <a:rPr lang="en-US" sz="2800" u="sng">
                <a:solidFill>
                  <a:srgbClr val="ff0000"/>
                </a:solidFill>
                <a:latin typeface="Tahoma"/>
              </a:rPr>
              <a:t>noBlink()</a:t>
            </a:r>
            <a:r>
              <a:rPr lang="en-US" sz="2800">
                <a:solidFill>
                  <a:srgbClr val="000000"/>
                </a:solidFill>
                <a:latin typeface="Tahoma"/>
              </a:rPr>
              <a:t>- Turns off the blinking LCD cursor. </a:t>
            </a:r>
            <a:endParaRPr/>
          </a:p>
          <a:p>
            <a:pPr>
              <a:lnSpc>
                <a:spcPct val="100000"/>
              </a:lnSpc>
              <a:buSzPct val="60000"/>
              <a:buFont typeface="Wingdings" charset="2"/>
              <a:buChar char=""/>
            </a:pPr>
            <a:r>
              <a:rPr lang="en-US" sz="2800" u="sng">
                <a:solidFill>
                  <a:srgbClr val="ff0000"/>
                </a:solidFill>
                <a:latin typeface="Tahoma"/>
              </a:rPr>
              <a:t>display()</a:t>
            </a:r>
            <a:r>
              <a:rPr lang="en-US" sz="2800">
                <a:solidFill>
                  <a:srgbClr val="000000"/>
                </a:solidFill>
                <a:latin typeface="Tahoma"/>
              </a:rPr>
              <a:t> - Turns on the LCD display, after it's been turned off with </a:t>
            </a:r>
            <a:r>
              <a:rPr lang="en-US" sz="2800" u="sng">
                <a:solidFill>
                  <a:srgbClr val="ff0000"/>
                </a:solidFill>
                <a:latin typeface="Tahoma"/>
              </a:rPr>
              <a:t>noDisplay</a:t>
            </a:r>
            <a:r>
              <a:rPr lang="en-US" sz="2800">
                <a:solidFill>
                  <a:srgbClr val="000000"/>
                </a:solidFill>
                <a:latin typeface="Tahoma"/>
              </a:rPr>
              <a:t>(). </a:t>
            </a:r>
            <a:endParaRPr/>
          </a:p>
          <a:p>
            <a:pPr>
              <a:lnSpc>
                <a:spcPct val="100000"/>
              </a:lnSpc>
              <a:buSzPct val="60000"/>
              <a:buFont typeface="Wingdings" charset="2"/>
              <a:buChar char=""/>
            </a:pPr>
            <a:r>
              <a:rPr lang="en-US" sz="2800" u="sng">
                <a:solidFill>
                  <a:srgbClr val="ff0000"/>
                </a:solidFill>
                <a:latin typeface="Tahoma"/>
              </a:rPr>
              <a:t>noDisplay()</a:t>
            </a:r>
            <a:r>
              <a:rPr lang="en-US" sz="2800">
                <a:solidFill>
                  <a:srgbClr val="000000"/>
                </a:solidFill>
                <a:latin typeface="Tahoma"/>
              </a:rPr>
              <a:t> - Turns off the LCD display, without losing the text currently shown on it. </a:t>
            </a:r>
            <a:endParaRPr/>
          </a:p>
        </p:txBody>
      </p:sp>
    </p:spTree>
  </p:cSld>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6" name="TextShape 1"/>
          <p:cNvSpPr txBox="1"/>
          <p:nvPr/>
        </p:nvSpPr>
        <p:spPr>
          <a:xfrm>
            <a:off x="228600" y="214200"/>
            <a:ext cx="8714880" cy="699840"/>
          </a:xfrm>
          <a:prstGeom prst="rect">
            <a:avLst/>
          </a:prstGeom>
        </p:spPr>
        <p:txBody>
          <a:bodyPr anchor="b"/>
          <a:p>
            <a:pPr>
              <a:lnSpc>
                <a:spcPct val="100000"/>
              </a:lnSpc>
            </a:pPr>
            <a:r>
              <a:rPr b="1" lang="en-US" sz="3600">
                <a:solidFill>
                  <a:srgbClr val="333399"/>
                </a:solidFill>
                <a:latin typeface="Tahoma"/>
              </a:rPr>
              <a:t>LiquidCrystal Library Functions</a:t>
            </a:r>
            <a:endParaRPr/>
          </a:p>
        </p:txBody>
      </p:sp>
      <p:sp>
        <p:nvSpPr>
          <p:cNvPr id="237" name="TextShape 2"/>
          <p:cNvSpPr txBox="1"/>
          <p:nvPr/>
        </p:nvSpPr>
        <p:spPr>
          <a:xfrm>
            <a:off x="228600" y="2057400"/>
            <a:ext cx="8726040" cy="4495320"/>
          </a:xfrm>
          <a:prstGeom prst="rect">
            <a:avLst/>
          </a:prstGeom>
        </p:spPr>
        <p:txBody>
          <a:bodyPr/>
          <a:p>
            <a:pPr>
              <a:lnSpc>
                <a:spcPct val="80000"/>
              </a:lnSpc>
              <a:buSzPct val="60000"/>
              <a:buFont typeface="Wingdings" charset="2"/>
              <a:buChar char=""/>
            </a:pPr>
            <a:r>
              <a:rPr lang="en-US" sz="2800" u="sng">
                <a:solidFill>
                  <a:srgbClr val="ff0000"/>
                </a:solidFill>
                <a:latin typeface="Tahoma"/>
              </a:rPr>
              <a:t>scrollDisplayLeft()</a:t>
            </a:r>
            <a:r>
              <a:rPr lang="en-US" sz="2800">
                <a:solidFill>
                  <a:srgbClr val="000000"/>
                </a:solidFill>
                <a:latin typeface="Tahoma"/>
              </a:rPr>
              <a:t>-Scrolls the contents of the display (text and cursor) one space to the left. </a:t>
            </a:r>
            <a:endParaRPr/>
          </a:p>
          <a:p>
            <a:pPr>
              <a:lnSpc>
                <a:spcPct val="80000"/>
              </a:lnSpc>
              <a:buSzPct val="60000"/>
              <a:buFont typeface="Wingdings" charset="2"/>
              <a:buChar char=""/>
            </a:pPr>
            <a:r>
              <a:rPr lang="en-US" sz="2800" u="sng">
                <a:solidFill>
                  <a:srgbClr val="ff0000"/>
                </a:solidFill>
                <a:latin typeface="Tahoma"/>
              </a:rPr>
              <a:t>scrollDisplayRight()</a:t>
            </a:r>
            <a:r>
              <a:rPr lang="en-US" sz="2800">
                <a:solidFill>
                  <a:srgbClr val="000000"/>
                </a:solidFill>
                <a:latin typeface="Tahoma"/>
              </a:rPr>
              <a:t> -Scrolls the contents of the display (text and cursor) one space to the right. </a:t>
            </a:r>
            <a:endParaRPr/>
          </a:p>
          <a:p>
            <a:pPr>
              <a:lnSpc>
                <a:spcPct val="80000"/>
              </a:lnSpc>
              <a:buSzPct val="60000"/>
              <a:buFont typeface="Wingdings" charset="2"/>
              <a:buChar char=""/>
            </a:pPr>
            <a:r>
              <a:rPr lang="en-US" sz="2800" u="sng">
                <a:solidFill>
                  <a:srgbClr val="ff0000"/>
                </a:solidFill>
                <a:latin typeface="Tahoma"/>
              </a:rPr>
              <a:t>autoscroll()</a:t>
            </a:r>
            <a:r>
              <a:rPr lang="en-US" sz="2800">
                <a:solidFill>
                  <a:srgbClr val="000000"/>
                </a:solidFill>
                <a:latin typeface="Tahoma"/>
              </a:rPr>
              <a:t> - Turns on automatic scrolling of the LCD. This causes each character output to the display to push previous characters over by one space. If the current text direction is left-to-right (the default), the display scrolls to the left; if the current direction is right-to-left, the display scrolls to the right. This has the effect of outputting each new character to the same location on the LCD. </a:t>
            </a:r>
            <a:endParaRPr/>
          </a:p>
        </p:txBody>
      </p:sp>
    </p:spTree>
  </p:cSld>
  <p:timing>
    <p:tnLst>
      <p:par>
        <p:cTn id="133" dur="indefinite" restart="never" nodeType="tmRoot">
          <p:childTnLst>
            <p:seq>
              <p:cTn id="134" nodeType="mainSeq"/>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8" name="TextShape 1"/>
          <p:cNvSpPr txBox="1"/>
          <p:nvPr/>
        </p:nvSpPr>
        <p:spPr>
          <a:xfrm>
            <a:off x="228600" y="214200"/>
            <a:ext cx="8714880" cy="699840"/>
          </a:xfrm>
          <a:prstGeom prst="rect">
            <a:avLst/>
          </a:prstGeom>
        </p:spPr>
        <p:txBody>
          <a:bodyPr anchor="b"/>
          <a:p>
            <a:pPr>
              <a:lnSpc>
                <a:spcPct val="100000"/>
              </a:lnSpc>
            </a:pPr>
            <a:r>
              <a:rPr b="1" lang="en-US" sz="3600">
                <a:solidFill>
                  <a:srgbClr val="333399"/>
                </a:solidFill>
                <a:latin typeface="Tahoma"/>
              </a:rPr>
              <a:t>LiquidCrystal Library Functions</a:t>
            </a:r>
            <a:endParaRPr/>
          </a:p>
        </p:txBody>
      </p:sp>
      <p:sp>
        <p:nvSpPr>
          <p:cNvPr id="239" name="TextShape 2"/>
          <p:cNvSpPr txBox="1"/>
          <p:nvPr/>
        </p:nvSpPr>
        <p:spPr>
          <a:xfrm>
            <a:off x="228600" y="2057400"/>
            <a:ext cx="8726040" cy="4495320"/>
          </a:xfrm>
          <a:prstGeom prst="rect">
            <a:avLst/>
          </a:prstGeom>
        </p:spPr>
        <p:txBody>
          <a:bodyPr/>
          <a:p>
            <a:pPr>
              <a:lnSpc>
                <a:spcPct val="80000"/>
              </a:lnSpc>
              <a:buSzPct val="60000"/>
              <a:buFont typeface="Wingdings" charset="2"/>
              <a:buChar char=""/>
            </a:pPr>
            <a:r>
              <a:rPr lang="en-US" sz="2400" u="sng">
                <a:solidFill>
                  <a:srgbClr val="ff0000"/>
                </a:solidFill>
                <a:latin typeface="Tahoma"/>
              </a:rPr>
              <a:t>noAutoscroll()</a:t>
            </a:r>
            <a:r>
              <a:rPr lang="en-US" sz="2400">
                <a:solidFill>
                  <a:srgbClr val="000000"/>
                </a:solidFill>
                <a:latin typeface="Tahoma"/>
              </a:rPr>
              <a:t>-Turns off automatic scrolling of the LCD. </a:t>
            </a:r>
            <a:endParaRPr/>
          </a:p>
          <a:p>
            <a:pPr>
              <a:lnSpc>
                <a:spcPct val="80000"/>
              </a:lnSpc>
              <a:buSzPct val="60000"/>
              <a:buFont typeface="Wingdings" charset="2"/>
              <a:buChar char=""/>
            </a:pPr>
            <a:r>
              <a:rPr lang="en-US" sz="2400" u="sng">
                <a:solidFill>
                  <a:srgbClr val="ff0000"/>
                </a:solidFill>
                <a:latin typeface="Tahoma"/>
              </a:rPr>
              <a:t>leftToRight()</a:t>
            </a:r>
            <a:r>
              <a:rPr lang="en-US" sz="2400">
                <a:solidFill>
                  <a:srgbClr val="000000"/>
                </a:solidFill>
                <a:latin typeface="Tahoma"/>
              </a:rPr>
              <a:t> -Set the direction for text written to the LCD to left-to-right, the default.  </a:t>
            </a:r>
            <a:endParaRPr/>
          </a:p>
          <a:p>
            <a:pPr>
              <a:lnSpc>
                <a:spcPct val="80000"/>
              </a:lnSpc>
              <a:buSzPct val="60000"/>
              <a:buFont typeface="Wingdings" charset="2"/>
              <a:buChar char=""/>
            </a:pPr>
            <a:r>
              <a:rPr lang="en-US" sz="2400" u="sng">
                <a:solidFill>
                  <a:srgbClr val="ff0000"/>
                </a:solidFill>
                <a:latin typeface="Tahoma"/>
              </a:rPr>
              <a:t>rightToLeft()</a:t>
            </a:r>
            <a:r>
              <a:rPr lang="en-US" sz="2400">
                <a:solidFill>
                  <a:srgbClr val="000000"/>
                </a:solidFill>
                <a:latin typeface="Tahoma"/>
              </a:rPr>
              <a:t> - Set the direction for text written to the LCD to right-to-left (the default is left-to-right). This means that subsequent characters written to the display will go from right to left, but does not affect previously-output text. </a:t>
            </a:r>
            <a:endParaRPr/>
          </a:p>
          <a:p>
            <a:pPr>
              <a:lnSpc>
                <a:spcPct val="80000"/>
              </a:lnSpc>
              <a:buSzPct val="60000"/>
              <a:buFont typeface="Wingdings" charset="2"/>
              <a:buChar char=""/>
            </a:pPr>
            <a:r>
              <a:rPr lang="en-US" sz="2400" u="sng">
                <a:solidFill>
                  <a:srgbClr val="ff0000"/>
                </a:solidFill>
                <a:latin typeface="Tahoma"/>
              </a:rPr>
              <a:t>createChar()</a:t>
            </a:r>
            <a:r>
              <a:rPr lang="en-US" sz="2400">
                <a:solidFill>
                  <a:srgbClr val="000000"/>
                </a:solidFill>
                <a:latin typeface="Tahoma"/>
              </a:rPr>
              <a:t> - Create a custom character (gylph) for use on the LCD. Up to eight characters of 5x8 pixels are supported (numbered 0 to 7). The appearance of each custom character is specified by an array of eight bytes, one for each row. The five least significant bits of each byte determine the pixels in that row. To display a custom character on the screen, </a:t>
            </a:r>
            <a:r>
              <a:rPr lang="en-US" sz="2400" u="sng">
                <a:solidFill>
                  <a:srgbClr val="ff0000"/>
                </a:solidFill>
                <a:latin typeface="Tahoma"/>
              </a:rPr>
              <a:t>write</a:t>
            </a:r>
            <a:r>
              <a:rPr lang="en-US" sz="2400">
                <a:solidFill>
                  <a:srgbClr val="000000"/>
                </a:solidFill>
                <a:latin typeface="Tahoma"/>
              </a:rPr>
              <a:t>() its number. </a:t>
            </a:r>
            <a:endParaRPr/>
          </a:p>
          <a:p>
            <a:pPr>
              <a:lnSpc>
                <a:spcPct val="80000"/>
              </a:lnSpc>
            </a:pPr>
            <a:endParaRPr/>
          </a:p>
        </p:txBody>
      </p:sp>
    </p:spTree>
  </p:cSld>
  <p:timing>
    <p:tnLst>
      <p:par>
        <p:cTn id="135" dur="indefinite" restart="never" nodeType="tmRoot">
          <p:childTnLst>
            <p:seq>
              <p:cTn id="136"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TextShape 1"/>
          <p:cNvSpPr txBox="1"/>
          <p:nvPr/>
        </p:nvSpPr>
        <p:spPr>
          <a:xfrm>
            <a:off x="1150920" y="214200"/>
            <a:ext cx="7792560" cy="928440"/>
          </a:xfrm>
          <a:prstGeom prst="rect">
            <a:avLst/>
          </a:prstGeom>
        </p:spPr>
        <p:txBody>
          <a:bodyPr anchor="b"/>
          <a:p>
            <a:pPr>
              <a:lnSpc>
                <a:spcPct val="100000"/>
              </a:lnSpc>
            </a:pPr>
            <a:r>
              <a:rPr lang="en-US" sz="4000">
                <a:solidFill>
                  <a:srgbClr val="ff0000"/>
                </a:solidFill>
                <a:latin typeface="Tahoma"/>
              </a:rPr>
              <a:t>What’s so great about Arduino?</a:t>
            </a:r>
            <a:endParaRPr/>
          </a:p>
        </p:txBody>
      </p:sp>
      <p:sp>
        <p:nvSpPr>
          <p:cNvPr id="112" name="TextShape 2"/>
          <p:cNvSpPr txBox="1"/>
          <p:nvPr/>
        </p:nvSpPr>
        <p:spPr>
          <a:xfrm>
            <a:off x="228600" y="2093760"/>
            <a:ext cx="8726040" cy="4535280"/>
          </a:xfrm>
          <a:prstGeom prst="rect">
            <a:avLst/>
          </a:prstGeom>
        </p:spPr>
        <p:txBody>
          <a:bodyPr/>
          <a:p>
            <a:pPr algn="ctr">
              <a:lnSpc>
                <a:spcPct val="100000"/>
              </a:lnSpc>
            </a:pPr>
            <a:r>
              <a:rPr lang="en-US" sz="3200">
                <a:solidFill>
                  <a:srgbClr val="000000"/>
                </a:solidFill>
                <a:latin typeface="Tahoma"/>
              </a:rPr>
              <a:t>IT IS AN OPEN SOURCE PLATFORM !!!!</a:t>
            </a:r>
            <a:endParaRPr/>
          </a:p>
          <a:p>
            <a:pPr>
              <a:lnSpc>
                <a:spcPct val="100000"/>
              </a:lnSpc>
            </a:pPr>
            <a:endParaRPr/>
          </a:p>
          <a:p>
            <a:pPr>
              <a:lnSpc>
                <a:spcPct val="100000"/>
              </a:lnSpc>
              <a:buSzPct val="60000"/>
              <a:buFont typeface="Wingdings" charset="2"/>
              <a:buChar char=""/>
            </a:pPr>
            <a:r>
              <a:rPr lang="en-US" sz="3200">
                <a:solidFill>
                  <a:srgbClr val="000000"/>
                </a:solidFill>
                <a:latin typeface="Tahoma"/>
              </a:rPr>
              <a:t>Nobody owns it and everybody owns it so there is no price of intellectual property.</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0" name="TextShape 1"/>
          <p:cNvSpPr txBox="1"/>
          <p:nvPr/>
        </p:nvSpPr>
        <p:spPr>
          <a:xfrm>
            <a:off x="152280" y="609480"/>
            <a:ext cx="8791200" cy="837720"/>
          </a:xfrm>
          <a:prstGeom prst="rect">
            <a:avLst/>
          </a:prstGeom>
        </p:spPr>
        <p:txBody>
          <a:bodyPr anchor="b"/>
          <a:p>
            <a:pPr>
              <a:lnSpc>
                <a:spcPct val="100000"/>
              </a:lnSpc>
            </a:pPr>
            <a:r>
              <a:rPr b="1" lang="en-US" sz="4000">
                <a:solidFill>
                  <a:srgbClr val="333399"/>
                </a:solidFill>
                <a:latin typeface="Tahoma"/>
              </a:rPr>
              <a:t>LiquidCrystal Library Examples</a:t>
            </a:r>
            <a:r>
              <a:rPr b="1" lang="en-US" sz="4000">
                <a:solidFill>
                  <a:srgbClr val="333399"/>
                </a:solidFill>
                <a:latin typeface="Tahoma"/>
              </a:rPr>
              <a:t>
</a:t>
            </a:r>
            <a:endParaRPr/>
          </a:p>
        </p:txBody>
      </p:sp>
      <p:sp>
        <p:nvSpPr>
          <p:cNvPr id="241" name="TextShape 2"/>
          <p:cNvSpPr txBox="1"/>
          <p:nvPr/>
        </p:nvSpPr>
        <p:spPr>
          <a:xfrm>
            <a:off x="228600" y="2017800"/>
            <a:ext cx="8726040" cy="4611240"/>
          </a:xfrm>
          <a:prstGeom prst="rect">
            <a:avLst/>
          </a:prstGeom>
        </p:spPr>
        <p:txBody>
          <a:bodyPr/>
          <a:p>
            <a:pPr>
              <a:lnSpc>
                <a:spcPct val="90000"/>
              </a:lnSpc>
              <a:buSzPct val="60000"/>
              <a:buFont typeface="Wingdings" charset="2"/>
              <a:buChar char=""/>
            </a:pPr>
            <a:r>
              <a:rPr b="1" lang="en-US" sz="2400" u="sng">
                <a:solidFill>
                  <a:srgbClr val="ff0000"/>
                </a:solidFill>
                <a:latin typeface="Tahoma"/>
              </a:rPr>
              <a:t>Hello World</a:t>
            </a:r>
            <a:r>
              <a:rPr lang="en-US" sz="2400">
                <a:solidFill>
                  <a:srgbClr val="000000"/>
                </a:solidFill>
                <a:latin typeface="Tahoma"/>
              </a:rPr>
              <a:t> - displays "hello world!" and the seconds since reset</a:t>
            </a:r>
            <a:endParaRPr/>
          </a:p>
          <a:p>
            <a:pPr>
              <a:lnSpc>
                <a:spcPct val="90000"/>
              </a:lnSpc>
              <a:buSzPct val="60000"/>
              <a:buFont typeface="Wingdings" charset="2"/>
              <a:buChar char=""/>
            </a:pPr>
            <a:r>
              <a:rPr lang="en-US" sz="2400" u="sng">
                <a:solidFill>
                  <a:srgbClr val="ff0000"/>
                </a:solidFill>
                <a:latin typeface="Tahoma"/>
              </a:rPr>
              <a:t>Blink</a:t>
            </a:r>
            <a:r>
              <a:rPr lang="en-US" sz="2400">
                <a:solidFill>
                  <a:srgbClr val="000000"/>
                </a:solidFill>
                <a:latin typeface="Tahoma"/>
              </a:rPr>
              <a:t> - control of the block-style cursor</a:t>
            </a:r>
            <a:endParaRPr/>
          </a:p>
          <a:p>
            <a:pPr>
              <a:lnSpc>
                <a:spcPct val="90000"/>
              </a:lnSpc>
              <a:buSzPct val="60000"/>
              <a:buFont typeface="Wingdings" charset="2"/>
              <a:buChar char=""/>
            </a:pPr>
            <a:r>
              <a:rPr lang="en-US" sz="2400" u="sng">
                <a:solidFill>
                  <a:srgbClr val="ff0000"/>
                </a:solidFill>
                <a:latin typeface="Tahoma"/>
              </a:rPr>
              <a:t>Cursor</a:t>
            </a:r>
            <a:r>
              <a:rPr lang="en-US" sz="2400">
                <a:solidFill>
                  <a:srgbClr val="000000"/>
                </a:solidFill>
                <a:latin typeface="Tahoma"/>
              </a:rPr>
              <a:t> - control of the underscore-style cursor</a:t>
            </a:r>
            <a:endParaRPr/>
          </a:p>
          <a:p>
            <a:pPr>
              <a:lnSpc>
                <a:spcPct val="90000"/>
              </a:lnSpc>
              <a:buSzPct val="60000"/>
              <a:buFont typeface="Wingdings" charset="2"/>
              <a:buChar char=""/>
            </a:pPr>
            <a:r>
              <a:rPr lang="en-US" sz="2400" u="sng">
                <a:solidFill>
                  <a:srgbClr val="ff0000"/>
                </a:solidFill>
                <a:latin typeface="Tahoma"/>
              </a:rPr>
              <a:t>Display</a:t>
            </a:r>
            <a:r>
              <a:rPr lang="en-US" sz="2400">
                <a:solidFill>
                  <a:srgbClr val="000000"/>
                </a:solidFill>
                <a:latin typeface="Tahoma"/>
              </a:rPr>
              <a:t> - quickly blank the display without losing what's on it.</a:t>
            </a:r>
            <a:endParaRPr/>
          </a:p>
          <a:p>
            <a:pPr>
              <a:lnSpc>
                <a:spcPct val="90000"/>
              </a:lnSpc>
              <a:buSzPct val="60000"/>
              <a:buFont typeface="Wingdings" charset="2"/>
              <a:buChar char=""/>
            </a:pPr>
            <a:r>
              <a:rPr lang="en-US" sz="2400" u="sng">
                <a:solidFill>
                  <a:srgbClr val="ff0000"/>
                </a:solidFill>
                <a:latin typeface="Tahoma"/>
              </a:rPr>
              <a:t>Text Direction</a:t>
            </a:r>
            <a:r>
              <a:rPr lang="en-US" sz="2400">
                <a:solidFill>
                  <a:srgbClr val="000000"/>
                </a:solidFill>
                <a:latin typeface="Tahoma"/>
              </a:rPr>
              <a:t> - control which way text flows from the cursor</a:t>
            </a:r>
            <a:endParaRPr/>
          </a:p>
          <a:p>
            <a:pPr>
              <a:lnSpc>
                <a:spcPct val="90000"/>
              </a:lnSpc>
              <a:buSzPct val="60000"/>
              <a:buFont typeface="Wingdings" charset="2"/>
              <a:buChar char=""/>
            </a:pPr>
            <a:r>
              <a:rPr lang="en-US" sz="2400" u="sng">
                <a:solidFill>
                  <a:srgbClr val="ff0000"/>
                </a:solidFill>
                <a:latin typeface="Tahoma"/>
              </a:rPr>
              <a:t>Autoscroll</a:t>
            </a:r>
            <a:r>
              <a:rPr lang="en-US" sz="2400">
                <a:solidFill>
                  <a:srgbClr val="000000"/>
                </a:solidFill>
                <a:latin typeface="Tahoma"/>
              </a:rPr>
              <a:t> - automatically scroll new text</a:t>
            </a:r>
            <a:endParaRPr/>
          </a:p>
          <a:p>
            <a:pPr>
              <a:lnSpc>
                <a:spcPct val="90000"/>
              </a:lnSpc>
              <a:buSzPct val="60000"/>
              <a:buFont typeface="Wingdings" charset="2"/>
              <a:buChar char=""/>
            </a:pPr>
            <a:r>
              <a:rPr lang="en-US" sz="2400" u="sng">
                <a:solidFill>
                  <a:srgbClr val="ff0000"/>
                </a:solidFill>
                <a:latin typeface="Tahoma"/>
              </a:rPr>
              <a:t>Serial input</a:t>
            </a:r>
            <a:r>
              <a:rPr lang="en-US" sz="2400">
                <a:solidFill>
                  <a:srgbClr val="000000"/>
                </a:solidFill>
                <a:latin typeface="Tahoma"/>
              </a:rPr>
              <a:t> - accepts serial input, displays it</a:t>
            </a:r>
            <a:endParaRPr/>
          </a:p>
          <a:p>
            <a:pPr>
              <a:lnSpc>
                <a:spcPct val="90000"/>
              </a:lnSpc>
              <a:buSzPct val="60000"/>
              <a:buFont typeface="Wingdings" charset="2"/>
              <a:buChar char=""/>
            </a:pPr>
            <a:r>
              <a:rPr lang="en-US" sz="2400" u="sng">
                <a:solidFill>
                  <a:srgbClr val="ff0000"/>
                </a:solidFill>
                <a:latin typeface="Tahoma"/>
              </a:rPr>
              <a:t>SetCursor</a:t>
            </a:r>
            <a:r>
              <a:rPr lang="en-US" sz="2400">
                <a:solidFill>
                  <a:srgbClr val="000000"/>
                </a:solidFill>
                <a:latin typeface="Tahoma"/>
              </a:rPr>
              <a:t> - set the cursor position</a:t>
            </a:r>
            <a:endParaRPr/>
          </a:p>
          <a:p>
            <a:pPr>
              <a:lnSpc>
                <a:spcPct val="90000"/>
              </a:lnSpc>
              <a:buSzPct val="60000"/>
              <a:buFont typeface="Wingdings" charset="2"/>
              <a:buChar char=""/>
            </a:pPr>
            <a:r>
              <a:rPr lang="en-US" sz="2400" u="sng">
                <a:solidFill>
                  <a:srgbClr val="ff0000"/>
                </a:solidFill>
                <a:latin typeface="Tahoma"/>
              </a:rPr>
              <a:t>Scroll</a:t>
            </a:r>
            <a:r>
              <a:rPr lang="en-US" sz="2400">
                <a:solidFill>
                  <a:srgbClr val="000000"/>
                </a:solidFill>
                <a:latin typeface="Tahoma"/>
              </a:rPr>
              <a:t> - scroll text left and right</a:t>
            </a:r>
            <a:endParaRPr/>
          </a:p>
          <a:p>
            <a:pPr>
              <a:lnSpc>
                <a:spcPct val="90000"/>
              </a:lnSpc>
            </a:pPr>
            <a:endParaRPr/>
          </a:p>
        </p:txBody>
      </p:sp>
    </p:spTree>
  </p:cSld>
  <p:timing>
    <p:tnLst>
      <p:par>
        <p:cTn id="137" dur="indefinite" restart="never" nodeType="tmRoot">
          <p:childTnLst>
            <p:seq>
              <p:cTn id="138" nodeType="mainSeq"/>
              <p:prevCondLst>
                <p:cond delay="0" evt="onPrev">
                  <p:tgtEl>
                    <p:sldTgt/>
                  </p:tgtEl>
                </p:cond>
              </p:prevCondLst>
              <p:nextCondLst>
                <p:cond delay="0" evt="onNext">
                  <p:tgtEl>
                    <p:sldTgt/>
                  </p:tgtEl>
                </p:cond>
              </p:nextCondLst>
            </p:seq>
          </p:childTnLst>
        </p:cTn>
      </p:par>
    </p:tnLst>
  </p:timing>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2" name="TextShape 1"/>
          <p:cNvSpPr txBox="1"/>
          <p:nvPr/>
        </p:nvSpPr>
        <p:spPr>
          <a:xfrm>
            <a:off x="152280" y="0"/>
            <a:ext cx="8791200" cy="775800"/>
          </a:xfrm>
          <a:prstGeom prst="rect">
            <a:avLst/>
          </a:prstGeom>
        </p:spPr>
        <p:txBody>
          <a:bodyPr/>
          <a:p>
            <a:pPr>
              <a:lnSpc>
                <a:spcPct val="100000"/>
              </a:lnSpc>
            </a:pPr>
            <a:r>
              <a:rPr lang="en-US" sz="3200">
                <a:solidFill>
                  <a:srgbClr val="333399"/>
                </a:solidFill>
                <a:latin typeface="Tahoma"/>
              </a:rPr>
              <a:t>LCD Connections &amp; Sketches </a:t>
            </a:r>
            <a:r>
              <a:rPr lang="en-US" sz="4000">
                <a:solidFill>
                  <a:srgbClr val="333399"/>
                </a:solidFill>
                <a:latin typeface="Tahoma"/>
              </a:rPr>
              <a:t>
</a:t>
            </a:r>
            <a:endParaRPr/>
          </a:p>
        </p:txBody>
      </p:sp>
      <p:sp>
        <p:nvSpPr>
          <p:cNvPr id="243" name="TextShape 2"/>
          <p:cNvSpPr txBox="1"/>
          <p:nvPr/>
        </p:nvSpPr>
        <p:spPr>
          <a:xfrm>
            <a:off x="228600" y="1905120"/>
            <a:ext cx="8726040" cy="4800240"/>
          </a:xfrm>
          <a:prstGeom prst="rect">
            <a:avLst/>
          </a:prstGeom>
        </p:spPr>
        <p:txBody>
          <a:bodyPr/>
          <a:p>
            <a:pPr>
              <a:lnSpc>
                <a:spcPct val="100000"/>
              </a:lnSpc>
            </a:pPr>
            <a:r>
              <a:rPr lang="en-US" sz="2800">
                <a:solidFill>
                  <a:srgbClr val="000000"/>
                </a:solidFill>
                <a:latin typeface="Tahoma"/>
              </a:rPr>
              <a:t>LCD has a huge library examples in Arduino. We will use a few as follows:</a:t>
            </a:r>
            <a:endParaRPr/>
          </a:p>
          <a:p>
            <a:pPr>
              <a:lnSpc>
                <a:spcPct val="100000"/>
              </a:lnSpc>
              <a:buSzPct val="60000"/>
              <a:buFont typeface="Wingdings" charset="2"/>
              <a:buAutoNum type="arabicPeriod"/>
            </a:pPr>
            <a:r>
              <a:rPr lang="en-US" sz="3200">
                <a:solidFill>
                  <a:srgbClr val="000000"/>
                </a:solidFill>
                <a:latin typeface="Tahoma"/>
              </a:rPr>
              <a:t>My_HelloWorld</a:t>
            </a:r>
            <a:endParaRPr/>
          </a:p>
          <a:p>
            <a:pPr>
              <a:lnSpc>
                <a:spcPct val="100000"/>
              </a:lnSpc>
              <a:buSzPct val="60000"/>
              <a:buFont typeface="Wingdings" charset="2"/>
              <a:buAutoNum type="arabicPeriod"/>
            </a:pPr>
            <a:r>
              <a:rPr lang="en-US" sz="3200">
                <a:solidFill>
                  <a:srgbClr val="000000"/>
                </a:solidFill>
                <a:latin typeface="Tahoma"/>
              </a:rPr>
              <a:t>Number_on_LCD</a:t>
            </a:r>
            <a:endParaRPr/>
          </a:p>
          <a:p>
            <a:pPr>
              <a:lnSpc>
                <a:spcPct val="100000"/>
              </a:lnSpc>
            </a:pPr>
            <a:r>
              <a:rPr lang="en-US" sz="2800">
                <a:solidFill>
                  <a:srgbClr val="000000"/>
                </a:solidFill>
                <a:latin typeface="Tahoma"/>
              </a:rPr>
              <a:t>LCD is a separate unit with 16 pin connector. Check pin no. 1 marked on it. First disconnect USB cable to Arduino board so that it is powered down and then make connections as shown next. </a:t>
            </a:r>
            <a:endParaRPr/>
          </a:p>
          <a:p>
            <a:pPr>
              <a:lnSpc>
                <a:spcPct val="100000"/>
              </a:lnSpc>
            </a:pPr>
            <a:r>
              <a:rPr b="1" lang="en-US" sz="2200">
                <a:solidFill>
                  <a:srgbClr val="ff0000"/>
                </a:solidFill>
                <a:latin typeface="Tahoma"/>
              </a:rPr>
              <a:t>!!Handle LCD carefully against static Electricity Damage!!</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timing>
    <p:tnLst>
      <p:par>
        <p:cTn id="139" dur="indefinite" restart="never" nodeType="tmRoot">
          <p:childTnLst>
            <p:seq>
              <p:cTn id="140" nodeType="mainSeq"/>
              <p:prevCondLst>
                <p:cond delay="0" evt="onPrev">
                  <p:tgtEl>
                    <p:sldTgt/>
                  </p:tgtEl>
                </p:cond>
              </p:prevCondLst>
              <p:nextCondLst>
                <p:cond delay="0" evt="onNext">
                  <p:tgtEl>
                    <p:sldTgt/>
                  </p:tgtEl>
                </p:cond>
              </p:nextCondLst>
            </p:seq>
          </p:childTnLst>
        </p:cTn>
      </p:par>
    </p:tnLst>
  </p:timing>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4" name="TextShape 1"/>
          <p:cNvSpPr txBox="1"/>
          <p:nvPr/>
        </p:nvSpPr>
        <p:spPr>
          <a:xfrm>
            <a:off x="152280" y="0"/>
            <a:ext cx="8791200" cy="775800"/>
          </a:xfrm>
          <a:prstGeom prst="rect">
            <a:avLst/>
          </a:prstGeom>
        </p:spPr>
        <p:txBody>
          <a:bodyPr/>
          <a:p>
            <a:pPr>
              <a:lnSpc>
                <a:spcPct val="100000"/>
              </a:lnSpc>
            </a:pPr>
            <a:r>
              <a:rPr lang="en-US" sz="3200">
                <a:solidFill>
                  <a:srgbClr val="333399"/>
                </a:solidFill>
                <a:latin typeface="Tahoma"/>
              </a:rPr>
              <a:t>LCD to Arduino Connections</a:t>
            </a:r>
            <a:r>
              <a:rPr lang="en-US" sz="4000">
                <a:solidFill>
                  <a:srgbClr val="333399"/>
                </a:solidFill>
                <a:latin typeface="Tahoma"/>
              </a:rPr>
              <a:t>
</a:t>
            </a:r>
            <a:endParaRPr/>
          </a:p>
        </p:txBody>
      </p:sp>
      <p:sp>
        <p:nvSpPr>
          <p:cNvPr id="245" name="TextShape 2"/>
          <p:cNvSpPr txBox="1"/>
          <p:nvPr/>
        </p:nvSpPr>
        <p:spPr>
          <a:xfrm>
            <a:off x="228600" y="1828800"/>
            <a:ext cx="8726040" cy="4800240"/>
          </a:xfrm>
          <a:prstGeom prst="rect">
            <a:avLst/>
          </a:prstGeom>
        </p:spPr>
        <p:txBody>
          <a:bodyPr/>
          <a:p>
            <a:pPr>
              <a:lnSpc>
                <a:spcPct val="100000"/>
              </a:lnSpc>
            </a:pPr>
            <a:r>
              <a:rPr lang="en-US" sz="2400">
                <a:solidFill>
                  <a:srgbClr val="000000"/>
                </a:solidFill>
                <a:latin typeface="Tahoma"/>
              </a:rPr>
              <a:t>:</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graphicFrame>
        <p:nvGraphicFramePr>
          <p:cNvPr id="246" name="Table 3"/>
          <p:cNvGraphicFramePr/>
          <p:nvPr/>
        </p:nvGraphicFramePr>
        <p:xfrm>
          <a:off x="533520" y="609480"/>
          <a:ext cx="8229240" cy="6019560"/>
        </p:xfrm>
        <a:graphic>
          <a:graphicData uri="http://schemas.openxmlformats.org/drawingml/2006/table">
            <a:tbl>
              <a:tblPr/>
              <a:tblGrid>
                <a:gridCol w="2397960"/>
                <a:gridCol w="1535400"/>
                <a:gridCol w="2363400"/>
                <a:gridCol w="1932480"/>
              </a:tblGrid>
              <a:tr h="230760">
                <a:tc>
                  <a:txBody>
                    <a:bodyPr lIns="9000" rIns="9000" tIns="9000" bIns="0"/>
                    <a:p>
                      <a:pPr algn="ctr">
                        <a:lnSpc>
                          <a:spcPct val="100000"/>
                        </a:lnSpc>
                      </a:pPr>
                      <a:r>
                        <a:rPr lang="en-IN" sz="1100">
                          <a:solidFill>
                            <a:srgbClr val="000000"/>
                          </a:solidFill>
                          <a:latin typeface="Tahoma"/>
                        </a:rPr>
                        <a:t>LCD MODULE TO ARDUIONO BOARD CONNECTIONS</a:t>
                      </a:r>
                      <a:endParaRPr/>
                    </a:p>
                  </a:txBody>
                  <a:tcPr/>
                </a:tc>
              </a:tr>
              <a:tr h="219600">
                <a:tc>
                  <a:txBody>
                    <a:bodyPr lIns="9000" rIns="9000" tIns="9000" bIns="0" anchor="b"/>
                    <a:p>
                      <a:pPr algn="ctr">
                        <a:lnSpc>
                          <a:spcPct val="100000"/>
                        </a:lnSpc>
                      </a:pPr>
                      <a:r>
                        <a:rPr lang="en-IN" sz="1100">
                          <a:solidFill>
                            <a:srgbClr val="000000"/>
                          </a:solidFill>
                          <a:latin typeface="Tahoma"/>
                        </a:rPr>
                        <a:t>LCD </a:t>
                      </a:r>
                      <a:endParaRPr/>
                    </a:p>
                  </a:txBody>
                  <a:tcPr/>
                </a:tc>
                <a:tc>
                  <a:txBody>
                    <a:bodyPr lIns="9000" rIns="9000" tIns="9000" bIns="0" anchor="b"/>
                    <a:p>
                      <a:pPr algn="ctr">
                        <a:lnSpc>
                          <a:spcPct val="100000"/>
                        </a:lnSpc>
                      </a:pPr>
                      <a:r>
                        <a:rPr lang="en-IN" sz="1100">
                          <a:solidFill>
                            <a:srgbClr val="000000"/>
                          </a:solidFill>
                          <a:latin typeface="Tahoma"/>
                        </a:rPr>
                        <a:t>LCD </a:t>
                      </a:r>
                      <a:endParaRPr/>
                    </a:p>
                  </a:txBody>
                  <a:tcPr/>
                </a:tc>
                <a:tc>
                  <a:txBody>
                    <a:bodyPr lIns="9000" rIns="9000" tIns="9000" bIns="0" anchor="b"/>
                    <a:p>
                      <a:pPr algn="ctr">
                        <a:lnSpc>
                          <a:spcPct val="100000"/>
                        </a:lnSpc>
                      </a:pPr>
                      <a:r>
                        <a:rPr lang="en-IN" sz="1100">
                          <a:solidFill>
                            <a:srgbClr val="000000"/>
                          </a:solidFill>
                          <a:latin typeface="Tahoma"/>
                        </a:rPr>
                        <a:t>ARDUINO </a:t>
                      </a:r>
                      <a:endParaRPr/>
                    </a:p>
                  </a:txBody>
                  <a:tcPr/>
                </a:tc>
                <a:tc>
                  <a:txBody>
                    <a:bodyPr lIns="9000" rIns="9000" tIns="9000" bIns="0" anchor="b"/>
                    <a:p>
                      <a:pPr algn="ctr">
                        <a:lnSpc>
                          <a:spcPct val="100000"/>
                        </a:lnSpc>
                      </a:pPr>
                      <a:r>
                        <a:rPr lang="en-IN" sz="1100">
                          <a:solidFill>
                            <a:srgbClr val="000000"/>
                          </a:solidFill>
                          <a:latin typeface="Tahoma"/>
                        </a:rPr>
                        <a:t>ARDUINO </a:t>
                      </a:r>
                      <a:endParaRPr/>
                    </a:p>
                  </a:txBody>
                  <a:tcPr/>
                </a:tc>
              </a:tr>
              <a:tr h="230760">
                <a:tc>
                  <a:txBody>
                    <a:bodyPr lIns="9000" rIns="9000" tIns="9000" bIns="0" anchor="b"/>
                    <a:p>
                      <a:pPr algn="ctr">
                        <a:lnSpc>
                          <a:spcPct val="100000"/>
                        </a:lnSpc>
                      </a:pPr>
                      <a:r>
                        <a:rPr lang="en-IN" sz="1100">
                          <a:solidFill>
                            <a:srgbClr val="000000"/>
                          </a:solidFill>
                          <a:latin typeface="Tahoma"/>
                        </a:rPr>
                        <a:t>SIGNAL NAME</a:t>
                      </a:r>
                      <a:endParaRPr/>
                    </a:p>
                  </a:txBody>
                  <a:tcPr/>
                </a:tc>
                <a:tc>
                  <a:txBody>
                    <a:bodyPr lIns="9000" rIns="9000" tIns="9000" bIns="0" anchor="b"/>
                    <a:p>
                      <a:pPr algn="ctr">
                        <a:lnSpc>
                          <a:spcPct val="100000"/>
                        </a:lnSpc>
                      </a:pPr>
                      <a:r>
                        <a:rPr lang="en-IN" sz="1100">
                          <a:solidFill>
                            <a:srgbClr val="000000"/>
                          </a:solidFill>
                          <a:latin typeface="Tahoma"/>
                        </a:rPr>
                        <a:t>PIN NO.</a:t>
                      </a:r>
                      <a:endParaRPr/>
                    </a:p>
                  </a:txBody>
                  <a:tcPr/>
                </a:tc>
                <a:tc>
                  <a:txBody>
                    <a:bodyPr lIns="9000" rIns="9000" tIns="9000" bIns="0" anchor="b"/>
                    <a:p>
                      <a:pPr algn="ctr">
                        <a:lnSpc>
                          <a:spcPct val="100000"/>
                        </a:lnSpc>
                      </a:pPr>
                      <a:r>
                        <a:rPr lang="en-IN" sz="1100">
                          <a:solidFill>
                            <a:srgbClr val="000000"/>
                          </a:solidFill>
                          <a:latin typeface="Tahoma"/>
                        </a:rPr>
                        <a:t>PIN NO</a:t>
                      </a:r>
                      <a:endParaRPr/>
                    </a:p>
                  </a:txBody>
                  <a:tcPr/>
                </a:tc>
                <a:tc>
                  <a:txBody>
                    <a:bodyPr lIns="9000" rIns="9000" tIns="9000" bIns="0" anchor="b"/>
                    <a:p>
                      <a:pPr algn="ctr">
                        <a:lnSpc>
                          <a:spcPct val="100000"/>
                        </a:lnSpc>
                      </a:pPr>
                      <a:r>
                        <a:rPr lang="en-IN" sz="1100">
                          <a:solidFill>
                            <a:srgbClr val="000000"/>
                          </a:solidFill>
                          <a:latin typeface="Tahoma"/>
                        </a:rPr>
                        <a:t>SIGNAL NAME</a:t>
                      </a:r>
                      <a:endParaRPr/>
                    </a:p>
                  </a:txBody>
                  <a:tcPr/>
                </a:tc>
              </a:tr>
              <a:tr h="219600">
                <a:tc>
                  <a:txBody>
                    <a:bodyPr lIns="9000" rIns="9000" tIns="9000" bIns="0"/>
                    <a:p>
                      <a:pPr algn="ctr">
                        <a:lnSpc>
                          <a:spcPct val="100000"/>
                        </a:lnSpc>
                      </a:pPr>
                      <a:r>
                        <a:rPr lang="en-IN" sz="1100">
                          <a:solidFill>
                            <a:srgbClr val="000000"/>
                          </a:solidFill>
                          <a:latin typeface="Tahoma"/>
                        </a:rPr>
                        <a:t>Ground</a:t>
                      </a:r>
                      <a:endParaRPr/>
                    </a:p>
                  </a:txBody>
                  <a:tcPr/>
                </a:tc>
                <a:tc>
                  <a:txBody>
                    <a:bodyPr lIns="9000" rIns="9000" tIns="9000" bIns="0"/>
                    <a:p>
                      <a:pPr algn="ctr">
                        <a:lnSpc>
                          <a:spcPct val="100000"/>
                        </a:lnSpc>
                      </a:pPr>
                      <a:r>
                        <a:rPr b="1" lang="en-IN" sz="1100">
                          <a:solidFill>
                            <a:srgbClr val="000000"/>
                          </a:solidFill>
                          <a:latin typeface="Tahoma"/>
                        </a:rPr>
                        <a:t>1</a:t>
                      </a:r>
                      <a:endParaRPr/>
                    </a:p>
                  </a:txBody>
                  <a:tcPr/>
                </a:tc>
                <a:tc>
                  <a:txBody>
                    <a:bodyPr lIns="9000" rIns="9000" tIns="9000" bIns="0"/>
                    <a:p>
                      <a:pPr algn="ctr">
                        <a:lnSpc>
                          <a:spcPct val="100000"/>
                        </a:lnSpc>
                      </a:pPr>
                      <a:r>
                        <a:rPr b="1" lang="en-IN" sz="1100">
                          <a:solidFill>
                            <a:srgbClr val="000000"/>
                          </a:solidFill>
                          <a:latin typeface="Tahoma"/>
                        </a:rPr>
                        <a:t>GND</a:t>
                      </a:r>
                      <a:endParaRPr/>
                    </a:p>
                  </a:txBody>
                  <a:tcPr/>
                </a:tc>
                <a:tc>
                  <a:txBody>
                    <a:bodyPr lIns="9000" rIns="9000" tIns="9000" bIns="0" anchor="b"/>
                    <a:p>
                      <a:pPr algn="ctr">
                        <a:lnSpc>
                          <a:spcPct val="100000"/>
                        </a:lnSpc>
                      </a:pPr>
                      <a:r>
                        <a:rPr lang="en-IN" sz="1100">
                          <a:solidFill>
                            <a:srgbClr val="000000"/>
                          </a:solidFill>
                          <a:latin typeface="Tahoma"/>
                        </a:rPr>
                        <a:t>Ground</a:t>
                      </a:r>
                      <a:endParaRPr/>
                    </a:p>
                  </a:txBody>
                  <a:tcPr/>
                </a:tc>
              </a:tr>
              <a:tr h="219600">
                <a:tc>
                  <a:txBody>
                    <a:bodyPr lIns="9000" rIns="9000" tIns="9000" bIns="0"/>
                    <a:p>
                      <a:pPr algn="ctr">
                        <a:lnSpc>
                          <a:spcPct val="100000"/>
                        </a:lnSpc>
                      </a:pPr>
                      <a:r>
                        <a:rPr lang="en-IN" sz="1100">
                          <a:solidFill>
                            <a:srgbClr val="000000"/>
                          </a:solidFill>
                          <a:latin typeface="Tahoma"/>
                        </a:rPr>
                        <a:t> </a:t>
                      </a:r>
                      <a:r>
                        <a:rPr lang="en-IN" sz="1100">
                          <a:solidFill>
                            <a:srgbClr val="000000"/>
                          </a:solidFill>
                          <a:latin typeface="Tahoma"/>
                        </a:rPr>
                        <a:t>+5V</a:t>
                      </a:r>
                      <a:endParaRPr/>
                    </a:p>
                  </a:txBody>
                  <a:tcPr/>
                </a:tc>
                <a:tc>
                  <a:txBody>
                    <a:bodyPr lIns="9000" rIns="9000" tIns="9000" bIns="0"/>
                    <a:p>
                      <a:pPr algn="ctr">
                        <a:lnSpc>
                          <a:spcPct val="100000"/>
                        </a:lnSpc>
                      </a:pPr>
                      <a:r>
                        <a:rPr b="1" lang="en-IN" sz="1100">
                          <a:solidFill>
                            <a:srgbClr val="000000"/>
                          </a:solidFill>
                          <a:latin typeface="Tahoma"/>
                        </a:rPr>
                        <a:t>2</a:t>
                      </a:r>
                      <a:endParaRPr/>
                    </a:p>
                  </a:txBody>
                  <a:tcPr/>
                </a:tc>
                <a:tc>
                  <a:txBody>
                    <a:bodyPr lIns="9000" rIns="9000" tIns="9000" bIns="0"/>
                    <a:p>
                      <a:pPr algn="ctr">
                        <a:lnSpc>
                          <a:spcPct val="100000"/>
                        </a:lnSpc>
                      </a:pPr>
                      <a:r>
                        <a:rPr b="1" lang="en-IN" sz="1100">
                          <a:solidFill>
                            <a:srgbClr val="000000"/>
                          </a:solidFill>
                          <a:latin typeface="Tahoma"/>
                        </a:rPr>
                        <a:t> </a:t>
                      </a:r>
                      <a:r>
                        <a:rPr b="1" lang="en-IN" sz="1100">
                          <a:solidFill>
                            <a:srgbClr val="000000"/>
                          </a:solidFill>
                          <a:latin typeface="Tahoma"/>
                        </a:rPr>
                        <a:t>+5V</a:t>
                      </a:r>
                      <a:endParaRPr/>
                    </a:p>
                  </a:txBody>
                  <a:tcPr/>
                </a:tc>
                <a:tc>
                  <a:txBody>
                    <a:bodyPr lIns="9000" rIns="9000" tIns="9000" bIns="0" anchor="b"/>
                    <a:p>
                      <a:pPr algn="ctr">
                        <a:lnSpc>
                          <a:spcPct val="100000"/>
                        </a:lnSpc>
                      </a:pPr>
                      <a:r>
                        <a:rPr lang="en-IN" sz="1100">
                          <a:solidFill>
                            <a:srgbClr val="000000"/>
                          </a:solidFill>
                          <a:latin typeface="Tahoma"/>
                        </a:rPr>
                        <a:t>Power</a:t>
                      </a:r>
                      <a:endParaRPr/>
                    </a:p>
                  </a:txBody>
                  <a:tcPr/>
                </a:tc>
              </a:tr>
              <a:tr h="349200">
                <a:tc>
                  <a:txBody>
                    <a:bodyPr lIns="9000" rIns="9000" tIns="9000" bIns="0"/>
                    <a:p>
                      <a:pPr algn="ctr">
                        <a:lnSpc>
                          <a:spcPct val="100000"/>
                        </a:lnSpc>
                      </a:pPr>
                      <a:r>
                        <a:rPr lang="en-IN" sz="1100">
                          <a:solidFill>
                            <a:srgbClr val="000000"/>
                          </a:solidFill>
                          <a:latin typeface="Tahoma"/>
                        </a:rPr>
                        <a:t>Contrast (GND)</a:t>
                      </a:r>
                      <a:endParaRPr/>
                    </a:p>
                  </a:txBody>
                  <a:tcPr/>
                </a:tc>
                <a:tc>
                  <a:txBody>
                    <a:bodyPr lIns="9000" rIns="9000" tIns="9000" bIns="0"/>
                    <a:p>
                      <a:pPr algn="ctr">
                        <a:lnSpc>
                          <a:spcPct val="100000"/>
                        </a:lnSpc>
                      </a:pPr>
                      <a:r>
                        <a:rPr lang="en-IN" sz="1100">
                          <a:solidFill>
                            <a:srgbClr val="000000"/>
                          </a:solidFill>
                          <a:latin typeface="Tahoma"/>
                        </a:rPr>
                        <a:t>3</a:t>
                      </a:r>
                      <a:endParaRPr/>
                    </a:p>
                  </a:txBody>
                  <a:tcPr/>
                </a:tc>
                <a:tc>
                  <a:tcPr/>
                </a:tc>
                <a:tc>
                  <a:tcPr/>
                </a:tc>
              </a:tr>
              <a:tr h="219600">
                <a:tc>
                  <a:txBody>
                    <a:bodyPr lIns="9000" rIns="9000" tIns="9000" bIns="0"/>
                    <a:p>
                      <a:pPr algn="ctr">
                        <a:lnSpc>
                          <a:spcPct val="100000"/>
                        </a:lnSpc>
                      </a:pPr>
                      <a:r>
                        <a:rPr lang="en-IN" sz="1100">
                          <a:solidFill>
                            <a:srgbClr val="000000"/>
                          </a:solidFill>
                          <a:latin typeface="Tahoma"/>
                        </a:rPr>
                        <a:t>Register Select R/S</a:t>
                      </a:r>
                      <a:endParaRPr/>
                    </a:p>
                  </a:txBody>
                  <a:tcPr/>
                </a:tc>
                <a:tc>
                  <a:txBody>
                    <a:bodyPr lIns="9000" rIns="9000" tIns="9000" bIns="0"/>
                    <a:p>
                      <a:pPr algn="ctr">
                        <a:lnSpc>
                          <a:spcPct val="100000"/>
                        </a:lnSpc>
                      </a:pPr>
                      <a:r>
                        <a:rPr b="1" lang="en-IN" sz="1100">
                          <a:solidFill>
                            <a:srgbClr val="000000"/>
                          </a:solidFill>
                          <a:latin typeface="Tahoma"/>
                        </a:rPr>
                        <a:t>4</a:t>
                      </a:r>
                      <a:endParaRPr/>
                    </a:p>
                  </a:txBody>
                  <a:tcPr/>
                </a:tc>
                <a:tc>
                  <a:txBody>
                    <a:bodyPr lIns="9000" rIns="9000" tIns="9000" bIns="0"/>
                    <a:p>
                      <a:pPr algn="ctr">
                        <a:lnSpc>
                          <a:spcPct val="100000"/>
                        </a:lnSpc>
                      </a:pPr>
                      <a:r>
                        <a:rPr b="1" lang="en-IN" sz="1100">
                          <a:solidFill>
                            <a:srgbClr val="000000"/>
                          </a:solidFill>
                          <a:latin typeface="Tahoma"/>
                        </a:rPr>
                        <a:t>11</a:t>
                      </a:r>
                      <a:endParaRPr/>
                    </a:p>
                  </a:txBody>
                  <a:tcPr/>
                </a:tc>
                <a:tc>
                  <a:txBody>
                    <a:bodyPr lIns="9000" rIns="9000" tIns="9000" bIns="0"/>
                    <a:p>
                      <a:pPr algn="ctr">
                        <a:lnSpc>
                          <a:spcPct val="100000"/>
                        </a:lnSpc>
                      </a:pPr>
                      <a:r>
                        <a:rPr lang="en-IN" sz="1100">
                          <a:solidFill>
                            <a:srgbClr val="000000"/>
                          </a:solidFill>
                          <a:latin typeface="Tahoma"/>
                        </a:rPr>
                        <a:t>Digital 11</a:t>
                      </a:r>
                      <a:endParaRPr/>
                    </a:p>
                  </a:txBody>
                  <a:tcPr/>
                </a:tc>
              </a:tr>
              <a:tr h="349200">
                <a:tc>
                  <a:txBody>
                    <a:bodyPr lIns="9000" rIns="9000" tIns="9000" bIns="0"/>
                    <a:p>
                      <a:pPr algn="ctr">
                        <a:lnSpc>
                          <a:spcPct val="100000"/>
                        </a:lnSpc>
                      </a:pPr>
                      <a:r>
                        <a:rPr lang="en-IN" sz="1100">
                          <a:solidFill>
                            <a:srgbClr val="000000"/>
                          </a:solidFill>
                          <a:latin typeface="Tahoma"/>
                        </a:rPr>
                        <a:t>Read/write\ (GND)</a:t>
                      </a:r>
                      <a:endParaRPr/>
                    </a:p>
                  </a:txBody>
                  <a:tcPr/>
                </a:tc>
                <a:tc>
                  <a:txBody>
                    <a:bodyPr lIns="9000" rIns="9000" tIns="9000" bIns="0"/>
                    <a:p>
                      <a:pPr algn="ctr">
                        <a:lnSpc>
                          <a:spcPct val="100000"/>
                        </a:lnSpc>
                      </a:pPr>
                      <a:r>
                        <a:rPr lang="en-IN" sz="1100">
                          <a:solidFill>
                            <a:srgbClr val="000000"/>
                          </a:solidFill>
                          <a:latin typeface="Tahoma"/>
                        </a:rPr>
                        <a:t>5</a:t>
                      </a:r>
                      <a:endParaRPr/>
                    </a:p>
                  </a:txBody>
                  <a:tcPr/>
                </a:tc>
                <a:tc>
                  <a:tcPr/>
                </a:tc>
                <a:tc>
                  <a:tcPr/>
                </a:tc>
              </a:tr>
              <a:tr h="219600">
                <a:tc>
                  <a:txBody>
                    <a:bodyPr lIns="9000" rIns="9000" tIns="9000" bIns="0"/>
                    <a:p>
                      <a:pPr algn="ctr">
                        <a:lnSpc>
                          <a:spcPct val="100000"/>
                        </a:lnSpc>
                      </a:pPr>
                      <a:r>
                        <a:rPr lang="en-IN" sz="1100">
                          <a:solidFill>
                            <a:srgbClr val="000000"/>
                          </a:solidFill>
                          <a:latin typeface="Tahoma"/>
                        </a:rPr>
                        <a:t>Enable</a:t>
                      </a:r>
                      <a:endParaRPr/>
                    </a:p>
                  </a:txBody>
                  <a:tcPr/>
                </a:tc>
                <a:tc>
                  <a:txBody>
                    <a:bodyPr lIns="9000" rIns="9000" tIns="9000" bIns="0"/>
                    <a:p>
                      <a:pPr algn="ctr">
                        <a:lnSpc>
                          <a:spcPct val="100000"/>
                        </a:lnSpc>
                      </a:pPr>
                      <a:r>
                        <a:rPr b="1" lang="en-IN" sz="1100">
                          <a:solidFill>
                            <a:srgbClr val="000000"/>
                          </a:solidFill>
                          <a:latin typeface="Tahoma"/>
                        </a:rPr>
                        <a:t>6</a:t>
                      </a:r>
                      <a:endParaRPr/>
                    </a:p>
                  </a:txBody>
                  <a:tcPr/>
                </a:tc>
                <a:tc>
                  <a:txBody>
                    <a:bodyPr lIns="9000" rIns="9000" tIns="9000" bIns="0"/>
                    <a:p>
                      <a:pPr algn="ctr">
                        <a:lnSpc>
                          <a:spcPct val="100000"/>
                        </a:lnSpc>
                      </a:pPr>
                      <a:r>
                        <a:rPr b="1" lang="en-IN" sz="1100">
                          <a:solidFill>
                            <a:srgbClr val="000000"/>
                          </a:solidFill>
                          <a:latin typeface="Tahoma"/>
                        </a:rPr>
                        <a:t>10</a:t>
                      </a:r>
                      <a:endParaRPr/>
                    </a:p>
                  </a:txBody>
                  <a:tcPr/>
                </a:tc>
                <a:tc>
                  <a:txBody>
                    <a:bodyPr lIns="9000" rIns="9000" tIns="9000" bIns="0"/>
                    <a:p>
                      <a:pPr algn="ctr">
                        <a:lnSpc>
                          <a:spcPct val="100000"/>
                        </a:lnSpc>
                      </a:pPr>
                      <a:r>
                        <a:rPr lang="en-IN" sz="1100">
                          <a:solidFill>
                            <a:srgbClr val="000000"/>
                          </a:solidFill>
                          <a:latin typeface="Tahoma"/>
                        </a:rPr>
                        <a:t>Digital 10</a:t>
                      </a:r>
                      <a:endParaRPr/>
                    </a:p>
                  </a:txBody>
                  <a:tcPr/>
                </a:tc>
              </a:tr>
              <a:tr h="349200">
                <a:tc>
                  <a:txBody>
                    <a:bodyPr lIns="9000" rIns="9000" tIns="9000" bIns="0"/>
                    <a:p>
                      <a:pPr algn="ctr">
                        <a:lnSpc>
                          <a:spcPct val="100000"/>
                        </a:lnSpc>
                      </a:pPr>
                      <a:r>
                        <a:rPr lang="en-IN" sz="1100">
                          <a:solidFill>
                            <a:srgbClr val="000000"/>
                          </a:solidFill>
                          <a:latin typeface="Tahoma"/>
                        </a:rPr>
                        <a:t>Data 0</a:t>
                      </a:r>
                      <a:endParaRPr/>
                    </a:p>
                  </a:txBody>
                  <a:tcPr/>
                </a:tc>
                <a:tc>
                  <a:txBody>
                    <a:bodyPr lIns="9000" rIns="9000" tIns="9000" bIns="0"/>
                    <a:p>
                      <a:pPr algn="ctr">
                        <a:lnSpc>
                          <a:spcPct val="100000"/>
                        </a:lnSpc>
                      </a:pPr>
                      <a:r>
                        <a:rPr lang="en-IN" sz="1100">
                          <a:solidFill>
                            <a:srgbClr val="000000"/>
                          </a:solidFill>
                          <a:latin typeface="Tahoma"/>
                        </a:rPr>
                        <a:t>7</a:t>
                      </a:r>
                      <a:endParaRPr/>
                    </a:p>
                  </a:txBody>
                  <a:tcPr/>
                </a:tc>
                <a:tc>
                  <a:tcPr/>
                </a:tc>
                <a:tc>
                  <a:tcPr/>
                </a:tc>
              </a:tr>
              <a:tr h="349200">
                <a:tc>
                  <a:txBody>
                    <a:bodyPr lIns="9000" rIns="9000" tIns="9000" bIns="0"/>
                    <a:p>
                      <a:pPr algn="ctr">
                        <a:lnSpc>
                          <a:spcPct val="100000"/>
                        </a:lnSpc>
                      </a:pPr>
                      <a:r>
                        <a:rPr lang="en-IN" sz="1100">
                          <a:solidFill>
                            <a:srgbClr val="000000"/>
                          </a:solidFill>
                          <a:latin typeface="Tahoma"/>
                        </a:rPr>
                        <a:t>Data 1</a:t>
                      </a:r>
                      <a:endParaRPr/>
                    </a:p>
                  </a:txBody>
                  <a:tcPr/>
                </a:tc>
                <a:tc>
                  <a:txBody>
                    <a:bodyPr lIns="9000" rIns="9000" tIns="9000" bIns="0"/>
                    <a:p>
                      <a:pPr algn="ctr">
                        <a:lnSpc>
                          <a:spcPct val="100000"/>
                        </a:lnSpc>
                      </a:pPr>
                      <a:r>
                        <a:rPr lang="en-IN" sz="1100">
                          <a:solidFill>
                            <a:srgbClr val="000000"/>
                          </a:solidFill>
                          <a:latin typeface="Tahoma"/>
                        </a:rPr>
                        <a:t>8</a:t>
                      </a:r>
                      <a:endParaRPr/>
                    </a:p>
                  </a:txBody>
                  <a:tcPr/>
                </a:tc>
                <a:tc>
                  <a:tcPr/>
                </a:tc>
                <a:tc>
                  <a:tcPr/>
                </a:tc>
              </a:tr>
              <a:tr h="349200">
                <a:tc>
                  <a:txBody>
                    <a:bodyPr lIns="9000" rIns="9000" tIns="9000" bIns="0"/>
                    <a:p>
                      <a:pPr algn="ctr">
                        <a:lnSpc>
                          <a:spcPct val="100000"/>
                        </a:lnSpc>
                      </a:pPr>
                      <a:r>
                        <a:rPr lang="en-IN" sz="1100">
                          <a:solidFill>
                            <a:srgbClr val="000000"/>
                          </a:solidFill>
                          <a:latin typeface="Tahoma"/>
                        </a:rPr>
                        <a:t>Data 2</a:t>
                      </a:r>
                      <a:endParaRPr/>
                    </a:p>
                  </a:txBody>
                  <a:tcPr/>
                </a:tc>
                <a:tc>
                  <a:txBody>
                    <a:bodyPr lIns="9000" rIns="9000" tIns="9000" bIns="0"/>
                    <a:p>
                      <a:pPr algn="ctr">
                        <a:lnSpc>
                          <a:spcPct val="100000"/>
                        </a:lnSpc>
                      </a:pPr>
                      <a:r>
                        <a:rPr lang="en-IN" sz="1100">
                          <a:solidFill>
                            <a:srgbClr val="000000"/>
                          </a:solidFill>
                          <a:latin typeface="Tahoma"/>
                        </a:rPr>
                        <a:t>9</a:t>
                      </a:r>
                      <a:endParaRPr/>
                    </a:p>
                  </a:txBody>
                  <a:tcPr/>
                </a:tc>
                <a:tc>
                  <a:tcPr/>
                </a:tc>
                <a:tc>
                  <a:tcPr/>
                </a:tc>
              </a:tr>
              <a:tr h="349200">
                <a:tc>
                  <a:txBody>
                    <a:bodyPr lIns="9000" rIns="9000" tIns="9000" bIns="0"/>
                    <a:p>
                      <a:pPr algn="ctr">
                        <a:lnSpc>
                          <a:spcPct val="100000"/>
                        </a:lnSpc>
                      </a:pPr>
                      <a:r>
                        <a:rPr lang="en-IN" sz="1100">
                          <a:solidFill>
                            <a:srgbClr val="000000"/>
                          </a:solidFill>
                          <a:latin typeface="Tahoma"/>
                        </a:rPr>
                        <a:t>Data 3</a:t>
                      </a:r>
                      <a:endParaRPr/>
                    </a:p>
                  </a:txBody>
                  <a:tcPr/>
                </a:tc>
                <a:tc>
                  <a:txBody>
                    <a:bodyPr lIns="9000" rIns="9000" tIns="9000" bIns="0"/>
                    <a:p>
                      <a:pPr algn="ctr">
                        <a:lnSpc>
                          <a:spcPct val="100000"/>
                        </a:lnSpc>
                      </a:pPr>
                      <a:r>
                        <a:rPr lang="en-IN" sz="1100">
                          <a:solidFill>
                            <a:srgbClr val="000000"/>
                          </a:solidFill>
                          <a:latin typeface="Tahoma"/>
                        </a:rPr>
                        <a:t>10</a:t>
                      </a:r>
                      <a:endParaRPr/>
                    </a:p>
                  </a:txBody>
                  <a:tcPr/>
                </a:tc>
                <a:tc>
                  <a:tcPr/>
                </a:tc>
                <a:tc>
                  <a:tcPr/>
                </a:tc>
              </a:tr>
              <a:tr h="219600">
                <a:tc>
                  <a:txBody>
                    <a:bodyPr lIns="9000" rIns="9000" tIns="9000" bIns="0"/>
                    <a:p>
                      <a:pPr algn="ctr">
                        <a:lnSpc>
                          <a:spcPct val="100000"/>
                        </a:lnSpc>
                      </a:pPr>
                      <a:r>
                        <a:rPr lang="en-IN" sz="1100">
                          <a:solidFill>
                            <a:srgbClr val="000000"/>
                          </a:solidFill>
                          <a:latin typeface="Tahoma"/>
                        </a:rPr>
                        <a:t>Data 4</a:t>
                      </a:r>
                      <a:endParaRPr/>
                    </a:p>
                  </a:txBody>
                  <a:tcPr/>
                </a:tc>
                <a:tc>
                  <a:txBody>
                    <a:bodyPr lIns="9000" rIns="9000" tIns="9000" bIns="0"/>
                    <a:p>
                      <a:pPr algn="ctr">
                        <a:lnSpc>
                          <a:spcPct val="100000"/>
                        </a:lnSpc>
                      </a:pPr>
                      <a:r>
                        <a:rPr b="1" lang="en-IN" sz="1100">
                          <a:solidFill>
                            <a:srgbClr val="000000"/>
                          </a:solidFill>
                          <a:latin typeface="Tahoma"/>
                        </a:rPr>
                        <a:t>11</a:t>
                      </a:r>
                      <a:endParaRPr/>
                    </a:p>
                  </a:txBody>
                  <a:tcPr/>
                </a:tc>
                <a:tc>
                  <a:txBody>
                    <a:bodyPr lIns="9000" rIns="9000" tIns="9000" bIns="0"/>
                    <a:p>
                      <a:pPr algn="ctr">
                        <a:lnSpc>
                          <a:spcPct val="100000"/>
                        </a:lnSpc>
                      </a:pPr>
                      <a:r>
                        <a:rPr b="1" lang="en-IN" sz="1100">
                          <a:solidFill>
                            <a:srgbClr val="000000"/>
                          </a:solidFill>
                          <a:latin typeface="Tahoma"/>
                        </a:rPr>
                        <a:t>5</a:t>
                      </a:r>
                      <a:endParaRPr/>
                    </a:p>
                  </a:txBody>
                  <a:tcPr/>
                </a:tc>
                <a:tc>
                  <a:txBody>
                    <a:bodyPr lIns="9000" rIns="9000" tIns="9000" bIns="0"/>
                    <a:p>
                      <a:pPr algn="ctr">
                        <a:lnSpc>
                          <a:spcPct val="100000"/>
                        </a:lnSpc>
                      </a:pPr>
                      <a:r>
                        <a:rPr lang="en-IN" sz="1100">
                          <a:solidFill>
                            <a:srgbClr val="000000"/>
                          </a:solidFill>
                          <a:latin typeface="Tahoma"/>
                        </a:rPr>
                        <a:t>Digital 5</a:t>
                      </a:r>
                      <a:endParaRPr/>
                    </a:p>
                  </a:txBody>
                  <a:tcPr/>
                </a:tc>
              </a:tr>
              <a:tr h="219600">
                <a:tc>
                  <a:txBody>
                    <a:bodyPr lIns="9000" rIns="9000" tIns="9000" bIns="0"/>
                    <a:p>
                      <a:pPr algn="ctr">
                        <a:lnSpc>
                          <a:spcPct val="100000"/>
                        </a:lnSpc>
                      </a:pPr>
                      <a:r>
                        <a:rPr lang="en-IN" sz="1100">
                          <a:solidFill>
                            <a:srgbClr val="000000"/>
                          </a:solidFill>
                          <a:latin typeface="Tahoma"/>
                        </a:rPr>
                        <a:t>Data 5</a:t>
                      </a:r>
                      <a:endParaRPr/>
                    </a:p>
                  </a:txBody>
                  <a:tcPr/>
                </a:tc>
                <a:tc>
                  <a:txBody>
                    <a:bodyPr lIns="9000" rIns="9000" tIns="9000" bIns="0"/>
                    <a:p>
                      <a:pPr algn="ctr">
                        <a:lnSpc>
                          <a:spcPct val="100000"/>
                        </a:lnSpc>
                      </a:pPr>
                      <a:r>
                        <a:rPr b="1" lang="en-IN" sz="1100">
                          <a:solidFill>
                            <a:srgbClr val="000000"/>
                          </a:solidFill>
                          <a:latin typeface="Tahoma"/>
                        </a:rPr>
                        <a:t>12</a:t>
                      </a:r>
                      <a:endParaRPr/>
                    </a:p>
                  </a:txBody>
                  <a:tcPr/>
                </a:tc>
                <a:tc>
                  <a:txBody>
                    <a:bodyPr lIns="9000" rIns="9000" tIns="9000" bIns="0"/>
                    <a:p>
                      <a:pPr algn="ctr">
                        <a:lnSpc>
                          <a:spcPct val="100000"/>
                        </a:lnSpc>
                      </a:pPr>
                      <a:r>
                        <a:rPr b="1" lang="en-IN" sz="1100">
                          <a:solidFill>
                            <a:srgbClr val="000000"/>
                          </a:solidFill>
                          <a:latin typeface="Tahoma"/>
                        </a:rPr>
                        <a:t>4</a:t>
                      </a:r>
                      <a:endParaRPr/>
                    </a:p>
                  </a:txBody>
                  <a:tcPr/>
                </a:tc>
                <a:tc>
                  <a:txBody>
                    <a:bodyPr lIns="9000" rIns="9000" tIns="9000" bIns="0"/>
                    <a:p>
                      <a:pPr algn="ctr">
                        <a:lnSpc>
                          <a:spcPct val="100000"/>
                        </a:lnSpc>
                      </a:pPr>
                      <a:r>
                        <a:rPr lang="en-IN" sz="1100">
                          <a:solidFill>
                            <a:srgbClr val="000000"/>
                          </a:solidFill>
                          <a:latin typeface="Tahoma"/>
                        </a:rPr>
                        <a:t>Digital 4</a:t>
                      </a:r>
                      <a:endParaRPr/>
                    </a:p>
                  </a:txBody>
                  <a:tcPr/>
                </a:tc>
              </a:tr>
              <a:tr h="219600">
                <a:tc>
                  <a:txBody>
                    <a:bodyPr lIns="9000" rIns="9000" tIns="9000" bIns="0"/>
                    <a:p>
                      <a:pPr algn="ctr">
                        <a:lnSpc>
                          <a:spcPct val="100000"/>
                        </a:lnSpc>
                      </a:pPr>
                      <a:r>
                        <a:rPr lang="en-IN" sz="1100">
                          <a:solidFill>
                            <a:srgbClr val="000000"/>
                          </a:solidFill>
                          <a:latin typeface="Tahoma"/>
                        </a:rPr>
                        <a:t>Data 6</a:t>
                      </a:r>
                      <a:endParaRPr/>
                    </a:p>
                  </a:txBody>
                  <a:tcPr/>
                </a:tc>
                <a:tc>
                  <a:txBody>
                    <a:bodyPr lIns="9000" rIns="9000" tIns="9000" bIns="0"/>
                    <a:p>
                      <a:pPr algn="ctr">
                        <a:lnSpc>
                          <a:spcPct val="100000"/>
                        </a:lnSpc>
                      </a:pPr>
                      <a:r>
                        <a:rPr b="1" lang="en-IN" sz="1100">
                          <a:solidFill>
                            <a:srgbClr val="000000"/>
                          </a:solidFill>
                          <a:latin typeface="Tahoma"/>
                        </a:rPr>
                        <a:t>13</a:t>
                      </a:r>
                      <a:endParaRPr/>
                    </a:p>
                  </a:txBody>
                  <a:tcPr/>
                </a:tc>
                <a:tc>
                  <a:txBody>
                    <a:bodyPr lIns="9000" rIns="9000" tIns="9000" bIns="0"/>
                    <a:p>
                      <a:pPr algn="ctr">
                        <a:lnSpc>
                          <a:spcPct val="100000"/>
                        </a:lnSpc>
                      </a:pPr>
                      <a:r>
                        <a:rPr b="1" lang="en-IN" sz="1100">
                          <a:solidFill>
                            <a:srgbClr val="000000"/>
                          </a:solidFill>
                          <a:latin typeface="Tahoma"/>
                        </a:rPr>
                        <a:t>3</a:t>
                      </a:r>
                      <a:endParaRPr/>
                    </a:p>
                  </a:txBody>
                  <a:tcPr/>
                </a:tc>
                <a:tc>
                  <a:txBody>
                    <a:bodyPr lIns="9000" rIns="9000" tIns="9000" bIns="0"/>
                    <a:p>
                      <a:pPr algn="ctr">
                        <a:lnSpc>
                          <a:spcPct val="100000"/>
                        </a:lnSpc>
                      </a:pPr>
                      <a:r>
                        <a:rPr lang="en-IN" sz="1100">
                          <a:solidFill>
                            <a:srgbClr val="000000"/>
                          </a:solidFill>
                          <a:latin typeface="Tahoma"/>
                        </a:rPr>
                        <a:t>Digital 3</a:t>
                      </a:r>
                      <a:endParaRPr/>
                    </a:p>
                  </a:txBody>
                  <a:tcPr/>
                </a:tc>
              </a:tr>
              <a:tr h="219600">
                <a:tc>
                  <a:txBody>
                    <a:bodyPr lIns="9000" rIns="9000" tIns="9000" bIns="0"/>
                    <a:p>
                      <a:pPr algn="ctr">
                        <a:lnSpc>
                          <a:spcPct val="100000"/>
                        </a:lnSpc>
                      </a:pPr>
                      <a:r>
                        <a:rPr lang="en-IN" sz="1100">
                          <a:solidFill>
                            <a:srgbClr val="000000"/>
                          </a:solidFill>
                          <a:latin typeface="Tahoma"/>
                        </a:rPr>
                        <a:t>Data 7</a:t>
                      </a:r>
                      <a:endParaRPr/>
                    </a:p>
                  </a:txBody>
                  <a:tcPr/>
                </a:tc>
                <a:tc>
                  <a:txBody>
                    <a:bodyPr lIns="9000" rIns="9000" tIns="9000" bIns="0"/>
                    <a:p>
                      <a:pPr algn="ctr">
                        <a:lnSpc>
                          <a:spcPct val="100000"/>
                        </a:lnSpc>
                      </a:pPr>
                      <a:r>
                        <a:rPr b="1" lang="en-IN" sz="1100">
                          <a:solidFill>
                            <a:srgbClr val="000000"/>
                          </a:solidFill>
                          <a:latin typeface="Tahoma"/>
                        </a:rPr>
                        <a:t>14</a:t>
                      </a:r>
                      <a:endParaRPr/>
                    </a:p>
                  </a:txBody>
                  <a:tcPr/>
                </a:tc>
                <a:tc>
                  <a:txBody>
                    <a:bodyPr lIns="9000" rIns="9000" tIns="9000" bIns="0"/>
                    <a:p>
                      <a:pPr algn="ctr">
                        <a:lnSpc>
                          <a:spcPct val="100000"/>
                        </a:lnSpc>
                      </a:pPr>
                      <a:r>
                        <a:rPr b="1" lang="en-IN" sz="1100">
                          <a:solidFill>
                            <a:srgbClr val="000000"/>
                          </a:solidFill>
                          <a:latin typeface="Tahoma"/>
                        </a:rPr>
                        <a:t>2</a:t>
                      </a:r>
                      <a:endParaRPr/>
                    </a:p>
                  </a:txBody>
                  <a:tcPr/>
                </a:tc>
                <a:tc>
                  <a:txBody>
                    <a:bodyPr lIns="9000" rIns="9000" tIns="9000" bIns="0"/>
                    <a:p>
                      <a:pPr algn="ctr">
                        <a:lnSpc>
                          <a:spcPct val="100000"/>
                        </a:lnSpc>
                      </a:pPr>
                      <a:r>
                        <a:rPr lang="en-IN" sz="1100">
                          <a:solidFill>
                            <a:srgbClr val="000000"/>
                          </a:solidFill>
                          <a:latin typeface="Tahoma"/>
                        </a:rPr>
                        <a:t>Digital 2</a:t>
                      </a:r>
                      <a:endParaRPr/>
                    </a:p>
                  </a:txBody>
                  <a:tcPr/>
                </a:tc>
              </a:tr>
              <a:tr h="349200">
                <a:tc>
                  <a:txBody>
                    <a:bodyPr lIns="9000" rIns="9000" tIns="9000" bIns="0"/>
                    <a:p>
                      <a:pPr algn="ctr">
                        <a:lnSpc>
                          <a:spcPct val="100000"/>
                        </a:lnSpc>
                      </a:pPr>
                      <a:r>
                        <a:rPr lang="en-IN" sz="1100">
                          <a:solidFill>
                            <a:srgbClr val="000000"/>
                          </a:solidFill>
                          <a:latin typeface="Tahoma"/>
                        </a:rPr>
                        <a:t>LED -ve (GND)</a:t>
                      </a:r>
                      <a:endParaRPr/>
                    </a:p>
                  </a:txBody>
                  <a:tcPr/>
                </a:tc>
                <a:tc>
                  <a:txBody>
                    <a:bodyPr lIns="9000" rIns="9000" tIns="9000" bIns="0"/>
                    <a:p>
                      <a:pPr algn="ctr">
                        <a:lnSpc>
                          <a:spcPct val="100000"/>
                        </a:lnSpc>
                      </a:pPr>
                      <a:r>
                        <a:rPr lang="en-IN" sz="1100">
                          <a:solidFill>
                            <a:srgbClr val="000000"/>
                          </a:solidFill>
                          <a:latin typeface="Tahoma"/>
                        </a:rPr>
                        <a:t>15</a:t>
                      </a:r>
                      <a:endParaRPr/>
                    </a:p>
                  </a:txBody>
                  <a:tcPr/>
                </a:tc>
                <a:tc>
                  <a:tcPr/>
                </a:tc>
                <a:tc>
                  <a:tcPr/>
                </a:tc>
              </a:tr>
              <a:tr h="349200">
                <a:tc>
                  <a:txBody>
                    <a:bodyPr lIns="9000" rIns="9000" tIns="9000" bIns="0"/>
                    <a:p>
                      <a:pPr algn="ctr">
                        <a:lnSpc>
                          <a:spcPct val="100000"/>
                        </a:lnSpc>
                      </a:pPr>
                      <a:r>
                        <a:rPr lang="en-IN" sz="1100">
                          <a:solidFill>
                            <a:srgbClr val="000000"/>
                          </a:solidFill>
                          <a:latin typeface="Tahoma"/>
                        </a:rPr>
                        <a:t>LED +ve (+5V)</a:t>
                      </a:r>
                      <a:endParaRPr/>
                    </a:p>
                  </a:txBody>
                  <a:tcPr/>
                </a:tc>
                <a:tc>
                  <a:txBody>
                    <a:bodyPr lIns="9000" rIns="9000" tIns="9000" bIns="0"/>
                    <a:p>
                      <a:pPr algn="ctr">
                        <a:lnSpc>
                          <a:spcPct val="100000"/>
                        </a:lnSpc>
                      </a:pPr>
                      <a:r>
                        <a:rPr lang="en-IN" sz="1100">
                          <a:solidFill>
                            <a:srgbClr val="000000"/>
                          </a:solidFill>
                          <a:latin typeface="Tahoma"/>
                        </a:rPr>
                        <a:t>16</a:t>
                      </a:r>
                      <a:endParaRPr/>
                    </a:p>
                  </a:txBody>
                  <a:tcPr/>
                </a:tc>
                <a:tc>
                  <a:tcPr/>
                </a:tc>
                <a:tc>
                  <a:tcPr/>
                </a:tc>
              </a:tr>
              <a:tr h="349200">
                <a:tc>
                  <a:tcPr/>
                </a:tc>
                <a:tc>
                  <a:tcPr/>
                </a:tc>
                <a:tc>
                  <a:tcPr/>
                </a:tc>
                <a:tc>
                  <a:tcPr/>
                </a:tc>
              </a:tr>
              <a:tr h="219600">
                <a:tc>
                  <a:txBody>
                    <a:bodyPr lIns="9000" rIns="9000" tIns="9000" bIns="0"/>
                    <a:p>
                      <a:pPr>
                        <a:lnSpc>
                          <a:spcPct val="100000"/>
                        </a:lnSpc>
                      </a:pPr>
                      <a:r>
                        <a:rPr b="1" lang="en-IN" sz="1100">
                          <a:solidFill>
                            <a:srgbClr val="ff0000"/>
                          </a:solidFill>
                          <a:latin typeface="Tahoma"/>
                        </a:rPr>
                        <a:t>Note:  1. Connect only 8 wires shown above. </a:t>
                      </a:r>
                      <a:endParaRPr/>
                    </a:p>
                  </a:txBody>
                  <a:tcPr/>
                </a:tc>
              </a:tr>
              <a:tr h="219240">
                <a:tc>
                  <a:txBody>
                    <a:bodyPr lIns="9000" rIns="9000" tIns="9000" bIns="0"/>
                    <a:p>
                      <a:pPr>
                        <a:lnSpc>
                          <a:spcPct val="100000"/>
                        </a:lnSpc>
                      </a:pPr>
                      <a:r>
                        <a:rPr b="1" lang="en-IN" sz="1100">
                          <a:solidFill>
                            <a:srgbClr val="ff0000"/>
                          </a:solidFill>
                          <a:latin typeface="Tahoma"/>
                        </a:rPr>
                        <a:t>2. Rest of 5V and Ground are internally shorted on LCD module.</a:t>
                      </a:r>
                      <a:endParaRPr/>
                    </a:p>
                  </a:txBody>
                  <a:tcPr/>
                </a:tc>
              </a:tr>
            </a:tbl>
          </a:graphicData>
        </a:graphic>
      </p:graphicFrame>
    </p:spTree>
  </p:cSld>
  <p:timing>
    <p:tnLst>
      <p:par>
        <p:cTn id="141" dur="indefinite" restart="never" nodeType="tmRoot">
          <p:childTnLst>
            <p:seq>
              <p:cTn id="142" nodeType="mainSeq"/>
              <p:prevCondLst>
                <p:cond delay="0" evt="onPrev">
                  <p:tgtEl>
                    <p:sldTgt/>
                  </p:tgtEl>
                </p:cond>
              </p:prevCondLst>
              <p:nextCondLst>
                <p:cond delay="0" evt="onNext">
                  <p:tgtEl>
                    <p:sldTgt/>
                  </p:tgtEl>
                </p:cond>
              </p:nextCondLst>
            </p:seq>
          </p:childTnLst>
        </p:cTn>
      </p:par>
    </p:tnLst>
  </p:timing>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7" name="TextShape 1"/>
          <p:cNvSpPr txBox="1"/>
          <p:nvPr/>
        </p:nvSpPr>
        <p:spPr>
          <a:xfrm>
            <a:off x="228600" y="2590920"/>
            <a:ext cx="8726040" cy="3541320"/>
          </a:xfrm>
          <a:prstGeom prst="rect">
            <a:avLst/>
          </a:prstGeom>
        </p:spPr>
        <p:txBody>
          <a:bodyPr/>
          <a:p>
            <a:pPr algn="ctr">
              <a:lnSpc>
                <a:spcPct val="100000"/>
              </a:lnSpc>
            </a:pPr>
            <a:r>
              <a:rPr lang="en-US" sz="5400">
                <a:solidFill>
                  <a:srgbClr val="000000"/>
                </a:solidFill>
                <a:latin typeface="Tahoma"/>
              </a:rPr>
              <a:t>4. Serial Programming </a:t>
            </a:r>
            <a:endParaRPr/>
          </a:p>
          <a:p>
            <a:pPr algn="ctr">
              <a:lnSpc>
                <a:spcPct val="100000"/>
              </a:lnSpc>
            </a:pPr>
            <a:endParaRPr/>
          </a:p>
          <a:p>
            <a:pPr algn="ctr">
              <a:lnSpc>
                <a:spcPct val="100000"/>
              </a:lnSpc>
            </a:pPr>
            <a:r>
              <a:rPr lang="en-US" sz="5400">
                <a:solidFill>
                  <a:srgbClr val="000000"/>
                </a:solidFill>
                <a:latin typeface="Tahoma"/>
              </a:rPr>
              <a:t>(Communicating with PC and other MCUs)</a:t>
            </a:r>
            <a:endParaRPr/>
          </a:p>
        </p:txBody>
      </p:sp>
    </p:spTree>
  </p:cSld>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8" name="TextShape 1"/>
          <p:cNvSpPr txBox="1"/>
          <p:nvPr/>
        </p:nvSpPr>
        <p:spPr>
          <a:xfrm>
            <a:off x="304920" y="228600"/>
            <a:ext cx="8638920" cy="1066320"/>
          </a:xfrm>
          <a:prstGeom prst="rect">
            <a:avLst/>
          </a:prstGeom>
        </p:spPr>
        <p:txBody>
          <a:bodyPr anchor="b"/>
          <a:p>
            <a:pPr algn="ctr">
              <a:lnSpc>
                <a:spcPct val="100000"/>
              </a:lnSpc>
            </a:pPr>
            <a:r>
              <a:rPr b="1" lang="en-US" sz="4000">
                <a:solidFill>
                  <a:srgbClr val="333399"/>
                </a:solidFill>
                <a:latin typeface="Tahoma"/>
              </a:rPr>
              <a:t>Serial Communication through </a:t>
            </a:r>
            <a:r>
              <a:rPr b="1" lang="en-US" sz="4000">
                <a:solidFill>
                  <a:srgbClr val="333399"/>
                </a:solidFill>
                <a:latin typeface="Tahoma"/>
              </a:rPr>
              <a:t>
</a:t>
            </a:r>
            <a:r>
              <a:rPr b="1" lang="en-US" sz="4000">
                <a:solidFill>
                  <a:srgbClr val="333399"/>
                </a:solidFill>
                <a:latin typeface="Tahoma"/>
              </a:rPr>
              <a:t>             UART Commands</a:t>
            </a:r>
            <a:endParaRPr/>
          </a:p>
        </p:txBody>
      </p:sp>
      <p:sp>
        <p:nvSpPr>
          <p:cNvPr id="249" name="TextShape 2"/>
          <p:cNvSpPr txBox="1"/>
          <p:nvPr/>
        </p:nvSpPr>
        <p:spPr>
          <a:xfrm>
            <a:off x="228600" y="1905120"/>
            <a:ext cx="8726040" cy="4800240"/>
          </a:xfrm>
          <a:prstGeom prst="rect">
            <a:avLst/>
          </a:prstGeom>
        </p:spPr>
        <p:txBody>
          <a:bodyPr/>
          <a:p>
            <a:pPr>
              <a:lnSpc>
                <a:spcPct val="100000"/>
              </a:lnSpc>
            </a:pPr>
            <a:r>
              <a:rPr lang="en-US" sz="3000">
                <a:solidFill>
                  <a:srgbClr val="000000"/>
                </a:solidFill>
                <a:latin typeface="Tahoma"/>
              </a:rPr>
              <a:t>This library is used for communication between the Arduino board and a computer or other devices. All Arduino boards have at least one serial port (also known as a UART or USART): </a:t>
            </a:r>
            <a:r>
              <a:rPr b="1" lang="en-US" sz="3000">
                <a:solidFill>
                  <a:srgbClr val="000000"/>
                </a:solidFill>
                <a:latin typeface="Tahoma"/>
              </a:rPr>
              <a:t>Serial</a:t>
            </a:r>
            <a:r>
              <a:rPr lang="en-US" sz="3000">
                <a:solidFill>
                  <a:srgbClr val="000000"/>
                </a:solidFill>
                <a:latin typeface="Tahoma"/>
              </a:rPr>
              <a:t>. </a:t>
            </a:r>
            <a:endParaRPr/>
          </a:p>
          <a:p>
            <a:pPr>
              <a:lnSpc>
                <a:spcPct val="100000"/>
              </a:lnSpc>
            </a:pPr>
            <a:r>
              <a:rPr lang="en-US" sz="3000">
                <a:solidFill>
                  <a:srgbClr val="000000"/>
                </a:solidFill>
                <a:latin typeface="Tahoma"/>
              </a:rPr>
              <a:t>It communicates on digital pins 0 (RX) and 1 (TX) as well as with the computer via USB. Thus, if you use these functions, you cannot also use pins 0 and 1 for digital input or output. </a:t>
            </a:r>
            <a:endParaRPr/>
          </a:p>
        </p:txBody>
      </p:sp>
    </p:spTree>
  </p:cSld>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0" name="TextShape 1"/>
          <p:cNvSpPr txBox="1"/>
          <p:nvPr/>
        </p:nvSpPr>
        <p:spPr>
          <a:xfrm>
            <a:off x="228600" y="214200"/>
            <a:ext cx="8714880" cy="699840"/>
          </a:xfrm>
          <a:prstGeom prst="rect">
            <a:avLst/>
          </a:prstGeom>
        </p:spPr>
        <p:txBody>
          <a:bodyPr anchor="b"/>
          <a:p>
            <a:pPr>
              <a:lnSpc>
                <a:spcPct val="100000"/>
              </a:lnSpc>
            </a:pPr>
            <a:r>
              <a:rPr b="1" lang="en-US" sz="3600">
                <a:solidFill>
                  <a:srgbClr val="333399"/>
                </a:solidFill>
                <a:latin typeface="Tahoma"/>
              </a:rPr>
              <a:t>Serial Functions</a:t>
            </a:r>
            <a:endParaRPr/>
          </a:p>
        </p:txBody>
      </p:sp>
      <p:sp>
        <p:nvSpPr>
          <p:cNvPr id="251" name="TextShape 2"/>
          <p:cNvSpPr txBox="1"/>
          <p:nvPr/>
        </p:nvSpPr>
        <p:spPr>
          <a:xfrm>
            <a:off x="228600" y="2017800"/>
            <a:ext cx="8726040" cy="4535280"/>
          </a:xfrm>
          <a:prstGeom prst="rect">
            <a:avLst/>
          </a:prstGeom>
        </p:spPr>
        <p:txBody>
          <a:bodyPr/>
          <a:p>
            <a:pPr>
              <a:lnSpc>
                <a:spcPct val="90000"/>
              </a:lnSpc>
              <a:buSzPct val="60000"/>
              <a:buFont typeface="Wingdings" charset="2"/>
              <a:buChar char=""/>
            </a:pPr>
            <a:r>
              <a:rPr lang="en-US" sz="3200" u="sng">
                <a:solidFill>
                  <a:srgbClr val="ff0000"/>
                </a:solidFill>
                <a:latin typeface="Tahoma"/>
              </a:rPr>
              <a:t>begin</a:t>
            </a:r>
            <a:r>
              <a:rPr lang="en-US" sz="3200">
                <a:solidFill>
                  <a:srgbClr val="000000"/>
                </a:solidFill>
                <a:latin typeface="Tahoma"/>
              </a:rPr>
              <a:t>() – This is used to open a serial port with a specified Baud rate (300 to 115200)</a:t>
            </a:r>
            <a:endParaRPr/>
          </a:p>
          <a:p>
            <a:pPr>
              <a:lnSpc>
                <a:spcPct val="90000"/>
              </a:lnSpc>
              <a:buSzPct val="60000"/>
              <a:buFont typeface="Wingdings" charset="2"/>
              <a:buChar char=""/>
            </a:pPr>
            <a:r>
              <a:rPr lang="en-US" sz="3200" u="sng">
                <a:solidFill>
                  <a:srgbClr val="ff0000"/>
                </a:solidFill>
                <a:latin typeface="Tahoma"/>
              </a:rPr>
              <a:t>end</a:t>
            </a:r>
            <a:r>
              <a:rPr lang="en-US" sz="3200">
                <a:solidFill>
                  <a:srgbClr val="000000"/>
                </a:solidFill>
                <a:latin typeface="Tahoma"/>
              </a:rPr>
              <a:t>() -</a:t>
            </a:r>
            <a:r>
              <a:rPr lang="en-US" sz="2800">
                <a:solidFill>
                  <a:srgbClr val="000000"/>
                </a:solidFill>
                <a:latin typeface="Tahoma"/>
              </a:rPr>
              <a:t>Disables serial communication, allowing the RX and TX pins to be used for general input and output. To re-enable serial communication, call </a:t>
            </a:r>
            <a:r>
              <a:rPr lang="en-US" sz="2800" u="sng">
                <a:solidFill>
                  <a:srgbClr val="ff0000"/>
                </a:solidFill>
                <a:latin typeface="Tahoma"/>
              </a:rPr>
              <a:t>Serial.begin</a:t>
            </a:r>
            <a:r>
              <a:rPr lang="en-US" sz="2800">
                <a:solidFill>
                  <a:srgbClr val="000000"/>
                </a:solidFill>
                <a:latin typeface="Tahoma"/>
              </a:rPr>
              <a:t>(). </a:t>
            </a:r>
            <a:endParaRPr/>
          </a:p>
          <a:p>
            <a:pPr>
              <a:lnSpc>
                <a:spcPct val="90000"/>
              </a:lnSpc>
              <a:buSzPct val="60000"/>
              <a:buFont typeface="Wingdings" charset="2"/>
              <a:buChar char=""/>
            </a:pPr>
            <a:r>
              <a:rPr lang="en-US" sz="3200" u="sng">
                <a:solidFill>
                  <a:srgbClr val="ff0000"/>
                </a:solidFill>
                <a:latin typeface="Tahoma"/>
              </a:rPr>
              <a:t>available</a:t>
            </a:r>
            <a:r>
              <a:rPr lang="en-US" sz="3200">
                <a:solidFill>
                  <a:srgbClr val="000000"/>
                </a:solidFill>
                <a:latin typeface="Tahoma"/>
              </a:rPr>
              <a:t>() - </a:t>
            </a:r>
            <a:r>
              <a:rPr lang="en-US" sz="2800">
                <a:solidFill>
                  <a:srgbClr val="000000"/>
                </a:solidFill>
                <a:latin typeface="Tahoma"/>
              </a:rPr>
              <a:t>Get the number of bytes (characters) available for reading from the serial port. This is data that's already arrived and stored in the serial receive buffer (which holds 128 bytes). </a:t>
            </a:r>
            <a:endParaRPr/>
          </a:p>
        </p:txBody>
      </p:sp>
    </p:spTree>
  </p:cSld>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2" name="TextShape 1"/>
          <p:cNvSpPr txBox="1"/>
          <p:nvPr/>
        </p:nvSpPr>
        <p:spPr>
          <a:xfrm>
            <a:off x="228600" y="214200"/>
            <a:ext cx="8714880" cy="699840"/>
          </a:xfrm>
          <a:prstGeom prst="rect">
            <a:avLst/>
          </a:prstGeom>
        </p:spPr>
        <p:txBody>
          <a:bodyPr anchor="b"/>
          <a:p>
            <a:pPr>
              <a:lnSpc>
                <a:spcPct val="100000"/>
              </a:lnSpc>
            </a:pPr>
            <a:r>
              <a:rPr b="1" lang="en-US" sz="3600">
                <a:solidFill>
                  <a:srgbClr val="333399"/>
                </a:solidFill>
                <a:latin typeface="Tahoma"/>
              </a:rPr>
              <a:t>Serial Functions</a:t>
            </a:r>
            <a:endParaRPr/>
          </a:p>
        </p:txBody>
      </p:sp>
      <p:sp>
        <p:nvSpPr>
          <p:cNvPr id="253" name="TextShape 2"/>
          <p:cNvSpPr txBox="1"/>
          <p:nvPr/>
        </p:nvSpPr>
        <p:spPr>
          <a:xfrm>
            <a:off x="228600" y="2017800"/>
            <a:ext cx="8726040" cy="4535280"/>
          </a:xfrm>
          <a:prstGeom prst="rect">
            <a:avLst/>
          </a:prstGeom>
        </p:spPr>
        <p:txBody>
          <a:bodyPr/>
          <a:p>
            <a:pPr>
              <a:lnSpc>
                <a:spcPct val="90000"/>
              </a:lnSpc>
              <a:buSzPct val="60000"/>
              <a:buFont typeface="Wingdings" charset="2"/>
              <a:buChar char=""/>
            </a:pPr>
            <a:r>
              <a:rPr lang="en-US" sz="3600" u="sng">
                <a:solidFill>
                  <a:srgbClr val="ff0000"/>
                </a:solidFill>
                <a:latin typeface="Tahoma"/>
              </a:rPr>
              <a:t>read</a:t>
            </a:r>
            <a:r>
              <a:rPr lang="en-US" sz="3600">
                <a:solidFill>
                  <a:srgbClr val="000000"/>
                </a:solidFill>
                <a:latin typeface="Tahoma"/>
              </a:rPr>
              <a:t>() -</a:t>
            </a:r>
            <a:r>
              <a:rPr lang="en-US" sz="3200">
                <a:solidFill>
                  <a:srgbClr val="000000"/>
                </a:solidFill>
                <a:latin typeface="Tahoma"/>
              </a:rPr>
              <a:t>Reads incoming serial data, one byte at a time. Returns -1 if no byte present.</a:t>
            </a:r>
            <a:endParaRPr/>
          </a:p>
          <a:p>
            <a:pPr>
              <a:lnSpc>
                <a:spcPct val="90000"/>
              </a:lnSpc>
              <a:buSzPct val="60000"/>
              <a:buFont typeface="Wingdings" charset="2"/>
              <a:buChar char=""/>
            </a:pPr>
            <a:r>
              <a:rPr lang="en-US" sz="3600" u="sng">
                <a:solidFill>
                  <a:srgbClr val="ff0000"/>
                </a:solidFill>
                <a:latin typeface="Tahoma"/>
              </a:rPr>
              <a:t>flush</a:t>
            </a:r>
            <a:r>
              <a:rPr lang="en-US" sz="3600">
                <a:solidFill>
                  <a:srgbClr val="000000"/>
                </a:solidFill>
                <a:latin typeface="Tahoma"/>
              </a:rPr>
              <a:t>() -</a:t>
            </a:r>
            <a:r>
              <a:rPr lang="en-US" sz="3200">
                <a:solidFill>
                  <a:srgbClr val="000000"/>
                </a:solidFill>
                <a:latin typeface="Tahoma"/>
              </a:rPr>
              <a:t>Flushes the buffer of incoming serial data. </a:t>
            </a:r>
            <a:endParaRPr/>
          </a:p>
          <a:p>
            <a:pPr>
              <a:lnSpc>
                <a:spcPct val="90000"/>
              </a:lnSpc>
              <a:buSzPct val="60000"/>
              <a:buFont typeface="Wingdings" charset="2"/>
              <a:buChar char=""/>
            </a:pPr>
            <a:r>
              <a:rPr lang="en-US" sz="3600" u="sng">
                <a:solidFill>
                  <a:srgbClr val="ff0000"/>
                </a:solidFill>
                <a:latin typeface="Tahoma"/>
              </a:rPr>
              <a:t>print</a:t>
            </a:r>
            <a:r>
              <a:rPr lang="en-US" sz="3600">
                <a:solidFill>
                  <a:srgbClr val="000000"/>
                </a:solidFill>
                <a:latin typeface="Tahoma"/>
              </a:rPr>
              <a:t>()- </a:t>
            </a:r>
            <a:r>
              <a:rPr lang="en-US" sz="3200">
                <a:solidFill>
                  <a:srgbClr val="000000"/>
                </a:solidFill>
                <a:latin typeface="Tahoma"/>
              </a:rPr>
              <a:t>Prints data to the serial port as human-readable ASCII text.  It can print an integer, a long, a string or any number with specified Base –Decimal, Octal, Hexa or Binary.</a:t>
            </a:r>
            <a:endParaRPr/>
          </a:p>
        </p:txBody>
      </p:sp>
    </p:spTree>
  </p:cSld>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4" name="TextShape 1"/>
          <p:cNvSpPr txBox="1"/>
          <p:nvPr/>
        </p:nvSpPr>
        <p:spPr>
          <a:xfrm>
            <a:off x="228600" y="214200"/>
            <a:ext cx="8714880" cy="699840"/>
          </a:xfrm>
          <a:prstGeom prst="rect">
            <a:avLst/>
          </a:prstGeom>
        </p:spPr>
        <p:txBody>
          <a:bodyPr anchor="b"/>
          <a:p>
            <a:pPr>
              <a:lnSpc>
                <a:spcPct val="100000"/>
              </a:lnSpc>
            </a:pPr>
            <a:r>
              <a:rPr b="1" lang="en-US" sz="3600">
                <a:solidFill>
                  <a:srgbClr val="333399"/>
                </a:solidFill>
                <a:latin typeface="Tahoma"/>
              </a:rPr>
              <a:t>Serial Functions</a:t>
            </a:r>
            <a:endParaRPr/>
          </a:p>
        </p:txBody>
      </p:sp>
      <p:sp>
        <p:nvSpPr>
          <p:cNvPr id="255" name="TextShape 2"/>
          <p:cNvSpPr txBox="1"/>
          <p:nvPr/>
        </p:nvSpPr>
        <p:spPr>
          <a:xfrm>
            <a:off x="228600" y="2017800"/>
            <a:ext cx="8726040" cy="4535280"/>
          </a:xfrm>
          <a:prstGeom prst="rect">
            <a:avLst/>
          </a:prstGeom>
        </p:spPr>
        <p:txBody>
          <a:bodyPr/>
          <a:p>
            <a:pPr>
              <a:lnSpc>
                <a:spcPct val="100000"/>
              </a:lnSpc>
              <a:buSzPct val="60000"/>
              <a:buFont typeface="Wingdings" charset="2"/>
              <a:buChar char=""/>
            </a:pPr>
            <a:r>
              <a:rPr lang="en-US" sz="3600" u="sng">
                <a:solidFill>
                  <a:srgbClr val="ff0000"/>
                </a:solidFill>
                <a:latin typeface="Tahoma"/>
              </a:rPr>
              <a:t>println</a:t>
            </a:r>
            <a:r>
              <a:rPr lang="en-US" sz="3600">
                <a:solidFill>
                  <a:srgbClr val="000000"/>
                </a:solidFill>
                <a:latin typeface="Tahoma"/>
              </a:rPr>
              <a:t>() - </a:t>
            </a:r>
            <a:r>
              <a:rPr lang="en-US" sz="3200">
                <a:solidFill>
                  <a:srgbClr val="000000"/>
                </a:solidFill>
                <a:latin typeface="Tahoma"/>
              </a:rPr>
              <a:t>rints data to the serial port as human-readable ASCII text followed by a carriage return character (ASCII 13, or '\r') and a newline character (ASCII 10, or '\n'). This command takes the same forms as </a:t>
            </a:r>
            <a:r>
              <a:rPr lang="en-US" sz="3200" u="sng">
                <a:solidFill>
                  <a:srgbClr val="ff0000"/>
                </a:solidFill>
                <a:latin typeface="Tahoma"/>
              </a:rPr>
              <a:t>Serial.print</a:t>
            </a:r>
            <a:r>
              <a:rPr lang="en-US" sz="3200">
                <a:solidFill>
                  <a:srgbClr val="000000"/>
                </a:solidFill>
                <a:latin typeface="Tahoma"/>
              </a:rPr>
              <a:t>(). </a:t>
            </a:r>
            <a:endParaRPr/>
          </a:p>
          <a:p>
            <a:pPr>
              <a:lnSpc>
                <a:spcPct val="100000"/>
              </a:lnSpc>
              <a:buSzPct val="60000"/>
              <a:buFont typeface="Wingdings" charset="2"/>
              <a:buChar char=""/>
            </a:pPr>
            <a:r>
              <a:rPr lang="en-US" sz="3600" u="sng">
                <a:solidFill>
                  <a:srgbClr val="ff0000"/>
                </a:solidFill>
                <a:latin typeface="Tahoma"/>
              </a:rPr>
              <a:t>write</a:t>
            </a:r>
            <a:r>
              <a:rPr lang="en-US" sz="3600">
                <a:solidFill>
                  <a:srgbClr val="000000"/>
                </a:solidFill>
                <a:latin typeface="Tahoma"/>
              </a:rPr>
              <a:t>()- send a byte, a null terminated string, or an array of raw bytes.</a:t>
            </a:r>
            <a:endParaRPr/>
          </a:p>
        </p:txBody>
      </p:sp>
    </p:spTree>
  </p:cSld>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6" name="TextShape 1"/>
          <p:cNvSpPr txBox="1"/>
          <p:nvPr/>
        </p:nvSpPr>
        <p:spPr>
          <a:xfrm>
            <a:off x="200160" y="457200"/>
            <a:ext cx="8791200" cy="456840"/>
          </a:xfrm>
          <a:prstGeom prst="rect">
            <a:avLst/>
          </a:prstGeom>
        </p:spPr>
        <p:txBody>
          <a:bodyPr anchor="b"/>
          <a:p>
            <a:pPr>
              <a:lnSpc>
                <a:spcPct val="100000"/>
              </a:lnSpc>
            </a:pPr>
            <a:r>
              <a:rPr b="1" lang="en-US" sz="4000">
                <a:solidFill>
                  <a:srgbClr val="333399"/>
                </a:solidFill>
                <a:latin typeface="Tahoma"/>
              </a:rPr>
              <a:t>Serial  Examples</a:t>
            </a:r>
            <a:endParaRPr/>
          </a:p>
        </p:txBody>
      </p:sp>
      <p:sp>
        <p:nvSpPr>
          <p:cNvPr id="257" name="TextShape 2"/>
          <p:cNvSpPr txBox="1"/>
          <p:nvPr/>
        </p:nvSpPr>
        <p:spPr>
          <a:xfrm>
            <a:off x="228600" y="2017800"/>
            <a:ext cx="8726040" cy="4611240"/>
          </a:xfrm>
          <a:prstGeom prst="rect">
            <a:avLst/>
          </a:prstGeom>
        </p:spPr>
        <p:txBody>
          <a:bodyPr/>
          <a:p>
            <a:pPr>
              <a:lnSpc>
                <a:spcPct val="100000"/>
              </a:lnSpc>
              <a:buSzPct val="60000"/>
              <a:buFont typeface="Wingdings" charset="2"/>
              <a:buChar char=""/>
            </a:pPr>
            <a:r>
              <a:rPr lang="en-US" sz="2800" u="sng">
                <a:solidFill>
                  <a:srgbClr val="ff0000"/>
                </a:solidFill>
                <a:latin typeface="Tahoma"/>
              </a:rPr>
              <a:t>ASCII Table</a:t>
            </a:r>
            <a:r>
              <a:rPr lang="en-US" sz="2800">
                <a:solidFill>
                  <a:srgbClr val="000000"/>
                </a:solidFill>
                <a:latin typeface="Tahoma"/>
              </a:rPr>
              <a:t> – send all ASCII chars one by one.</a:t>
            </a:r>
            <a:endParaRPr/>
          </a:p>
          <a:p>
            <a:pPr>
              <a:lnSpc>
                <a:spcPct val="100000"/>
              </a:lnSpc>
              <a:buSzPct val="60000"/>
              <a:buFont typeface="Wingdings" charset="2"/>
              <a:buChar char=""/>
            </a:pPr>
            <a:r>
              <a:rPr lang="en-US" sz="2800" u="sng">
                <a:solidFill>
                  <a:srgbClr val="ff0000"/>
                </a:solidFill>
                <a:latin typeface="Tahoma"/>
              </a:rPr>
              <a:t>Dimmer</a:t>
            </a:r>
            <a:r>
              <a:rPr lang="en-US" sz="2800">
                <a:solidFill>
                  <a:srgbClr val="000000"/>
                </a:solidFill>
                <a:latin typeface="Tahoma"/>
              </a:rPr>
              <a:t> – Recv brighnesst value over serial </a:t>
            </a:r>
            <a:endParaRPr/>
          </a:p>
          <a:p>
            <a:pPr>
              <a:lnSpc>
                <a:spcPct val="100000"/>
              </a:lnSpc>
              <a:buSzPct val="60000"/>
              <a:buFont typeface="Wingdings" charset="2"/>
              <a:buChar char=""/>
            </a:pPr>
            <a:r>
              <a:rPr lang="en-US" sz="2800" u="sng">
                <a:solidFill>
                  <a:srgbClr val="ff0000"/>
                </a:solidFill>
                <a:latin typeface="Tahoma"/>
              </a:rPr>
              <a:t>Graph</a:t>
            </a:r>
            <a:r>
              <a:rPr lang="en-US" sz="2800">
                <a:solidFill>
                  <a:srgbClr val="000000"/>
                </a:solidFill>
                <a:latin typeface="Tahoma"/>
              </a:rPr>
              <a:t> </a:t>
            </a:r>
            <a:r>
              <a:rPr lang="en-US" sz="2800" u="sng">
                <a:solidFill>
                  <a:srgbClr val="ff0000"/>
                </a:solidFill>
                <a:latin typeface="Tahoma"/>
              </a:rPr>
              <a:t>Physical Pixel</a:t>
            </a:r>
            <a:r>
              <a:rPr lang="en-US" sz="2800">
                <a:solidFill>
                  <a:srgbClr val="000000"/>
                </a:solidFill>
                <a:latin typeface="Tahoma"/>
              </a:rPr>
              <a:t> – switch on/off Led based on received command</a:t>
            </a:r>
            <a:endParaRPr/>
          </a:p>
          <a:p>
            <a:pPr>
              <a:lnSpc>
                <a:spcPct val="100000"/>
              </a:lnSpc>
              <a:buSzPct val="60000"/>
              <a:buFont typeface="Wingdings" charset="2"/>
              <a:buChar char=""/>
            </a:pPr>
            <a:r>
              <a:rPr lang="en-US" sz="2800" u="sng">
                <a:solidFill>
                  <a:srgbClr val="ff0000"/>
                </a:solidFill>
                <a:latin typeface="Tahoma"/>
              </a:rPr>
              <a:t>Virtual Color Mixer</a:t>
            </a:r>
            <a:endParaRPr/>
          </a:p>
          <a:p>
            <a:pPr>
              <a:lnSpc>
                <a:spcPct val="100000"/>
              </a:lnSpc>
              <a:buSzPct val="60000"/>
              <a:buFont typeface="Wingdings" charset="2"/>
              <a:buChar char=""/>
            </a:pPr>
            <a:r>
              <a:rPr lang="en-US" sz="2800" u="sng">
                <a:solidFill>
                  <a:srgbClr val="ff0000"/>
                </a:solidFill>
                <a:latin typeface="Tahoma"/>
              </a:rPr>
              <a:t>Serial Call Response</a:t>
            </a:r>
            <a:r>
              <a:rPr lang="en-US" sz="2800">
                <a:solidFill>
                  <a:srgbClr val="000000"/>
                </a:solidFill>
                <a:latin typeface="Tahoma"/>
              </a:rPr>
              <a:t> – keep sending  a char until responded by PC.</a:t>
            </a:r>
            <a:endParaRPr/>
          </a:p>
          <a:p>
            <a:pPr>
              <a:lnSpc>
                <a:spcPct val="100000"/>
              </a:lnSpc>
              <a:buSzPct val="60000"/>
              <a:buFont typeface="Wingdings" charset="2"/>
              <a:buChar char=""/>
            </a:pPr>
            <a:r>
              <a:rPr lang="en-US" sz="2800" u="sng">
                <a:solidFill>
                  <a:srgbClr val="ff0000"/>
                </a:solidFill>
                <a:latin typeface="Tahoma"/>
              </a:rPr>
              <a:t>Serial Call Response ASCII</a:t>
            </a:r>
            <a:r>
              <a:rPr lang="en-US" sz="2800">
                <a:solidFill>
                  <a:srgbClr val="000000"/>
                </a:solidFill>
                <a:latin typeface="Tahoma"/>
              </a:rPr>
              <a:t> -keep sending  a string until responded by PC.</a:t>
            </a:r>
            <a:endParaRPr/>
          </a:p>
        </p:txBody>
      </p:sp>
    </p:spTree>
  </p:cSld>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8" name="TextShape 1"/>
          <p:cNvSpPr txBox="1"/>
          <p:nvPr/>
        </p:nvSpPr>
        <p:spPr>
          <a:xfrm>
            <a:off x="152280" y="0"/>
            <a:ext cx="8791200" cy="775800"/>
          </a:xfrm>
          <a:prstGeom prst="rect">
            <a:avLst/>
          </a:prstGeom>
        </p:spPr>
        <p:txBody>
          <a:bodyPr/>
          <a:p>
            <a:pPr>
              <a:lnSpc>
                <a:spcPct val="100000"/>
              </a:lnSpc>
            </a:pPr>
            <a:r>
              <a:rPr lang="en-US" sz="3200">
                <a:solidFill>
                  <a:srgbClr val="333399"/>
                </a:solidFill>
                <a:latin typeface="Tahoma"/>
              </a:rPr>
              <a:t>Serial Connections &amp; Sketches </a:t>
            </a:r>
            <a:r>
              <a:rPr lang="en-US" sz="4000">
                <a:solidFill>
                  <a:srgbClr val="333399"/>
                </a:solidFill>
                <a:latin typeface="Tahoma"/>
              </a:rPr>
              <a:t>
</a:t>
            </a:r>
            <a:endParaRPr/>
          </a:p>
        </p:txBody>
      </p:sp>
      <p:sp>
        <p:nvSpPr>
          <p:cNvPr id="259" name="TextShape 2"/>
          <p:cNvSpPr txBox="1"/>
          <p:nvPr/>
        </p:nvSpPr>
        <p:spPr>
          <a:xfrm>
            <a:off x="228600" y="1905120"/>
            <a:ext cx="8726040" cy="4800240"/>
          </a:xfrm>
          <a:prstGeom prst="rect">
            <a:avLst/>
          </a:prstGeom>
        </p:spPr>
        <p:txBody>
          <a:bodyPr/>
          <a:p>
            <a:pPr>
              <a:lnSpc>
                <a:spcPct val="100000"/>
              </a:lnSpc>
            </a:pPr>
            <a:r>
              <a:rPr lang="en-US" sz="2800">
                <a:solidFill>
                  <a:srgbClr val="000000"/>
                </a:solidFill>
                <a:latin typeface="Tahoma"/>
              </a:rPr>
              <a:t>Serial has a huge library examples in Arduino. We will use a few as follows:</a:t>
            </a:r>
            <a:endParaRPr/>
          </a:p>
          <a:p>
            <a:pPr>
              <a:lnSpc>
                <a:spcPct val="100000"/>
              </a:lnSpc>
              <a:buSzPct val="60000"/>
              <a:buFont typeface="Wingdings" charset="2"/>
              <a:buAutoNum type="arabicPeriod"/>
            </a:pPr>
            <a:r>
              <a:rPr lang="en-US" sz="3200">
                <a:solidFill>
                  <a:srgbClr val="000000"/>
                </a:solidFill>
                <a:latin typeface="Tahoma"/>
              </a:rPr>
              <a:t>Continuous_send</a:t>
            </a:r>
            <a:endParaRPr/>
          </a:p>
          <a:p>
            <a:pPr>
              <a:lnSpc>
                <a:spcPct val="100000"/>
              </a:lnSpc>
              <a:buSzPct val="60000"/>
              <a:buFont typeface="Wingdings" charset="2"/>
              <a:buAutoNum type="arabicPeriod"/>
            </a:pPr>
            <a:r>
              <a:rPr lang="en-US" sz="3200">
                <a:solidFill>
                  <a:srgbClr val="000000"/>
                </a:solidFill>
                <a:latin typeface="Tahoma"/>
              </a:rPr>
              <a:t>Simple_Arduino_server_echo</a:t>
            </a:r>
            <a:endParaRPr/>
          </a:p>
          <a:p>
            <a:pPr>
              <a:lnSpc>
                <a:spcPct val="100000"/>
              </a:lnSpc>
              <a:buSzPct val="60000"/>
              <a:buFont typeface="Wingdings" charset="2"/>
              <a:buAutoNum type="arabicPeriod"/>
            </a:pPr>
            <a:r>
              <a:rPr lang="en-US" sz="3200">
                <a:solidFill>
                  <a:srgbClr val="000000"/>
                </a:solidFill>
                <a:latin typeface="Tahoma"/>
              </a:rPr>
              <a:t>Receive_Integer_Adjust_Brightness</a:t>
            </a:r>
            <a:endParaRPr/>
          </a:p>
          <a:p>
            <a:pPr>
              <a:lnSpc>
                <a:spcPct val="100000"/>
              </a:lnSpc>
              <a:buSzPct val="60000"/>
              <a:buFont typeface="Wingdings" charset="2"/>
              <a:buAutoNum type="arabicPeriod"/>
            </a:pPr>
            <a:r>
              <a:rPr lang="en-US" sz="3200">
                <a:solidFill>
                  <a:srgbClr val="000000"/>
                </a:solidFill>
                <a:latin typeface="Tahoma"/>
              </a:rPr>
              <a:t>Read_Pots_and_Display_LCD_Serial</a:t>
            </a:r>
            <a:endParaRPr/>
          </a:p>
          <a:p>
            <a:pPr>
              <a:lnSpc>
                <a:spcPct val="100000"/>
              </a:lnSpc>
            </a:pPr>
            <a:r>
              <a:rPr lang="en-US" sz="2800">
                <a:solidFill>
                  <a:srgbClr val="000000"/>
                </a:solidFill>
                <a:latin typeface="Tahoma"/>
              </a:rPr>
              <a:t>No separate serial connection is required as serial data is transferred through same USB cable which was used to download machine code from PC.</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TextShape 1"/>
          <p:cNvSpPr txBox="1"/>
          <p:nvPr/>
        </p:nvSpPr>
        <p:spPr>
          <a:xfrm>
            <a:off x="1150920" y="214200"/>
            <a:ext cx="7792560" cy="1004400"/>
          </a:xfrm>
          <a:prstGeom prst="rect">
            <a:avLst/>
          </a:prstGeom>
        </p:spPr>
        <p:txBody>
          <a:bodyPr anchor="b"/>
          <a:p>
            <a:pPr>
              <a:lnSpc>
                <a:spcPct val="100000"/>
              </a:lnSpc>
            </a:pPr>
            <a:r>
              <a:rPr lang="en-US" sz="4400">
                <a:solidFill>
                  <a:srgbClr val="333399"/>
                </a:solidFill>
                <a:latin typeface="Tahoma"/>
              </a:rPr>
              <a:t>Let’s Start with ARDUINO..</a:t>
            </a:r>
            <a:endParaRPr/>
          </a:p>
        </p:txBody>
      </p:sp>
      <p:sp>
        <p:nvSpPr>
          <p:cNvPr id="114" name="TextShape 2"/>
          <p:cNvSpPr txBox="1"/>
          <p:nvPr/>
        </p:nvSpPr>
        <p:spPr>
          <a:xfrm>
            <a:off x="228600" y="2017800"/>
            <a:ext cx="8726040" cy="4114440"/>
          </a:xfrm>
          <a:prstGeom prst="rect">
            <a:avLst/>
          </a:prstGeom>
        </p:spPr>
        <p:txBody>
          <a:bodyPr/>
          <a:p>
            <a:pPr>
              <a:lnSpc>
                <a:spcPct val="100000"/>
              </a:lnSpc>
            </a:pPr>
            <a:endParaRPr/>
          </a:p>
          <a:p>
            <a:pPr>
              <a:lnSpc>
                <a:spcPct val="100000"/>
              </a:lnSpc>
            </a:pPr>
            <a:endParaRPr/>
          </a:p>
          <a:p>
            <a:pPr>
              <a:lnSpc>
                <a:spcPct val="100000"/>
              </a:lnSpc>
            </a:pPr>
            <a:r>
              <a:rPr lang="en-US" sz="3200">
                <a:solidFill>
                  <a:srgbClr val="000000"/>
                </a:solidFill>
                <a:latin typeface="Tahoma"/>
              </a:rPr>
              <a:t>For all matters related to Arduino always refer to the main website</a:t>
            </a:r>
            <a:endParaRPr/>
          </a:p>
          <a:p>
            <a:pPr>
              <a:lnSpc>
                <a:spcPct val="100000"/>
              </a:lnSpc>
            </a:pPr>
            <a:endParaRPr/>
          </a:p>
          <a:p>
            <a:pPr algn="ctr">
              <a:lnSpc>
                <a:spcPct val="100000"/>
              </a:lnSpc>
            </a:pPr>
            <a:r>
              <a:rPr lang="en-US" sz="4000" u="sng">
                <a:solidFill>
                  <a:srgbClr val="ff0000"/>
                </a:solidFill>
                <a:latin typeface="Tahoma"/>
              </a:rPr>
              <a:t>http://www.arduino.cc/</a:t>
            </a:r>
            <a:r>
              <a:rPr lang="en-US" sz="4000">
                <a:solidFill>
                  <a:srgbClr val="000000"/>
                </a:solidFill>
                <a:latin typeface="Tahoma"/>
              </a:rPr>
              <a:t> </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0" name="TextShape 1"/>
          <p:cNvSpPr txBox="1"/>
          <p:nvPr/>
        </p:nvSpPr>
        <p:spPr>
          <a:xfrm>
            <a:off x="228600" y="2590920"/>
            <a:ext cx="8726040" cy="3541320"/>
          </a:xfrm>
          <a:prstGeom prst="rect">
            <a:avLst/>
          </a:prstGeom>
        </p:spPr>
        <p:txBody>
          <a:bodyPr/>
          <a:p>
            <a:pPr algn="ctr">
              <a:lnSpc>
                <a:spcPct val="100000"/>
              </a:lnSpc>
            </a:pPr>
            <a:r>
              <a:rPr lang="en-US" sz="5400">
                <a:solidFill>
                  <a:srgbClr val="000000"/>
                </a:solidFill>
                <a:latin typeface="Tahoma"/>
              </a:rPr>
              <a:t>5. Motor Control </a:t>
            </a:r>
            <a:endParaRPr/>
          </a:p>
          <a:p>
            <a:pPr algn="ctr">
              <a:lnSpc>
                <a:spcPct val="100000"/>
              </a:lnSpc>
            </a:pPr>
            <a:endParaRPr/>
          </a:p>
          <a:p>
            <a:pPr algn="ctr">
              <a:lnSpc>
                <a:spcPct val="100000"/>
              </a:lnSpc>
            </a:pPr>
            <a:r>
              <a:rPr lang="en-US" sz="4000">
                <a:solidFill>
                  <a:srgbClr val="000000"/>
                </a:solidFill>
                <a:latin typeface="Tahoma"/>
              </a:rPr>
              <a:t>(DC Motor Speed and Direction Control)</a:t>
            </a:r>
            <a:endParaRPr/>
          </a:p>
        </p:txBody>
      </p:sp>
    </p:spTree>
  </p:cSld>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1" name="TextShape 1"/>
          <p:cNvSpPr txBox="1"/>
          <p:nvPr/>
        </p:nvSpPr>
        <p:spPr>
          <a:xfrm>
            <a:off x="1150920" y="214200"/>
            <a:ext cx="7792560" cy="1461600"/>
          </a:xfrm>
          <a:prstGeom prst="rect">
            <a:avLst/>
          </a:prstGeom>
        </p:spPr>
        <p:txBody>
          <a:bodyPr/>
          <a:p>
            <a:pPr>
              <a:lnSpc>
                <a:spcPct val="100000"/>
              </a:lnSpc>
            </a:pPr>
            <a:r>
              <a:rPr lang="en-US" sz="4400">
                <a:solidFill>
                  <a:srgbClr val="333399"/>
                </a:solidFill>
                <a:latin typeface="Tahoma"/>
              </a:rPr>
              <a:t>Motor Direction Control in a DC Motor</a:t>
            </a:r>
            <a:endParaRPr/>
          </a:p>
        </p:txBody>
      </p:sp>
      <p:sp>
        <p:nvSpPr>
          <p:cNvPr id="262" name="TextShape 2"/>
          <p:cNvSpPr txBox="1"/>
          <p:nvPr/>
        </p:nvSpPr>
        <p:spPr>
          <a:xfrm>
            <a:off x="380880" y="2017800"/>
            <a:ext cx="8573760" cy="4114440"/>
          </a:xfrm>
          <a:prstGeom prst="rect">
            <a:avLst/>
          </a:prstGeom>
        </p:spPr>
        <p:txBody>
          <a:bodyPr/>
          <a:p>
            <a:pPr>
              <a:lnSpc>
                <a:spcPct val="100000"/>
              </a:lnSpc>
              <a:buSzPct val="60000"/>
              <a:buFont typeface="Wingdings" charset="2"/>
              <a:buChar char=""/>
            </a:pPr>
            <a:r>
              <a:rPr lang="en-US" sz="3200">
                <a:solidFill>
                  <a:srgbClr val="000000"/>
                </a:solidFill>
                <a:latin typeface="Tahoma"/>
              </a:rPr>
              <a:t>Simply swap the wires of motor connected to its armature.</a:t>
            </a:r>
            <a:endParaRPr/>
          </a:p>
          <a:p>
            <a:pPr>
              <a:lnSpc>
                <a:spcPct val="100000"/>
              </a:lnSpc>
              <a:buSzPct val="60000"/>
              <a:buFont typeface="Wingdings" charset="2"/>
              <a:buChar char=""/>
            </a:pPr>
            <a:r>
              <a:rPr lang="en-US" sz="3200">
                <a:solidFill>
                  <a:srgbClr val="000000"/>
                </a:solidFill>
                <a:latin typeface="Tahoma"/>
              </a:rPr>
              <a:t> </a:t>
            </a:r>
            <a:r>
              <a:rPr lang="en-US" sz="3200">
                <a:solidFill>
                  <a:srgbClr val="000000"/>
                </a:solidFill>
                <a:latin typeface="Tahoma"/>
              </a:rPr>
              <a:t>How to do it “on the fly” using software control?</a:t>
            </a:r>
            <a:endParaRPr/>
          </a:p>
          <a:p>
            <a:pPr>
              <a:lnSpc>
                <a:spcPct val="100000"/>
              </a:lnSpc>
              <a:buSzPct val="60000"/>
              <a:buFont typeface="Wingdings" charset="2"/>
              <a:buChar char=""/>
            </a:pPr>
            <a:r>
              <a:rPr lang="en-US" sz="3200">
                <a:solidFill>
                  <a:srgbClr val="000000"/>
                </a:solidFill>
                <a:latin typeface="Tahoma"/>
              </a:rPr>
              <a:t>Use a H-Bridge topology to switch the direction of DC supply connected to motor.</a:t>
            </a:r>
            <a:endParaRPr/>
          </a:p>
          <a:p>
            <a:pPr>
              <a:lnSpc>
                <a:spcPct val="100000"/>
              </a:lnSpc>
              <a:buSzPct val="60000"/>
              <a:buFont typeface="Wingdings" charset="2"/>
              <a:buChar char=""/>
            </a:pPr>
            <a:r>
              <a:rPr lang="en-US" sz="3200">
                <a:solidFill>
                  <a:srgbClr val="000000"/>
                </a:solidFill>
                <a:latin typeface="Tahoma"/>
              </a:rPr>
              <a:t>See another ppt…. </a:t>
            </a:r>
            <a:endParaRPr/>
          </a:p>
        </p:txBody>
      </p:sp>
    </p:spTree>
  </p:cSld>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3" name="TextShape 1"/>
          <p:cNvSpPr txBox="1"/>
          <p:nvPr/>
        </p:nvSpPr>
        <p:spPr>
          <a:xfrm>
            <a:off x="380880" y="214200"/>
            <a:ext cx="8562600" cy="1461600"/>
          </a:xfrm>
          <a:prstGeom prst="rect">
            <a:avLst/>
          </a:prstGeom>
        </p:spPr>
        <p:txBody>
          <a:bodyPr anchor="b"/>
          <a:p>
            <a:pPr>
              <a:lnSpc>
                <a:spcPct val="100000"/>
              </a:lnSpc>
            </a:pPr>
            <a:r>
              <a:rPr lang="en-US" sz="4400">
                <a:solidFill>
                  <a:srgbClr val="333399"/>
                </a:solidFill>
                <a:latin typeface="Tahoma"/>
              </a:rPr>
              <a:t>Basics Of DC Motor Speed &amp; Direction Control</a:t>
            </a:r>
            <a:endParaRPr/>
          </a:p>
        </p:txBody>
      </p:sp>
      <p:sp>
        <p:nvSpPr>
          <p:cNvPr id="264" name="TextShape 2"/>
          <p:cNvSpPr txBox="1"/>
          <p:nvPr/>
        </p:nvSpPr>
        <p:spPr>
          <a:xfrm>
            <a:off x="380880" y="2017800"/>
            <a:ext cx="8573760" cy="4458960"/>
          </a:xfrm>
          <a:prstGeom prst="rect">
            <a:avLst/>
          </a:prstGeom>
        </p:spPr>
        <p:txBody>
          <a:bodyPr/>
          <a:p>
            <a:pPr>
              <a:lnSpc>
                <a:spcPct val="100000"/>
              </a:lnSpc>
            </a:pPr>
            <a:r>
              <a:rPr lang="en-US" sz="3200">
                <a:solidFill>
                  <a:srgbClr val="000000"/>
                </a:solidFill>
                <a:latin typeface="Tahoma"/>
              </a:rPr>
              <a:t>Speed Control:</a:t>
            </a:r>
            <a:endParaRPr/>
          </a:p>
          <a:p>
            <a:pPr>
              <a:lnSpc>
                <a:spcPct val="100000"/>
              </a:lnSpc>
              <a:buSzPct val="60000"/>
              <a:buFont typeface="Wingdings" charset="2"/>
              <a:buAutoNum type="romanLcParenR"/>
            </a:pPr>
            <a:r>
              <a:rPr lang="en-US" sz="3200">
                <a:solidFill>
                  <a:srgbClr val="000000"/>
                </a:solidFill>
                <a:latin typeface="Tahoma"/>
              </a:rPr>
              <a:t>By changing voltage across armature </a:t>
            </a:r>
            <a:endParaRPr/>
          </a:p>
          <a:p>
            <a:pPr>
              <a:lnSpc>
                <a:spcPct val="100000"/>
              </a:lnSpc>
              <a:buSzPct val="60000"/>
              <a:buFont typeface="Wingdings" charset="2"/>
              <a:buAutoNum type="romanLcParenR"/>
            </a:pPr>
            <a:r>
              <a:rPr lang="en-US" sz="3200">
                <a:solidFill>
                  <a:srgbClr val="000000"/>
                </a:solidFill>
                <a:latin typeface="Tahoma"/>
              </a:rPr>
              <a:t>By changing field current</a:t>
            </a:r>
            <a:endParaRPr/>
          </a:p>
          <a:p>
            <a:pPr>
              <a:lnSpc>
                <a:spcPct val="100000"/>
              </a:lnSpc>
            </a:pPr>
            <a:endParaRPr/>
          </a:p>
          <a:p>
            <a:pPr>
              <a:lnSpc>
                <a:spcPct val="100000"/>
              </a:lnSpc>
            </a:pPr>
            <a:r>
              <a:rPr lang="en-US" sz="3200">
                <a:solidFill>
                  <a:srgbClr val="000000"/>
                </a:solidFill>
                <a:latin typeface="Tahoma"/>
              </a:rPr>
              <a:t>In small motors, the magnetic field is implemented using fixed or permanent magnets so only way to have a speed change is change armature voltage</a:t>
            </a:r>
            <a:endParaRPr/>
          </a:p>
        </p:txBody>
      </p:sp>
    </p:spTree>
  </p:cSld>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5" name="TextShape 1"/>
          <p:cNvSpPr txBox="1"/>
          <p:nvPr/>
        </p:nvSpPr>
        <p:spPr>
          <a:xfrm>
            <a:off x="380880" y="214200"/>
            <a:ext cx="8562600" cy="852120"/>
          </a:xfrm>
          <a:prstGeom prst="rect">
            <a:avLst/>
          </a:prstGeom>
        </p:spPr>
        <p:txBody>
          <a:bodyPr/>
          <a:p>
            <a:pPr>
              <a:lnSpc>
                <a:spcPct val="100000"/>
              </a:lnSpc>
            </a:pPr>
            <a:r>
              <a:rPr lang="en-US" sz="4400">
                <a:solidFill>
                  <a:srgbClr val="333399"/>
                </a:solidFill>
                <a:latin typeface="Tahoma"/>
              </a:rPr>
              <a:t>Changing Armature Voltage…</a:t>
            </a:r>
            <a:endParaRPr/>
          </a:p>
        </p:txBody>
      </p:sp>
      <p:sp>
        <p:nvSpPr>
          <p:cNvPr id="266" name="TextShape 2"/>
          <p:cNvSpPr txBox="1"/>
          <p:nvPr/>
        </p:nvSpPr>
        <p:spPr>
          <a:xfrm>
            <a:off x="380880" y="2017800"/>
            <a:ext cx="8573760" cy="4458960"/>
          </a:xfrm>
          <a:prstGeom prst="rect">
            <a:avLst/>
          </a:prstGeom>
        </p:spPr>
        <p:txBody>
          <a:bodyPr/>
          <a:p>
            <a:pPr>
              <a:lnSpc>
                <a:spcPct val="100000"/>
              </a:lnSpc>
              <a:buSzPct val="60000"/>
              <a:buFont typeface="Wingdings" charset="2"/>
              <a:buAutoNum type="arabicPeriod"/>
            </a:pPr>
            <a:r>
              <a:rPr lang="en-US" sz="3200">
                <a:solidFill>
                  <a:srgbClr val="000000"/>
                </a:solidFill>
                <a:latin typeface="Tahoma"/>
              </a:rPr>
              <a:t>Have a variable voltage source </a:t>
            </a:r>
            <a:endParaRPr/>
          </a:p>
          <a:p>
            <a:pPr>
              <a:lnSpc>
                <a:spcPct val="100000"/>
              </a:lnSpc>
              <a:buSzPct val="60000"/>
              <a:buFont typeface="Wingdings" charset="2"/>
              <a:buAutoNum type="arabicPeriod"/>
            </a:pPr>
            <a:r>
              <a:rPr lang="en-US" sz="3200">
                <a:solidFill>
                  <a:srgbClr val="000000"/>
                </a:solidFill>
                <a:latin typeface="Tahoma"/>
              </a:rPr>
              <a:t>Have a fixed voltage source with a series voltage dropping facility</a:t>
            </a:r>
            <a:endParaRPr/>
          </a:p>
          <a:p>
            <a:pPr>
              <a:lnSpc>
                <a:spcPct val="100000"/>
              </a:lnSpc>
            </a:pPr>
            <a:endParaRPr/>
          </a:p>
          <a:p>
            <a:pPr>
              <a:lnSpc>
                <a:spcPct val="100000"/>
              </a:lnSpc>
            </a:pPr>
            <a:endParaRPr/>
          </a:p>
          <a:p>
            <a:pPr>
              <a:lnSpc>
                <a:spcPct val="100000"/>
              </a:lnSpc>
            </a:pPr>
            <a:r>
              <a:rPr lang="en-US" sz="3200">
                <a:solidFill>
                  <a:srgbClr val="000000"/>
                </a:solidFill>
                <a:latin typeface="Tahoma"/>
              </a:rPr>
              <a:t>Both the above methods are inefficient and bulky and expensive. </a:t>
            </a:r>
            <a:endParaRPr/>
          </a:p>
        </p:txBody>
      </p:sp>
    </p:spTree>
  </p:cSld>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7" name="TextShape 1"/>
          <p:cNvSpPr txBox="1"/>
          <p:nvPr/>
        </p:nvSpPr>
        <p:spPr>
          <a:xfrm>
            <a:off x="380880" y="214200"/>
            <a:ext cx="8562600" cy="852120"/>
          </a:xfrm>
          <a:prstGeom prst="rect">
            <a:avLst/>
          </a:prstGeom>
        </p:spPr>
        <p:txBody>
          <a:bodyPr/>
          <a:p>
            <a:pPr>
              <a:lnSpc>
                <a:spcPct val="100000"/>
              </a:lnSpc>
            </a:pPr>
            <a:r>
              <a:rPr lang="en-US" sz="4400">
                <a:solidFill>
                  <a:srgbClr val="333399"/>
                </a:solidFill>
                <a:latin typeface="Tahoma"/>
              </a:rPr>
              <a:t>Changing Armature Voltage…</a:t>
            </a:r>
            <a:endParaRPr/>
          </a:p>
        </p:txBody>
      </p:sp>
      <p:sp>
        <p:nvSpPr>
          <p:cNvPr id="268" name="TextShape 2"/>
          <p:cNvSpPr txBox="1"/>
          <p:nvPr/>
        </p:nvSpPr>
        <p:spPr>
          <a:xfrm>
            <a:off x="380880" y="2017800"/>
            <a:ext cx="8573760" cy="4458960"/>
          </a:xfrm>
          <a:prstGeom prst="rect">
            <a:avLst/>
          </a:prstGeom>
        </p:spPr>
        <p:txBody>
          <a:bodyPr/>
          <a:p>
            <a:pPr>
              <a:lnSpc>
                <a:spcPct val="100000"/>
              </a:lnSpc>
            </a:pPr>
            <a:r>
              <a:rPr lang="en-US" sz="3200">
                <a:solidFill>
                  <a:srgbClr val="000000"/>
                </a:solidFill>
                <a:latin typeface="Tahoma"/>
              </a:rPr>
              <a:t>So the most common method of speed control is to generate variable DC voltage using a PWM waveform.</a:t>
            </a:r>
            <a:endParaRPr/>
          </a:p>
          <a:p>
            <a:pPr>
              <a:lnSpc>
                <a:spcPct val="100000"/>
              </a:lnSpc>
              <a:buSzPct val="60000"/>
              <a:buFont typeface="Wingdings" charset="2"/>
              <a:buChar char=""/>
            </a:pPr>
            <a:r>
              <a:rPr lang="en-US" sz="2800">
                <a:solidFill>
                  <a:srgbClr val="000000"/>
                </a:solidFill>
                <a:latin typeface="Tahoma"/>
              </a:rPr>
              <a:t>The 5V PWM waveform is generated by timers inside MCU</a:t>
            </a:r>
            <a:endParaRPr/>
          </a:p>
          <a:p>
            <a:pPr>
              <a:lnSpc>
                <a:spcPct val="100000"/>
              </a:lnSpc>
              <a:buSzPct val="60000"/>
              <a:buFont typeface="Wingdings" charset="2"/>
              <a:buChar char=""/>
            </a:pPr>
            <a:r>
              <a:rPr lang="en-US" sz="2800">
                <a:solidFill>
                  <a:srgbClr val="000000"/>
                </a:solidFill>
                <a:latin typeface="Tahoma"/>
              </a:rPr>
              <a:t>A power control device such as a MOSFET translates 5V signal into 12V or higher PWM signal capable of supplying large current.</a:t>
            </a:r>
            <a:endParaRPr/>
          </a:p>
          <a:p>
            <a:pPr>
              <a:lnSpc>
                <a:spcPct val="100000"/>
              </a:lnSpc>
            </a:pPr>
            <a:endParaRPr/>
          </a:p>
        </p:txBody>
      </p:sp>
    </p:spTree>
  </p:cSld>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9" name="TextShape 1"/>
          <p:cNvSpPr txBox="1"/>
          <p:nvPr/>
        </p:nvSpPr>
        <p:spPr>
          <a:xfrm>
            <a:off x="144720" y="87480"/>
            <a:ext cx="8922600" cy="826560"/>
          </a:xfrm>
          <a:prstGeom prst="rect">
            <a:avLst/>
          </a:prstGeom>
        </p:spPr>
        <p:txBody>
          <a:bodyPr/>
          <a:p>
            <a:pPr>
              <a:lnSpc>
                <a:spcPct val="100000"/>
              </a:lnSpc>
            </a:pPr>
            <a:r>
              <a:rPr b="1" lang="en-US" sz="4000">
                <a:solidFill>
                  <a:srgbClr val="333399"/>
                </a:solidFill>
                <a:latin typeface="Tahoma"/>
              </a:rPr>
              <a:t>Sensor and Motor Control Shield</a:t>
            </a:r>
            <a:endParaRPr/>
          </a:p>
        </p:txBody>
      </p:sp>
      <p:pic>
        <p:nvPicPr>
          <p:cNvPr id="270" name="Picture 2" descr=""/>
          <p:cNvPicPr/>
          <p:nvPr/>
        </p:nvPicPr>
        <p:blipFill>
          <a:blip r:embed="rId1"/>
          <a:stretch>
            <a:fillRect/>
          </a:stretch>
        </p:blipFill>
        <p:spPr>
          <a:xfrm>
            <a:off x="152280" y="2057400"/>
            <a:ext cx="4860000" cy="4495320"/>
          </a:xfrm>
          <a:prstGeom prst="rect">
            <a:avLst/>
          </a:prstGeom>
          <a:ln>
            <a:noFill/>
          </a:ln>
        </p:spPr>
      </p:pic>
      <p:sp>
        <p:nvSpPr>
          <p:cNvPr id="271" name="CustomShape 2"/>
          <p:cNvSpPr/>
          <p:nvPr/>
        </p:nvSpPr>
        <p:spPr>
          <a:xfrm>
            <a:off x="5257800" y="1676520"/>
            <a:ext cx="3809520" cy="5028840"/>
          </a:xfrm>
          <a:prstGeom prst="roundRect">
            <a:avLst>
              <a:gd name="adj" fmla="val 16667"/>
            </a:avLst>
          </a:prstGeom>
          <a:solidFill>
            <a:srgbClr val="d9d9d9"/>
          </a:solidFill>
          <a:ln w="9360">
            <a:solidFill>
              <a:srgbClr val="000000"/>
            </a:solidFill>
            <a:round/>
          </a:ln>
        </p:spPr>
        <p:txBody>
          <a:bodyPr lIns="90000" rIns="90000" tIns="45000" bIns="45000"/>
          <a:p>
            <a:pPr>
              <a:lnSpc>
                <a:spcPct val="100000"/>
              </a:lnSpc>
            </a:pPr>
            <a:r>
              <a:rPr lang="en-IN" sz="2400">
                <a:solidFill>
                  <a:srgbClr val="009900"/>
                </a:solidFill>
                <a:latin typeface="Tahoma"/>
              </a:rPr>
              <a:t>The board contains:</a:t>
            </a:r>
            <a:endParaRPr/>
          </a:p>
          <a:p>
            <a:pPr>
              <a:lnSpc>
                <a:spcPct val="100000"/>
              </a:lnSpc>
              <a:buFont typeface="Arial"/>
              <a:buChar char="•"/>
            </a:pPr>
            <a:r>
              <a:rPr lang="en-IN" sz="2400">
                <a:solidFill>
                  <a:srgbClr val="009900"/>
                </a:solidFill>
                <a:latin typeface="Tahoma"/>
              </a:rPr>
              <a:t>L293D Motor Driver IC </a:t>
            </a:r>
            <a:endParaRPr/>
          </a:p>
          <a:p>
            <a:pPr>
              <a:lnSpc>
                <a:spcPct val="100000"/>
              </a:lnSpc>
              <a:buFont typeface="Arial"/>
              <a:buChar char="•"/>
            </a:pPr>
            <a:r>
              <a:rPr lang="en-IN" sz="2400">
                <a:solidFill>
                  <a:srgbClr val="009900"/>
                </a:solidFill>
                <a:latin typeface="Tahoma"/>
              </a:rPr>
              <a:t>4 comparators with 4 presets for setting individual thresholds</a:t>
            </a:r>
            <a:endParaRPr/>
          </a:p>
          <a:p>
            <a:pPr>
              <a:lnSpc>
                <a:spcPct val="100000"/>
              </a:lnSpc>
              <a:buFont typeface="Arial"/>
              <a:buChar char="•"/>
            </a:pPr>
            <a:r>
              <a:rPr lang="en-IN" sz="2400">
                <a:solidFill>
                  <a:srgbClr val="009900"/>
                </a:solidFill>
                <a:latin typeface="Tahoma"/>
              </a:rPr>
              <a:t>1 Buzzer</a:t>
            </a:r>
            <a:endParaRPr/>
          </a:p>
          <a:p>
            <a:pPr>
              <a:lnSpc>
                <a:spcPct val="100000"/>
              </a:lnSpc>
              <a:buFont typeface="Arial"/>
              <a:buChar char="•"/>
            </a:pPr>
            <a:r>
              <a:rPr lang="en-IN" sz="2400">
                <a:solidFill>
                  <a:srgbClr val="009900"/>
                </a:solidFill>
                <a:latin typeface="Tahoma"/>
              </a:rPr>
              <a:t>Connectors for 2 DC Motors or 1 Stepper Motor</a:t>
            </a:r>
            <a:endParaRPr/>
          </a:p>
          <a:p>
            <a:pPr>
              <a:lnSpc>
                <a:spcPct val="100000"/>
              </a:lnSpc>
              <a:buFont typeface="Arial"/>
              <a:buChar char="•"/>
            </a:pPr>
            <a:r>
              <a:rPr lang="en-IN" sz="2400">
                <a:solidFill>
                  <a:srgbClr val="009900"/>
                </a:solidFill>
                <a:latin typeface="Tahoma"/>
              </a:rPr>
              <a:t>Connectors for 2 servo motors</a:t>
            </a:r>
            <a:endParaRPr/>
          </a:p>
          <a:p>
            <a:pPr>
              <a:lnSpc>
                <a:spcPct val="100000"/>
              </a:lnSpc>
              <a:buFont typeface="Arial"/>
              <a:buChar char="•"/>
            </a:pPr>
            <a:r>
              <a:rPr lang="en-IN" sz="2400">
                <a:solidFill>
                  <a:srgbClr val="009900"/>
                </a:solidFill>
                <a:latin typeface="Tahoma"/>
              </a:rPr>
              <a:t>Switches</a:t>
            </a:r>
            <a:endParaRPr/>
          </a:p>
          <a:p>
            <a:pPr>
              <a:lnSpc>
                <a:spcPct val="100000"/>
              </a:lnSpc>
            </a:pPr>
            <a:endParaRPr/>
          </a:p>
        </p:txBody>
      </p:sp>
    </p:spTree>
  </p:cSld>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2" name="TextShape 1"/>
          <p:cNvSpPr txBox="1"/>
          <p:nvPr/>
        </p:nvSpPr>
        <p:spPr>
          <a:xfrm>
            <a:off x="1150920" y="214200"/>
            <a:ext cx="7792560" cy="852120"/>
          </a:xfrm>
          <a:prstGeom prst="rect">
            <a:avLst/>
          </a:prstGeom>
        </p:spPr>
        <p:txBody>
          <a:bodyPr/>
          <a:p>
            <a:pPr>
              <a:lnSpc>
                <a:spcPct val="100000"/>
              </a:lnSpc>
            </a:pPr>
            <a:r>
              <a:rPr lang="en-US" sz="4400">
                <a:solidFill>
                  <a:srgbClr val="333399"/>
                </a:solidFill>
                <a:latin typeface="Tahoma"/>
              </a:rPr>
              <a:t>Line Sensor Infrared type</a:t>
            </a:r>
            <a:endParaRPr/>
          </a:p>
        </p:txBody>
      </p:sp>
      <p:sp>
        <p:nvSpPr>
          <p:cNvPr id="273" name="TextShape 2"/>
          <p:cNvSpPr txBox="1"/>
          <p:nvPr/>
        </p:nvSpPr>
        <p:spPr>
          <a:xfrm>
            <a:off x="1182600" y="2017800"/>
            <a:ext cx="7772040" cy="4114440"/>
          </a:xfrm>
          <a:prstGeom prst="rect">
            <a:avLst/>
          </a:prstGeom>
        </p:spPr>
        <p:txBody>
          <a:bodyPr/>
          <a:p>
            <a:pPr>
              <a:lnSpc>
                <a:spcPct val="100000"/>
              </a:lnSpc>
            </a:pPr>
            <a:r>
              <a:rPr lang="en-US" sz="3200">
                <a:solidFill>
                  <a:srgbClr val="000000"/>
                </a:solidFill>
                <a:latin typeface="Tahoma"/>
              </a:rPr>
              <a:t> </a:t>
            </a:r>
            <a:endParaRPr/>
          </a:p>
        </p:txBody>
      </p:sp>
      <p:pic>
        <p:nvPicPr>
          <p:cNvPr id="274" name="Picture 3" descr=""/>
          <p:cNvPicPr/>
          <p:nvPr/>
        </p:nvPicPr>
        <p:blipFill>
          <a:blip r:embed="rId1"/>
          <a:stretch>
            <a:fillRect/>
          </a:stretch>
        </p:blipFill>
        <p:spPr>
          <a:xfrm>
            <a:off x="245520" y="2017800"/>
            <a:ext cx="1810800" cy="1620360"/>
          </a:xfrm>
          <a:prstGeom prst="rect">
            <a:avLst/>
          </a:prstGeom>
          <a:ln>
            <a:noFill/>
          </a:ln>
        </p:spPr>
      </p:pic>
      <p:pic>
        <p:nvPicPr>
          <p:cNvPr id="275" name="Picture 4" descr=""/>
          <p:cNvPicPr/>
          <p:nvPr/>
        </p:nvPicPr>
        <p:blipFill>
          <a:blip r:embed="rId2"/>
          <a:stretch>
            <a:fillRect/>
          </a:stretch>
        </p:blipFill>
        <p:spPr>
          <a:xfrm>
            <a:off x="2438280" y="3968280"/>
            <a:ext cx="1810800" cy="1620360"/>
          </a:xfrm>
          <a:prstGeom prst="rect">
            <a:avLst/>
          </a:prstGeom>
          <a:ln>
            <a:noFill/>
          </a:ln>
        </p:spPr>
      </p:pic>
      <p:pic>
        <p:nvPicPr>
          <p:cNvPr id="276" name="Picture 5" descr=""/>
          <p:cNvPicPr/>
          <p:nvPr/>
        </p:nvPicPr>
        <p:blipFill>
          <a:blip r:embed="rId3"/>
          <a:stretch>
            <a:fillRect/>
          </a:stretch>
        </p:blipFill>
        <p:spPr>
          <a:xfrm>
            <a:off x="2286000" y="2006280"/>
            <a:ext cx="1810800" cy="1620360"/>
          </a:xfrm>
          <a:prstGeom prst="rect">
            <a:avLst/>
          </a:prstGeom>
          <a:ln>
            <a:noFill/>
          </a:ln>
        </p:spPr>
      </p:pic>
      <p:pic>
        <p:nvPicPr>
          <p:cNvPr id="277" name="Picture 6" descr=""/>
          <p:cNvPicPr/>
          <p:nvPr/>
        </p:nvPicPr>
        <p:blipFill>
          <a:blip r:embed="rId4"/>
          <a:stretch>
            <a:fillRect/>
          </a:stretch>
        </p:blipFill>
        <p:spPr>
          <a:xfrm>
            <a:off x="260640" y="3962520"/>
            <a:ext cx="1810800" cy="1620360"/>
          </a:xfrm>
          <a:prstGeom prst="rect">
            <a:avLst/>
          </a:prstGeom>
          <a:ln>
            <a:noFill/>
          </a:ln>
        </p:spPr>
      </p:pic>
      <p:sp>
        <p:nvSpPr>
          <p:cNvPr id="278" name="CustomShape 3"/>
          <p:cNvSpPr/>
          <p:nvPr/>
        </p:nvSpPr>
        <p:spPr>
          <a:xfrm>
            <a:off x="6019920" y="1981080"/>
            <a:ext cx="3047760" cy="4723920"/>
          </a:xfrm>
          <a:prstGeom prst="roundRect">
            <a:avLst>
              <a:gd name="adj" fmla="val 16667"/>
            </a:avLst>
          </a:prstGeom>
          <a:solidFill>
            <a:srgbClr val="d9d9d9"/>
          </a:solidFill>
          <a:ln w="9360">
            <a:solidFill>
              <a:srgbClr val="000000"/>
            </a:solidFill>
            <a:round/>
          </a:ln>
        </p:spPr>
        <p:txBody>
          <a:bodyPr lIns="90000" rIns="90000" tIns="45000" bIns="45000"/>
          <a:p>
            <a:pPr>
              <a:lnSpc>
                <a:spcPct val="100000"/>
              </a:lnSpc>
            </a:pPr>
            <a:r>
              <a:rPr lang="en-IN" sz="2200">
                <a:solidFill>
                  <a:srgbClr val="009900"/>
                </a:solidFill>
                <a:latin typeface="Tahoma"/>
              </a:rPr>
              <a:t>The board contains:</a:t>
            </a:r>
            <a:endParaRPr/>
          </a:p>
          <a:p>
            <a:pPr>
              <a:lnSpc>
                <a:spcPct val="100000"/>
              </a:lnSpc>
              <a:buFont typeface="Arial"/>
              <a:buChar char="•"/>
            </a:pPr>
            <a:r>
              <a:rPr lang="en-IN" sz="2200">
                <a:solidFill>
                  <a:srgbClr val="009900"/>
                </a:solidFill>
                <a:latin typeface="Tahoma"/>
              </a:rPr>
              <a:t>1 infrared emitter (dark coloured )</a:t>
            </a:r>
            <a:endParaRPr/>
          </a:p>
          <a:p>
            <a:pPr>
              <a:lnSpc>
                <a:spcPct val="100000"/>
              </a:lnSpc>
            </a:pPr>
            <a:endParaRPr/>
          </a:p>
          <a:p>
            <a:pPr>
              <a:lnSpc>
                <a:spcPct val="100000"/>
              </a:lnSpc>
              <a:buFont typeface="Arial"/>
              <a:buChar char="•"/>
            </a:pPr>
            <a:r>
              <a:rPr lang="en-IN" sz="2200">
                <a:solidFill>
                  <a:srgbClr val="009900"/>
                </a:solidFill>
                <a:latin typeface="Tahoma"/>
              </a:rPr>
              <a:t>1 infrared detector or photodiode (colorless device)</a:t>
            </a:r>
            <a:endParaRPr/>
          </a:p>
          <a:p>
            <a:pPr>
              <a:lnSpc>
                <a:spcPct val="100000"/>
              </a:lnSpc>
            </a:pPr>
            <a:endParaRPr/>
          </a:p>
          <a:p>
            <a:pPr>
              <a:lnSpc>
                <a:spcPct val="100000"/>
              </a:lnSpc>
              <a:buFont typeface="Arial"/>
              <a:buChar char="•"/>
            </a:pPr>
            <a:r>
              <a:rPr lang="en-IN" sz="2200">
                <a:solidFill>
                  <a:srgbClr val="009900"/>
                </a:solidFill>
                <a:latin typeface="Tahoma"/>
              </a:rPr>
              <a:t>Powered by 5V from shield</a:t>
            </a:r>
            <a:endParaRPr/>
          </a:p>
          <a:p>
            <a:pPr>
              <a:lnSpc>
                <a:spcPct val="100000"/>
              </a:lnSpc>
            </a:pPr>
            <a:endParaRPr/>
          </a:p>
        </p:txBody>
      </p:sp>
    </p:spTree>
  </p:cSld>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9" name="TextShape 1"/>
          <p:cNvSpPr txBox="1"/>
          <p:nvPr/>
        </p:nvSpPr>
        <p:spPr>
          <a:xfrm>
            <a:off x="228600" y="214200"/>
            <a:ext cx="8714880" cy="1004400"/>
          </a:xfrm>
          <a:prstGeom prst="rect">
            <a:avLst/>
          </a:prstGeom>
        </p:spPr>
        <p:txBody>
          <a:bodyPr/>
          <a:p>
            <a:pPr>
              <a:lnSpc>
                <a:spcPct val="100000"/>
              </a:lnSpc>
            </a:pPr>
            <a:r>
              <a:rPr lang="en-US" sz="3800">
                <a:solidFill>
                  <a:srgbClr val="333399"/>
                </a:solidFill>
                <a:latin typeface="Tahoma"/>
              </a:rPr>
              <a:t>Motor Connections (internal) in Shield…</a:t>
            </a:r>
            <a:endParaRPr/>
          </a:p>
        </p:txBody>
      </p:sp>
      <p:sp>
        <p:nvSpPr>
          <p:cNvPr id="280" name="TextShape 2"/>
          <p:cNvSpPr txBox="1"/>
          <p:nvPr/>
        </p:nvSpPr>
        <p:spPr>
          <a:xfrm>
            <a:off x="380880" y="1828800"/>
            <a:ext cx="8573760" cy="4647960"/>
          </a:xfrm>
          <a:prstGeom prst="rect">
            <a:avLst/>
          </a:prstGeom>
        </p:spPr>
        <p:txBody>
          <a:bodyPr/>
          <a:p>
            <a:pPr>
              <a:lnSpc>
                <a:spcPct val="100000"/>
              </a:lnSpc>
            </a:pPr>
            <a:r>
              <a:rPr lang="en-US" sz="3200">
                <a:solidFill>
                  <a:srgbClr val="000000"/>
                </a:solidFill>
                <a:latin typeface="Tahoma"/>
              </a:rPr>
              <a:t>Motor 1:</a:t>
            </a:r>
            <a:endParaRPr/>
          </a:p>
          <a:p>
            <a:r>
              <a:rPr lang="en-US" sz="2000">
                <a:solidFill>
                  <a:srgbClr val="000000"/>
                </a:solidFill>
                <a:latin typeface="Tahoma"/>
              </a:rPr>
              <a:t>Enable (PWM) M1_EN</a:t>
            </a:r>
            <a:r>
              <a:rPr lang="en-US" sz="2000">
                <a:solidFill>
                  <a:srgbClr val="000000"/>
                </a:solidFill>
                <a:latin typeface="Tahoma"/>
              </a:rPr>
              <a:t>	</a:t>
            </a:r>
            <a:r>
              <a:rPr lang="en-US" sz="2000">
                <a:solidFill>
                  <a:srgbClr val="000000"/>
                </a:solidFill>
                <a:latin typeface="Tahoma"/>
              </a:rPr>
              <a:t>– D3</a:t>
            </a:r>
            <a:endParaRPr/>
          </a:p>
          <a:p>
            <a:r>
              <a:rPr lang="en-US" sz="2000">
                <a:solidFill>
                  <a:srgbClr val="000000"/>
                </a:solidFill>
                <a:latin typeface="Tahoma"/>
              </a:rPr>
              <a:t>Direction M1_IN1</a:t>
            </a:r>
            <a:r>
              <a:rPr lang="en-US" sz="2000">
                <a:solidFill>
                  <a:srgbClr val="000000"/>
                </a:solidFill>
                <a:latin typeface="Tahoma"/>
              </a:rPr>
              <a:t>	</a:t>
            </a:r>
            <a:r>
              <a:rPr lang="en-US" sz="2000">
                <a:solidFill>
                  <a:srgbClr val="000000"/>
                </a:solidFill>
                <a:latin typeface="Tahoma"/>
              </a:rPr>
              <a:t>	</a:t>
            </a:r>
            <a:r>
              <a:rPr lang="en-US" sz="2000">
                <a:solidFill>
                  <a:srgbClr val="000000"/>
                </a:solidFill>
                <a:latin typeface="Tahoma"/>
              </a:rPr>
              <a:t>– D2</a:t>
            </a:r>
            <a:endParaRPr/>
          </a:p>
          <a:p>
            <a:r>
              <a:rPr lang="en-US" sz="2000">
                <a:solidFill>
                  <a:srgbClr val="000000"/>
                </a:solidFill>
                <a:latin typeface="Tahoma"/>
              </a:rPr>
              <a:t>Direction M1_IN2</a:t>
            </a:r>
            <a:r>
              <a:rPr lang="en-US" sz="2000">
                <a:solidFill>
                  <a:srgbClr val="000000"/>
                </a:solidFill>
                <a:latin typeface="Tahoma"/>
              </a:rPr>
              <a:t>	</a:t>
            </a:r>
            <a:r>
              <a:rPr lang="en-US" sz="2000">
                <a:solidFill>
                  <a:srgbClr val="000000"/>
                </a:solidFill>
                <a:latin typeface="Tahoma"/>
              </a:rPr>
              <a:t>	</a:t>
            </a:r>
            <a:r>
              <a:rPr lang="en-US" sz="2000">
                <a:solidFill>
                  <a:srgbClr val="000000"/>
                </a:solidFill>
                <a:latin typeface="Tahoma"/>
              </a:rPr>
              <a:t>– D4</a:t>
            </a:r>
            <a:endParaRPr/>
          </a:p>
          <a:p>
            <a:pPr>
              <a:lnSpc>
                <a:spcPct val="100000"/>
              </a:lnSpc>
            </a:pPr>
            <a:r>
              <a:rPr lang="en-US" sz="3200">
                <a:solidFill>
                  <a:srgbClr val="000000"/>
                </a:solidFill>
                <a:latin typeface="Tahoma"/>
              </a:rPr>
              <a:t>Motor 2:</a:t>
            </a:r>
            <a:endParaRPr/>
          </a:p>
          <a:p>
            <a:r>
              <a:rPr lang="en-US" sz="2000">
                <a:solidFill>
                  <a:srgbClr val="000000"/>
                </a:solidFill>
                <a:latin typeface="Tahoma"/>
              </a:rPr>
              <a:t>Enable (PWM) M2_EN</a:t>
            </a:r>
            <a:r>
              <a:rPr lang="en-US" sz="2000">
                <a:solidFill>
                  <a:srgbClr val="000000"/>
                </a:solidFill>
                <a:latin typeface="Tahoma"/>
              </a:rPr>
              <a:t>	</a:t>
            </a:r>
            <a:r>
              <a:rPr lang="en-US" sz="2000">
                <a:solidFill>
                  <a:srgbClr val="000000"/>
                </a:solidFill>
                <a:latin typeface="Tahoma"/>
              </a:rPr>
              <a:t>– D5</a:t>
            </a:r>
            <a:endParaRPr/>
          </a:p>
          <a:p>
            <a:r>
              <a:rPr lang="en-US" sz="2000">
                <a:solidFill>
                  <a:srgbClr val="000000"/>
                </a:solidFill>
                <a:latin typeface="Tahoma"/>
              </a:rPr>
              <a:t>Direction M2_IN1</a:t>
            </a:r>
            <a:r>
              <a:rPr lang="en-US" sz="2000">
                <a:solidFill>
                  <a:srgbClr val="000000"/>
                </a:solidFill>
                <a:latin typeface="Tahoma"/>
              </a:rPr>
              <a:t>	</a:t>
            </a:r>
            <a:r>
              <a:rPr lang="en-US" sz="2000">
                <a:solidFill>
                  <a:srgbClr val="000000"/>
                </a:solidFill>
                <a:latin typeface="Tahoma"/>
              </a:rPr>
              <a:t>	</a:t>
            </a:r>
            <a:r>
              <a:rPr lang="en-US" sz="2000">
                <a:solidFill>
                  <a:srgbClr val="000000"/>
                </a:solidFill>
                <a:latin typeface="Tahoma"/>
              </a:rPr>
              <a:t>– D7</a:t>
            </a:r>
            <a:endParaRPr/>
          </a:p>
          <a:p>
            <a:r>
              <a:rPr lang="en-US" sz="2000">
                <a:solidFill>
                  <a:srgbClr val="000000"/>
                </a:solidFill>
                <a:latin typeface="Tahoma"/>
              </a:rPr>
              <a:t>Direction M2_IN2</a:t>
            </a:r>
            <a:r>
              <a:rPr lang="en-US" sz="2000">
                <a:solidFill>
                  <a:srgbClr val="000000"/>
                </a:solidFill>
                <a:latin typeface="Tahoma"/>
              </a:rPr>
              <a:t>	</a:t>
            </a:r>
            <a:r>
              <a:rPr lang="en-US" sz="2000">
                <a:solidFill>
                  <a:srgbClr val="000000"/>
                </a:solidFill>
                <a:latin typeface="Tahoma"/>
              </a:rPr>
              <a:t>	</a:t>
            </a:r>
            <a:r>
              <a:rPr lang="en-US" sz="2000">
                <a:solidFill>
                  <a:srgbClr val="000000"/>
                </a:solidFill>
                <a:latin typeface="Tahoma"/>
              </a:rPr>
              <a:t>– D8</a:t>
            </a:r>
            <a:endParaRPr/>
          </a:p>
          <a:p>
            <a:pPr>
              <a:lnSpc>
                <a:spcPct val="100000"/>
              </a:lnSpc>
            </a:pPr>
            <a:r>
              <a:rPr lang="en-US" sz="3200">
                <a:solidFill>
                  <a:srgbClr val="000000"/>
                </a:solidFill>
                <a:latin typeface="Tahoma"/>
              </a:rPr>
              <a:t>Buzzer</a:t>
            </a:r>
            <a:r>
              <a:rPr lang="en-US" sz="3200">
                <a:solidFill>
                  <a:srgbClr val="000000"/>
                </a:solidFill>
                <a:latin typeface="Tahoma"/>
              </a:rPr>
              <a:t>	</a:t>
            </a:r>
            <a:r>
              <a:rPr lang="en-US" sz="2000">
                <a:solidFill>
                  <a:srgbClr val="000000"/>
                </a:solidFill>
                <a:latin typeface="Tahoma"/>
              </a:rPr>
              <a:t>buzzer</a:t>
            </a:r>
            <a:r>
              <a:rPr lang="en-US" sz="3200">
                <a:solidFill>
                  <a:srgbClr val="000000"/>
                </a:solidFill>
                <a:latin typeface="Tahoma"/>
              </a:rPr>
              <a:t>	</a:t>
            </a:r>
            <a:r>
              <a:rPr lang="en-US" sz="3200">
                <a:solidFill>
                  <a:srgbClr val="000000"/>
                </a:solidFill>
                <a:latin typeface="Tahoma"/>
              </a:rPr>
              <a:t>	</a:t>
            </a:r>
            <a:r>
              <a:rPr lang="en-US" sz="2000">
                <a:solidFill>
                  <a:srgbClr val="000000"/>
                </a:solidFill>
                <a:latin typeface="Tahoma"/>
              </a:rPr>
              <a:t>– D6</a:t>
            </a:r>
            <a:endParaRPr/>
          </a:p>
          <a:p>
            <a:pPr>
              <a:lnSpc>
                <a:spcPct val="100000"/>
              </a:lnSpc>
            </a:pPr>
            <a:r>
              <a:rPr lang="en-US" sz="3200">
                <a:solidFill>
                  <a:srgbClr val="000000"/>
                </a:solidFill>
                <a:latin typeface="Tahoma"/>
              </a:rPr>
              <a:t>Switch</a:t>
            </a:r>
            <a:r>
              <a:rPr lang="en-US" sz="2000">
                <a:solidFill>
                  <a:srgbClr val="000000"/>
                </a:solidFill>
                <a:latin typeface="Tahoma"/>
              </a:rPr>
              <a:t>	</a:t>
            </a:r>
            <a:r>
              <a:rPr lang="en-US" sz="2000">
                <a:solidFill>
                  <a:srgbClr val="000000"/>
                </a:solidFill>
                <a:latin typeface="Tahoma"/>
              </a:rPr>
              <a:t>sw</a:t>
            </a:r>
            <a:r>
              <a:rPr lang="en-US" sz="2000">
                <a:solidFill>
                  <a:srgbClr val="000000"/>
                </a:solidFill>
                <a:latin typeface="Tahoma"/>
              </a:rPr>
              <a:t>	</a:t>
            </a:r>
            <a:r>
              <a:rPr lang="en-US" sz="2000">
                <a:solidFill>
                  <a:srgbClr val="000000"/>
                </a:solidFill>
                <a:latin typeface="Tahoma"/>
              </a:rPr>
              <a:t>	</a:t>
            </a:r>
            <a:r>
              <a:rPr lang="en-US" sz="2000">
                <a:solidFill>
                  <a:srgbClr val="000000"/>
                </a:solidFill>
                <a:latin typeface="Tahoma"/>
              </a:rPr>
              <a:t> – D9</a:t>
            </a:r>
            <a:endParaRPr/>
          </a:p>
          <a:p>
            <a:pPr>
              <a:lnSpc>
                <a:spcPct val="100000"/>
              </a:lnSpc>
            </a:pPr>
            <a:endParaRPr/>
          </a:p>
        </p:txBody>
      </p:sp>
    </p:spTree>
  </p:cSld>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1" name="TextShape 1"/>
          <p:cNvSpPr txBox="1"/>
          <p:nvPr/>
        </p:nvSpPr>
        <p:spPr>
          <a:xfrm>
            <a:off x="1150920" y="214200"/>
            <a:ext cx="7792560" cy="699840"/>
          </a:xfrm>
          <a:prstGeom prst="rect">
            <a:avLst/>
          </a:prstGeom>
        </p:spPr>
        <p:txBody>
          <a:bodyPr anchor="b"/>
          <a:p>
            <a:pPr>
              <a:lnSpc>
                <a:spcPct val="100000"/>
              </a:lnSpc>
            </a:pPr>
            <a:r>
              <a:rPr lang="en-US" sz="4400">
                <a:solidFill>
                  <a:srgbClr val="333399"/>
                </a:solidFill>
                <a:latin typeface="Tahoma"/>
              </a:rPr>
              <a:t>Motor Control Sketch</a:t>
            </a:r>
            <a:endParaRPr/>
          </a:p>
        </p:txBody>
      </p:sp>
      <p:sp>
        <p:nvSpPr>
          <p:cNvPr id="282" name="TextShape 2"/>
          <p:cNvSpPr txBox="1"/>
          <p:nvPr/>
        </p:nvSpPr>
        <p:spPr>
          <a:xfrm>
            <a:off x="380880" y="2017800"/>
            <a:ext cx="8573760" cy="4114440"/>
          </a:xfrm>
          <a:prstGeom prst="rect">
            <a:avLst/>
          </a:prstGeom>
        </p:spPr>
        <p:txBody>
          <a:bodyPr/>
          <a:p>
            <a:pPr algn="ctr">
              <a:lnSpc>
                <a:spcPct val="100000"/>
              </a:lnSpc>
            </a:pPr>
            <a:r>
              <a:rPr lang="en-US" sz="3200">
                <a:solidFill>
                  <a:srgbClr val="007254"/>
                </a:solidFill>
                <a:latin typeface="Tahoma"/>
              </a:rPr>
              <a:t>Dual_Motor_Control_Using_Shield.ino</a:t>
            </a:r>
            <a:endParaRPr/>
          </a:p>
          <a:p>
            <a:pPr>
              <a:lnSpc>
                <a:spcPct val="100000"/>
              </a:lnSpc>
            </a:pPr>
            <a:r>
              <a:rPr lang="en-US" sz="3200">
                <a:solidFill>
                  <a:srgbClr val="000000"/>
                </a:solidFill>
                <a:latin typeface="Tahoma"/>
              </a:rPr>
              <a:t>It runs a trapezoidal speed vs time profile for</a:t>
            </a:r>
            <a:endParaRPr/>
          </a:p>
          <a:p>
            <a:pPr>
              <a:lnSpc>
                <a:spcPct val="100000"/>
              </a:lnSpc>
              <a:buSzPct val="60000"/>
              <a:buFont typeface="Wingdings" charset="2"/>
              <a:buAutoNum type="romanLcParenR"/>
            </a:pPr>
            <a:r>
              <a:rPr lang="en-US" sz="3200">
                <a:solidFill>
                  <a:srgbClr val="000000"/>
                </a:solidFill>
                <a:latin typeface="Tahoma"/>
              </a:rPr>
              <a:t>Motor 1</a:t>
            </a:r>
            <a:endParaRPr/>
          </a:p>
          <a:p>
            <a:pPr>
              <a:lnSpc>
                <a:spcPct val="100000"/>
              </a:lnSpc>
              <a:buSzPct val="60000"/>
              <a:buFont typeface="Wingdings" charset="2"/>
              <a:buAutoNum type="romanLcParenR"/>
            </a:pPr>
            <a:r>
              <a:rPr lang="en-US" sz="3200">
                <a:solidFill>
                  <a:srgbClr val="000000"/>
                </a:solidFill>
                <a:latin typeface="Tahoma"/>
              </a:rPr>
              <a:t>Motor 2</a:t>
            </a:r>
            <a:endParaRPr/>
          </a:p>
          <a:p>
            <a:pPr>
              <a:lnSpc>
                <a:spcPct val="100000"/>
              </a:lnSpc>
              <a:buSzPct val="60000"/>
              <a:buFont typeface="Wingdings" charset="2"/>
              <a:buAutoNum type="romanLcParenR"/>
            </a:pPr>
            <a:r>
              <a:rPr lang="en-US" sz="3200">
                <a:solidFill>
                  <a:srgbClr val="000000"/>
                </a:solidFill>
                <a:latin typeface="Tahoma"/>
              </a:rPr>
              <a:t>Both Motors</a:t>
            </a:r>
            <a:endParaRPr/>
          </a:p>
          <a:p>
            <a:pPr>
              <a:lnSpc>
                <a:spcPct val="100000"/>
              </a:lnSpc>
            </a:pPr>
            <a:r>
              <a:rPr lang="en-US" sz="3200">
                <a:solidFill>
                  <a:srgbClr val="000000"/>
                </a:solidFill>
                <a:latin typeface="Tahoma"/>
              </a:rPr>
              <a:t>Note that the delay </a:t>
            </a:r>
            <a:r>
              <a:rPr lang="en-US" sz="3200">
                <a:solidFill>
                  <a:srgbClr val="ff0000"/>
                </a:solidFill>
                <a:latin typeface="Tahoma"/>
              </a:rPr>
              <a:t>d_count</a:t>
            </a:r>
            <a:r>
              <a:rPr lang="en-US" sz="3200">
                <a:solidFill>
                  <a:srgbClr val="000000"/>
                </a:solidFill>
                <a:latin typeface="Tahoma"/>
              </a:rPr>
              <a:t> decides the time period or rate of speed change</a:t>
            </a:r>
            <a:endParaRPr/>
          </a:p>
          <a:p>
            <a:pPr>
              <a:lnSpc>
                <a:spcPct val="100000"/>
              </a:lnSpc>
            </a:pPr>
            <a:r>
              <a:rPr lang="en-US" sz="3200">
                <a:solidFill>
                  <a:srgbClr val="000000"/>
                </a:solidFill>
                <a:latin typeface="Tahoma"/>
              </a:rPr>
              <a:t> </a:t>
            </a:r>
            <a:endParaRPr/>
          </a:p>
          <a:p>
            <a:pPr>
              <a:lnSpc>
                <a:spcPct val="100000"/>
              </a:lnSpc>
            </a:pPr>
            <a:endParaRPr/>
          </a:p>
        </p:txBody>
      </p:sp>
    </p:spTree>
  </p:cSld>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3" name="TextShape 1"/>
          <p:cNvSpPr txBox="1"/>
          <p:nvPr/>
        </p:nvSpPr>
        <p:spPr>
          <a:xfrm>
            <a:off x="1150920" y="214200"/>
            <a:ext cx="7792560" cy="1461600"/>
          </a:xfrm>
          <a:prstGeom prst="rect">
            <a:avLst/>
          </a:prstGeom>
        </p:spPr>
        <p:txBody>
          <a:bodyPr anchor="b"/>
          <a:p>
            <a:endParaRPr/>
          </a:p>
        </p:txBody>
      </p:sp>
      <p:sp>
        <p:nvSpPr>
          <p:cNvPr id="284" name="TextShape 2"/>
          <p:cNvSpPr txBox="1"/>
          <p:nvPr/>
        </p:nvSpPr>
        <p:spPr>
          <a:xfrm>
            <a:off x="1182600" y="2017800"/>
            <a:ext cx="7772040" cy="4114440"/>
          </a:xfrm>
          <a:prstGeom prst="rect">
            <a:avLst/>
          </a:prstGeom>
        </p:spPr>
        <p:txBody>
          <a:bodyPr/>
          <a:p>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TextShape 1"/>
          <p:cNvSpPr txBox="1"/>
          <p:nvPr/>
        </p:nvSpPr>
        <p:spPr>
          <a:xfrm>
            <a:off x="1150920" y="214200"/>
            <a:ext cx="7792560" cy="852120"/>
          </a:xfrm>
          <a:prstGeom prst="rect">
            <a:avLst/>
          </a:prstGeom>
        </p:spPr>
        <p:txBody>
          <a:bodyPr anchor="b"/>
          <a:p>
            <a:pPr algn="ctr">
              <a:lnSpc>
                <a:spcPct val="100000"/>
              </a:lnSpc>
            </a:pPr>
            <a:r>
              <a:rPr lang="en-US" sz="4400">
                <a:solidFill>
                  <a:srgbClr val="333399"/>
                </a:solidFill>
                <a:latin typeface="Tahoma"/>
              </a:rPr>
              <a:t>What is Arduino?</a:t>
            </a:r>
            <a:endParaRPr/>
          </a:p>
        </p:txBody>
      </p:sp>
      <p:sp>
        <p:nvSpPr>
          <p:cNvPr id="116" name="TextShape 2"/>
          <p:cNvSpPr txBox="1"/>
          <p:nvPr/>
        </p:nvSpPr>
        <p:spPr>
          <a:xfrm>
            <a:off x="304920" y="2286000"/>
            <a:ext cx="8650080" cy="4343040"/>
          </a:xfrm>
          <a:prstGeom prst="rect">
            <a:avLst/>
          </a:prstGeom>
        </p:spPr>
        <p:txBody>
          <a:bodyPr/>
          <a:p>
            <a:pPr>
              <a:lnSpc>
                <a:spcPct val="100000"/>
              </a:lnSpc>
              <a:buSzPct val="60000"/>
              <a:buFont typeface="Wingdings" charset="2"/>
              <a:buChar char=""/>
            </a:pPr>
            <a:r>
              <a:rPr lang="en-US" sz="3600">
                <a:solidFill>
                  <a:srgbClr val="000000"/>
                </a:solidFill>
                <a:latin typeface="Tahoma"/>
              </a:rPr>
              <a:t>Arduino is an open-source electronics prototyping platform based on flexible, easy-to-use hardware and software. It's intended for artists, designers, hobbyists, and anyone interested in creating interactive objects or environments. </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5" name="TextShape 1"/>
          <p:cNvSpPr txBox="1"/>
          <p:nvPr/>
        </p:nvSpPr>
        <p:spPr>
          <a:xfrm>
            <a:off x="1150920" y="214200"/>
            <a:ext cx="7792560" cy="1461600"/>
          </a:xfrm>
          <a:prstGeom prst="rect">
            <a:avLst/>
          </a:prstGeom>
        </p:spPr>
        <p:txBody>
          <a:bodyPr anchor="b"/>
          <a:p>
            <a:pPr>
              <a:lnSpc>
                <a:spcPct val="100000"/>
              </a:lnSpc>
            </a:pPr>
            <a:r>
              <a:rPr lang="en-US" sz="4400">
                <a:solidFill>
                  <a:srgbClr val="333399"/>
                </a:solidFill>
                <a:latin typeface="Tahoma"/>
              </a:rPr>
              <a:t>Infrared Emitter &amp; Detector Testing Sketch</a:t>
            </a:r>
            <a:endParaRPr/>
          </a:p>
        </p:txBody>
      </p:sp>
      <p:sp>
        <p:nvSpPr>
          <p:cNvPr id="286" name="TextShape 2"/>
          <p:cNvSpPr txBox="1"/>
          <p:nvPr/>
        </p:nvSpPr>
        <p:spPr>
          <a:xfrm>
            <a:off x="228600" y="2017800"/>
            <a:ext cx="8726040" cy="4535280"/>
          </a:xfrm>
          <a:prstGeom prst="rect">
            <a:avLst/>
          </a:prstGeom>
        </p:spPr>
        <p:txBody>
          <a:bodyPr/>
          <a:p>
            <a:pPr>
              <a:lnSpc>
                <a:spcPct val="100000"/>
              </a:lnSpc>
              <a:buSzPct val="60000"/>
              <a:buFont typeface="Wingdings" charset="2"/>
              <a:buChar char=""/>
            </a:pPr>
            <a:r>
              <a:rPr lang="en-US" sz="2400">
                <a:solidFill>
                  <a:srgbClr val="000000"/>
                </a:solidFill>
                <a:latin typeface="Tahoma"/>
              </a:rPr>
              <a:t>Open the sketch “</a:t>
            </a:r>
            <a:r>
              <a:rPr lang="en-US" sz="2400">
                <a:solidFill>
                  <a:srgbClr val="007254"/>
                </a:solidFill>
                <a:latin typeface="Tahoma"/>
              </a:rPr>
              <a:t>Infrared_sensor_array</a:t>
            </a:r>
            <a:r>
              <a:rPr lang="en-US" sz="2400">
                <a:solidFill>
                  <a:srgbClr val="000000"/>
                </a:solidFill>
                <a:latin typeface="Tahoma"/>
              </a:rPr>
              <a:t>”.</a:t>
            </a:r>
            <a:endParaRPr/>
          </a:p>
          <a:p>
            <a:pPr>
              <a:lnSpc>
                <a:spcPct val="100000"/>
              </a:lnSpc>
              <a:buSzPct val="60000"/>
              <a:buFont typeface="Wingdings" charset="2"/>
              <a:buChar char=""/>
            </a:pPr>
            <a:r>
              <a:rPr lang="en-US" sz="2400">
                <a:solidFill>
                  <a:srgbClr val="000000"/>
                </a:solidFill>
                <a:latin typeface="Tahoma"/>
              </a:rPr>
              <a:t>Connect the shield as described.</a:t>
            </a:r>
            <a:endParaRPr/>
          </a:p>
          <a:p>
            <a:pPr>
              <a:lnSpc>
                <a:spcPct val="100000"/>
              </a:lnSpc>
              <a:buSzPct val="60000"/>
              <a:buFont typeface="Wingdings" charset="2"/>
              <a:buChar char=""/>
            </a:pPr>
            <a:r>
              <a:rPr lang="en-US" sz="2400">
                <a:solidFill>
                  <a:srgbClr val="000000"/>
                </a:solidFill>
                <a:latin typeface="Tahoma"/>
              </a:rPr>
              <a:t>Connect 4 sensor boards to 4 connectors.</a:t>
            </a:r>
            <a:endParaRPr/>
          </a:p>
          <a:p>
            <a:pPr>
              <a:lnSpc>
                <a:spcPct val="100000"/>
              </a:lnSpc>
              <a:buSzPct val="60000"/>
              <a:buFont typeface="Wingdings" charset="2"/>
              <a:buChar char=""/>
            </a:pPr>
            <a:r>
              <a:rPr lang="en-US" sz="2400">
                <a:solidFill>
                  <a:srgbClr val="000000"/>
                </a:solidFill>
                <a:latin typeface="Tahoma"/>
              </a:rPr>
              <a:t>Ensure that sensor does not have any reflecting surface in front.</a:t>
            </a:r>
            <a:endParaRPr/>
          </a:p>
          <a:p>
            <a:pPr>
              <a:lnSpc>
                <a:spcPct val="100000"/>
              </a:lnSpc>
              <a:buSzPct val="60000"/>
              <a:buFont typeface="Wingdings" charset="2"/>
              <a:buChar char=""/>
            </a:pPr>
            <a:r>
              <a:rPr lang="en-US" sz="2400">
                <a:solidFill>
                  <a:srgbClr val="000000"/>
                </a:solidFill>
                <a:latin typeface="Tahoma"/>
              </a:rPr>
              <a:t>Adjust its pot such that its LED becomes on and then retrace it just enough to make it off. Now point sensor to a reflecting surface and see that LED becomes ON.</a:t>
            </a:r>
            <a:endParaRPr/>
          </a:p>
          <a:p>
            <a:pPr>
              <a:lnSpc>
                <a:spcPct val="100000"/>
              </a:lnSpc>
              <a:buSzPct val="60000"/>
              <a:buFont typeface="Wingdings" charset="2"/>
              <a:buChar char=""/>
            </a:pPr>
            <a:r>
              <a:rPr lang="en-US" sz="2400">
                <a:solidFill>
                  <a:srgbClr val="000000"/>
                </a:solidFill>
                <a:latin typeface="Tahoma"/>
              </a:rPr>
              <a:t>Run the sketch and check that sensor output level is shown on serial monitor. </a:t>
            </a:r>
            <a:endParaRPr/>
          </a:p>
          <a:p>
            <a:pPr>
              <a:lnSpc>
                <a:spcPct val="100000"/>
              </a:lnSpc>
            </a:pPr>
            <a:endParaRPr/>
          </a:p>
        </p:txBody>
      </p:sp>
    </p:spTree>
  </p:cSld>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7" name="TextShape 1"/>
          <p:cNvSpPr txBox="1"/>
          <p:nvPr/>
        </p:nvSpPr>
        <p:spPr>
          <a:xfrm>
            <a:off x="228600" y="2590920"/>
            <a:ext cx="8726040" cy="3541320"/>
          </a:xfrm>
          <a:prstGeom prst="rect">
            <a:avLst/>
          </a:prstGeom>
        </p:spPr>
        <p:txBody>
          <a:bodyPr/>
          <a:p>
            <a:pPr algn="ctr">
              <a:lnSpc>
                <a:spcPct val="100000"/>
              </a:lnSpc>
            </a:pPr>
            <a:r>
              <a:rPr lang="en-US" sz="5400">
                <a:solidFill>
                  <a:srgbClr val="000000"/>
                </a:solidFill>
                <a:latin typeface="Tahoma"/>
              </a:rPr>
              <a:t>6. TV Remote  </a:t>
            </a:r>
            <a:endParaRPr/>
          </a:p>
          <a:p>
            <a:pPr algn="ctr">
              <a:lnSpc>
                <a:spcPct val="100000"/>
              </a:lnSpc>
            </a:pPr>
            <a:endParaRPr/>
          </a:p>
          <a:p>
            <a:pPr algn="ctr">
              <a:lnSpc>
                <a:spcPct val="100000"/>
              </a:lnSpc>
            </a:pPr>
            <a:r>
              <a:rPr lang="en-US" sz="3900">
                <a:solidFill>
                  <a:srgbClr val="000000"/>
                </a:solidFill>
                <a:latin typeface="Tahoma"/>
              </a:rPr>
              <a:t>(Infrared Receiver using RC5 Protocol for wireless control)</a:t>
            </a:r>
            <a:endParaRPr/>
          </a:p>
        </p:txBody>
      </p:sp>
    </p:spTree>
  </p:cSld>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8" name="TextShape 1"/>
          <p:cNvSpPr txBox="1"/>
          <p:nvPr/>
        </p:nvSpPr>
        <p:spPr>
          <a:xfrm>
            <a:off x="1114560" y="76320"/>
            <a:ext cx="8714880" cy="1461600"/>
          </a:xfrm>
          <a:prstGeom prst="rect">
            <a:avLst/>
          </a:prstGeom>
        </p:spPr>
        <p:txBody>
          <a:bodyPr/>
          <a:p>
            <a:pPr>
              <a:lnSpc>
                <a:spcPct val="100000"/>
              </a:lnSpc>
            </a:pPr>
            <a:r>
              <a:rPr lang="en-US" sz="3800">
                <a:solidFill>
                  <a:srgbClr val="333399"/>
                </a:solidFill>
                <a:latin typeface="Tahoma"/>
              </a:rPr>
              <a:t>Philips RC5 Infrared Communication protocol for TV Remote</a:t>
            </a:r>
            <a:endParaRPr/>
          </a:p>
        </p:txBody>
      </p:sp>
      <p:sp>
        <p:nvSpPr>
          <p:cNvPr id="289" name="TextShape 2"/>
          <p:cNvSpPr txBox="1"/>
          <p:nvPr/>
        </p:nvSpPr>
        <p:spPr>
          <a:xfrm>
            <a:off x="1182600" y="1752480"/>
            <a:ext cx="7772040" cy="4800240"/>
          </a:xfrm>
          <a:prstGeom prst="rect">
            <a:avLst/>
          </a:prstGeom>
        </p:spPr>
        <p:txBody>
          <a:bodyPr/>
          <a:p>
            <a:pPr>
              <a:lnSpc>
                <a:spcPct val="100000"/>
              </a:lnSpc>
            </a:pPr>
            <a:r>
              <a:rPr lang="en-US" sz="3200" u="sng">
                <a:solidFill>
                  <a:srgbClr val="ff0000"/>
                </a:solidFill>
                <a:latin typeface="Tahoma"/>
              </a:rPr>
              <a:t>https://en.wikipedia.org/wiki/RC-5</a:t>
            </a:r>
            <a:endParaRPr/>
          </a:p>
          <a:p>
            <a:pPr>
              <a:lnSpc>
                <a:spcPct val="100000"/>
              </a:lnSpc>
            </a:pPr>
            <a:endParaRPr/>
          </a:p>
          <a:p>
            <a:pPr>
              <a:lnSpc>
                <a:spcPct val="100000"/>
              </a:lnSpc>
              <a:buSzPct val="60000"/>
              <a:buFont typeface="Wingdings" charset="2"/>
              <a:buChar char=""/>
            </a:pPr>
            <a:r>
              <a:rPr lang="en-US" sz="3200">
                <a:solidFill>
                  <a:srgbClr val="000000"/>
                </a:solidFill>
                <a:latin typeface="Tahoma"/>
              </a:rPr>
              <a:t>Useful for Consumer electronics</a:t>
            </a:r>
            <a:endParaRPr/>
          </a:p>
          <a:p>
            <a:pPr>
              <a:lnSpc>
                <a:spcPct val="100000"/>
              </a:lnSpc>
              <a:buSzPct val="60000"/>
              <a:buFont typeface="Wingdings" charset="2"/>
              <a:buChar char=""/>
            </a:pPr>
            <a:r>
              <a:rPr lang="en-US" sz="3200">
                <a:solidFill>
                  <a:srgbClr val="000000"/>
                </a:solidFill>
                <a:latin typeface="Tahoma"/>
              </a:rPr>
              <a:t>Uses 36,38,40 KHz carrier modulation so works well in ambient sunlight</a:t>
            </a:r>
            <a:endParaRPr/>
          </a:p>
          <a:p>
            <a:pPr>
              <a:lnSpc>
                <a:spcPct val="100000"/>
              </a:lnSpc>
              <a:buSzPct val="60000"/>
              <a:buFont typeface="Wingdings" charset="2"/>
              <a:buChar char=""/>
            </a:pPr>
            <a:r>
              <a:rPr lang="en-US" sz="3200">
                <a:solidFill>
                  <a:srgbClr val="000000"/>
                </a:solidFill>
                <a:latin typeface="Tahoma"/>
              </a:rPr>
              <a:t>Different manufacturers may have their own protocols so we need to discover each separately.</a:t>
            </a:r>
            <a:endParaRPr/>
          </a:p>
          <a:p>
            <a:pPr>
              <a:lnSpc>
                <a:spcPct val="100000"/>
              </a:lnSpc>
            </a:pPr>
            <a:endParaRPr/>
          </a:p>
          <a:p>
            <a:pPr>
              <a:lnSpc>
                <a:spcPct val="100000"/>
              </a:lnSpc>
            </a:pPr>
            <a:endParaRPr/>
          </a:p>
        </p:txBody>
      </p:sp>
    </p:spTree>
  </p:cSld>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0" name="TextShape 1"/>
          <p:cNvSpPr txBox="1"/>
          <p:nvPr/>
        </p:nvSpPr>
        <p:spPr>
          <a:xfrm>
            <a:off x="152280" y="214200"/>
            <a:ext cx="8791200" cy="852120"/>
          </a:xfrm>
          <a:prstGeom prst="rect">
            <a:avLst/>
          </a:prstGeom>
        </p:spPr>
        <p:txBody>
          <a:bodyPr/>
          <a:p>
            <a:pPr>
              <a:lnSpc>
                <a:spcPct val="100000"/>
              </a:lnSpc>
            </a:pPr>
            <a:r>
              <a:rPr lang="en-US" sz="4000">
                <a:solidFill>
                  <a:srgbClr val="333399"/>
                </a:solidFill>
                <a:latin typeface="Tahoma"/>
              </a:rPr>
              <a:t>What does TSOP 173x Receiver Do?</a:t>
            </a:r>
            <a:endParaRPr/>
          </a:p>
        </p:txBody>
      </p:sp>
      <p:pic>
        <p:nvPicPr>
          <p:cNvPr id="291" name="Picture 2" descr=""/>
          <p:cNvPicPr/>
          <p:nvPr/>
        </p:nvPicPr>
        <p:blipFill>
          <a:blip r:embed="rId1"/>
          <a:stretch>
            <a:fillRect/>
          </a:stretch>
        </p:blipFill>
        <p:spPr>
          <a:xfrm>
            <a:off x="228600" y="1981080"/>
            <a:ext cx="2904840" cy="2790360"/>
          </a:xfrm>
          <a:prstGeom prst="rect">
            <a:avLst/>
          </a:prstGeom>
          <a:ln w="9360">
            <a:noFill/>
          </a:ln>
        </p:spPr>
      </p:pic>
      <p:sp>
        <p:nvSpPr>
          <p:cNvPr id="292" name="CustomShape 2"/>
          <p:cNvSpPr/>
          <p:nvPr/>
        </p:nvSpPr>
        <p:spPr>
          <a:xfrm>
            <a:off x="3276720" y="1905120"/>
            <a:ext cx="5678280" cy="4723920"/>
          </a:xfrm>
          <a:prstGeom prst="rect">
            <a:avLst/>
          </a:prstGeom>
          <a:noFill/>
          <a:ln>
            <a:noFill/>
          </a:ln>
        </p:spPr>
        <p:txBody>
          <a:bodyPr/>
          <a:p>
            <a:pPr>
              <a:lnSpc>
                <a:spcPct val="100000"/>
              </a:lnSpc>
            </a:pPr>
            <a:r>
              <a:rPr lang="en-IN" sz="3200">
                <a:solidFill>
                  <a:srgbClr val="000000"/>
                </a:solidFill>
                <a:latin typeface="Tahoma"/>
              </a:rPr>
              <a:t>3-terminal</a:t>
            </a:r>
            <a:r>
              <a:rPr lang="en-IN" sz="3200">
                <a:solidFill>
                  <a:srgbClr val="7030a0"/>
                </a:solidFill>
                <a:latin typeface="Tahoma"/>
              </a:rPr>
              <a:t> </a:t>
            </a:r>
            <a:r>
              <a:rPr lang="en-IN" sz="3200">
                <a:solidFill>
                  <a:srgbClr val="000000"/>
                </a:solidFill>
                <a:latin typeface="Tahoma"/>
              </a:rPr>
              <a:t>intelligent receiver</a:t>
            </a:r>
            <a:endParaRPr/>
          </a:p>
          <a:p>
            <a:pPr>
              <a:lnSpc>
                <a:spcPct val="100000"/>
              </a:lnSpc>
              <a:buSzPct val="60000"/>
              <a:buFont typeface="Arial"/>
              <a:buChar char="•"/>
            </a:pPr>
            <a:r>
              <a:rPr lang="en-IN" sz="3000">
                <a:solidFill>
                  <a:srgbClr val="000000"/>
                </a:solidFill>
                <a:latin typeface="Tahoma"/>
              </a:rPr>
              <a:t>works on 5V and GND</a:t>
            </a:r>
            <a:endParaRPr/>
          </a:p>
          <a:p>
            <a:pPr>
              <a:lnSpc>
                <a:spcPct val="100000"/>
              </a:lnSpc>
              <a:buSzPct val="60000"/>
              <a:buFont typeface="Arial"/>
              <a:buChar char="•"/>
            </a:pPr>
            <a:r>
              <a:rPr lang="en-IN" sz="3000">
                <a:solidFill>
                  <a:srgbClr val="000000"/>
                </a:solidFill>
                <a:latin typeface="Tahoma"/>
              </a:rPr>
              <a:t>select 1738 or 1736 for 38 KHz or 36 KHz demodulator</a:t>
            </a:r>
            <a:endParaRPr/>
          </a:p>
          <a:p>
            <a:pPr>
              <a:lnSpc>
                <a:spcPct val="100000"/>
              </a:lnSpc>
              <a:buSzPct val="60000"/>
              <a:buFont typeface="Arial"/>
              <a:buChar char="•"/>
            </a:pPr>
            <a:r>
              <a:rPr lang="en-IN" sz="3000">
                <a:solidFill>
                  <a:srgbClr val="000000"/>
                </a:solidFill>
                <a:latin typeface="Tahoma"/>
              </a:rPr>
              <a:t>contains PIN diode, pre-amplifier, band-pass filter and automatic gain control</a:t>
            </a:r>
            <a:endParaRPr/>
          </a:p>
          <a:p>
            <a:pPr>
              <a:lnSpc>
                <a:spcPct val="100000"/>
              </a:lnSpc>
              <a:buSzPct val="60000"/>
              <a:buFont typeface="Arial"/>
              <a:buChar char="•"/>
            </a:pPr>
            <a:r>
              <a:rPr lang="en-IN" sz="3000">
                <a:solidFill>
                  <a:srgbClr val="000000"/>
                </a:solidFill>
                <a:latin typeface="Tahoma"/>
              </a:rPr>
              <a:t>generates pulses received from TV remote</a:t>
            </a:r>
            <a:endParaRPr/>
          </a:p>
          <a:p>
            <a:pPr>
              <a:lnSpc>
                <a:spcPct val="100000"/>
              </a:lnSpc>
            </a:pPr>
            <a:endParaRPr/>
          </a:p>
          <a:p>
            <a:pPr>
              <a:lnSpc>
                <a:spcPct val="100000"/>
              </a:lnSpc>
            </a:pPr>
            <a:endParaRPr/>
          </a:p>
          <a:p>
            <a:pPr>
              <a:lnSpc>
                <a:spcPct val="100000"/>
              </a:lnSpc>
            </a:pPr>
            <a:endParaRPr/>
          </a:p>
        </p:txBody>
      </p:sp>
    </p:spTree>
  </p:cSld>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3" name="TextShape 1"/>
          <p:cNvSpPr txBox="1"/>
          <p:nvPr/>
        </p:nvSpPr>
        <p:spPr>
          <a:xfrm>
            <a:off x="1150920" y="214200"/>
            <a:ext cx="7792560" cy="775800"/>
          </a:xfrm>
          <a:prstGeom prst="rect">
            <a:avLst/>
          </a:prstGeom>
        </p:spPr>
        <p:txBody>
          <a:bodyPr/>
          <a:p>
            <a:pPr>
              <a:lnSpc>
                <a:spcPct val="100000"/>
              </a:lnSpc>
            </a:pPr>
            <a:r>
              <a:rPr lang="en-US" sz="4400">
                <a:solidFill>
                  <a:srgbClr val="333399"/>
                </a:solidFill>
                <a:latin typeface="Tahoma"/>
              </a:rPr>
              <a:t>What does TV Remote do?</a:t>
            </a:r>
            <a:endParaRPr/>
          </a:p>
        </p:txBody>
      </p:sp>
      <p:sp>
        <p:nvSpPr>
          <p:cNvPr id="294" name="TextShape 2"/>
          <p:cNvSpPr txBox="1"/>
          <p:nvPr/>
        </p:nvSpPr>
        <p:spPr>
          <a:xfrm>
            <a:off x="228600" y="2017800"/>
            <a:ext cx="8726040" cy="4458960"/>
          </a:xfrm>
          <a:prstGeom prst="rect">
            <a:avLst/>
          </a:prstGeom>
        </p:spPr>
        <p:txBody>
          <a:bodyPr/>
          <a:p>
            <a:pPr>
              <a:lnSpc>
                <a:spcPct val="100000"/>
              </a:lnSpc>
            </a:pPr>
            <a:r>
              <a:rPr lang="en-US" sz="3200">
                <a:solidFill>
                  <a:srgbClr val="000000"/>
                </a:solidFill>
                <a:latin typeface="Tahoma"/>
              </a:rPr>
              <a:t>It contains a small controller which:</a:t>
            </a:r>
            <a:endParaRPr/>
          </a:p>
          <a:p>
            <a:pPr>
              <a:lnSpc>
                <a:spcPct val="100000"/>
              </a:lnSpc>
              <a:buSzPct val="60000"/>
              <a:buFont typeface="Wingdings" charset="2"/>
              <a:buChar char=""/>
            </a:pPr>
            <a:r>
              <a:rPr lang="en-US" sz="3200">
                <a:solidFill>
                  <a:srgbClr val="000000"/>
                </a:solidFill>
                <a:latin typeface="Tahoma"/>
              </a:rPr>
              <a:t>Detects key pressed and encodes it in 14-bit  or longer code</a:t>
            </a:r>
            <a:endParaRPr/>
          </a:p>
          <a:p>
            <a:pPr>
              <a:lnSpc>
                <a:spcPct val="100000"/>
              </a:lnSpc>
              <a:buSzPct val="60000"/>
              <a:buFont typeface="Wingdings" charset="2"/>
              <a:buChar char=""/>
            </a:pPr>
            <a:r>
              <a:rPr lang="en-US" sz="3200">
                <a:solidFill>
                  <a:srgbClr val="000000"/>
                </a:solidFill>
                <a:latin typeface="Tahoma"/>
              </a:rPr>
              <a:t>The codes are modulated on a carrier frequency of 36,38 or 40 KHz and code bits are serially shifted out us on a IR emitter LED. You can see IR emitter glowing when viewed through a mobile camera.</a:t>
            </a:r>
            <a:endParaRPr/>
          </a:p>
        </p:txBody>
      </p:sp>
    </p:spTree>
  </p:cSld>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5" name="TextShape 1"/>
          <p:cNvSpPr txBox="1"/>
          <p:nvPr/>
        </p:nvSpPr>
        <p:spPr>
          <a:xfrm>
            <a:off x="380880" y="0"/>
            <a:ext cx="8562600" cy="928440"/>
          </a:xfrm>
          <a:prstGeom prst="rect">
            <a:avLst/>
          </a:prstGeom>
        </p:spPr>
        <p:txBody>
          <a:bodyPr/>
          <a:p>
            <a:pPr>
              <a:lnSpc>
                <a:spcPct val="100000"/>
              </a:lnSpc>
            </a:pPr>
            <a:r>
              <a:rPr lang="en-US" sz="4400">
                <a:solidFill>
                  <a:srgbClr val="333399"/>
                </a:solidFill>
                <a:latin typeface="Tahoma"/>
              </a:rPr>
              <a:t>Codes generated by few keys</a:t>
            </a:r>
            <a:endParaRPr/>
          </a:p>
        </p:txBody>
      </p:sp>
      <p:pic>
        <p:nvPicPr>
          <p:cNvPr id="296" name="Picture 7" descr=""/>
          <p:cNvPicPr/>
          <p:nvPr/>
        </p:nvPicPr>
        <p:blipFill>
          <a:blip r:embed="rId1"/>
          <a:stretch>
            <a:fillRect/>
          </a:stretch>
        </p:blipFill>
        <p:spPr>
          <a:xfrm rot="5400000">
            <a:off x="-1380600" y="1914120"/>
            <a:ext cx="4952520" cy="3714480"/>
          </a:xfrm>
          <a:prstGeom prst="rect">
            <a:avLst/>
          </a:prstGeom>
          <a:ln>
            <a:noFill/>
          </a:ln>
        </p:spPr>
      </p:pic>
      <p:sp>
        <p:nvSpPr>
          <p:cNvPr id="297" name="TextShape 2"/>
          <p:cNvSpPr txBox="1"/>
          <p:nvPr/>
        </p:nvSpPr>
        <p:spPr>
          <a:xfrm>
            <a:off x="3276720" y="762120"/>
            <a:ext cx="5678280" cy="5866920"/>
          </a:xfrm>
          <a:prstGeom prst="rect">
            <a:avLst/>
          </a:prstGeom>
        </p:spPr>
        <p:txBody>
          <a:bodyPr/>
          <a:p>
            <a:pPr>
              <a:lnSpc>
                <a:spcPct val="100000"/>
              </a:lnSpc>
            </a:pPr>
            <a:r>
              <a:rPr lang="en-US" sz="2400">
                <a:solidFill>
                  <a:srgbClr val="000000"/>
                </a:solidFill>
                <a:latin typeface="Tahoma"/>
              </a:rPr>
              <a:t>Keys 0 to 9 </a:t>
            </a:r>
            <a:r>
              <a:rPr lang="en-US" sz="2400">
                <a:solidFill>
                  <a:srgbClr val="000000"/>
                </a:solidFill>
                <a:latin typeface="Tahoma"/>
              </a:rPr>
              <a:t>	</a:t>
            </a:r>
            <a:r>
              <a:rPr lang="en-US" sz="2400">
                <a:solidFill>
                  <a:srgbClr val="000000"/>
                </a:solidFill>
                <a:latin typeface="Tahoma"/>
              </a:rPr>
              <a:t>	</a:t>
            </a:r>
            <a:r>
              <a:rPr lang="en-US" sz="2400">
                <a:solidFill>
                  <a:srgbClr val="000000"/>
                </a:solidFill>
                <a:latin typeface="Tahoma"/>
              </a:rPr>
              <a:t>- </a:t>
            </a:r>
            <a:r>
              <a:rPr lang="en-US" sz="2400">
                <a:solidFill>
                  <a:srgbClr val="7030a0"/>
                </a:solidFill>
                <a:latin typeface="Tahoma"/>
              </a:rPr>
              <a:t>Code 0 to 9</a:t>
            </a:r>
            <a:endParaRPr/>
          </a:p>
          <a:p>
            <a:pPr>
              <a:lnSpc>
                <a:spcPct val="100000"/>
              </a:lnSpc>
            </a:pPr>
            <a:r>
              <a:rPr lang="en-US" sz="2400">
                <a:solidFill>
                  <a:srgbClr val="000000"/>
                </a:solidFill>
                <a:latin typeface="Tahoma"/>
              </a:rPr>
              <a:t>Channel +</a:t>
            </a:r>
            <a:r>
              <a:rPr lang="en-US" sz="2400">
                <a:solidFill>
                  <a:srgbClr val="000000"/>
                </a:solidFill>
                <a:latin typeface="Tahoma"/>
              </a:rPr>
              <a:t>	</a:t>
            </a:r>
            <a:r>
              <a:rPr lang="en-US" sz="2400">
                <a:solidFill>
                  <a:srgbClr val="000000"/>
                </a:solidFill>
                <a:latin typeface="Tahoma"/>
              </a:rPr>
              <a:t>	</a:t>
            </a:r>
            <a:r>
              <a:rPr lang="en-US" sz="2400">
                <a:solidFill>
                  <a:srgbClr val="000000"/>
                </a:solidFill>
                <a:latin typeface="Tahoma"/>
              </a:rPr>
              <a:t>- </a:t>
            </a:r>
            <a:r>
              <a:rPr lang="en-US" sz="2400">
                <a:solidFill>
                  <a:srgbClr val="7030a0"/>
                </a:solidFill>
                <a:latin typeface="Tahoma"/>
              </a:rPr>
              <a:t>Code 0x20</a:t>
            </a:r>
            <a:endParaRPr/>
          </a:p>
          <a:p>
            <a:pPr>
              <a:lnSpc>
                <a:spcPct val="100000"/>
              </a:lnSpc>
            </a:pPr>
            <a:r>
              <a:rPr lang="en-US" sz="2400">
                <a:solidFill>
                  <a:srgbClr val="000000"/>
                </a:solidFill>
                <a:latin typeface="Tahoma"/>
              </a:rPr>
              <a:t>Channel -</a:t>
            </a:r>
            <a:r>
              <a:rPr lang="en-US" sz="2400">
                <a:solidFill>
                  <a:srgbClr val="000000"/>
                </a:solidFill>
                <a:latin typeface="Tahoma"/>
              </a:rPr>
              <a:t>	</a:t>
            </a:r>
            <a:r>
              <a:rPr lang="en-US" sz="2400">
                <a:solidFill>
                  <a:srgbClr val="000000"/>
                </a:solidFill>
                <a:latin typeface="Tahoma"/>
              </a:rPr>
              <a:t>	</a:t>
            </a:r>
            <a:r>
              <a:rPr lang="en-US" sz="2400">
                <a:solidFill>
                  <a:srgbClr val="000000"/>
                </a:solidFill>
                <a:latin typeface="Tahoma"/>
              </a:rPr>
              <a:t>- </a:t>
            </a:r>
            <a:r>
              <a:rPr lang="en-US" sz="2400">
                <a:solidFill>
                  <a:srgbClr val="7030a0"/>
                </a:solidFill>
                <a:latin typeface="Tahoma"/>
              </a:rPr>
              <a:t>Code 0x21</a:t>
            </a:r>
            <a:endParaRPr/>
          </a:p>
          <a:p>
            <a:pPr>
              <a:lnSpc>
                <a:spcPct val="100000"/>
              </a:lnSpc>
            </a:pPr>
            <a:r>
              <a:rPr lang="en-US" sz="2400">
                <a:solidFill>
                  <a:srgbClr val="000000"/>
                </a:solidFill>
                <a:latin typeface="Tahoma"/>
              </a:rPr>
              <a:t>Volume+</a:t>
            </a:r>
            <a:r>
              <a:rPr lang="en-US" sz="2400">
                <a:solidFill>
                  <a:srgbClr val="000000"/>
                </a:solidFill>
                <a:latin typeface="Tahoma"/>
              </a:rPr>
              <a:t>	</a:t>
            </a:r>
            <a:r>
              <a:rPr lang="en-US" sz="2400">
                <a:solidFill>
                  <a:srgbClr val="000000"/>
                </a:solidFill>
                <a:latin typeface="Tahoma"/>
              </a:rPr>
              <a:t>	</a:t>
            </a:r>
            <a:r>
              <a:rPr lang="en-US" sz="2400">
                <a:solidFill>
                  <a:srgbClr val="000000"/>
                </a:solidFill>
                <a:latin typeface="Tahoma"/>
              </a:rPr>
              <a:t>- </a:t>
            </a:r>
            <a:r>
              <a:rPr lang="en-US" sz="2400">
                <a:solidFill>
                  <a:srgbClr val="7030a0"/>
                </a:solidFill>
                <a:latin typeface="Tahoma"/>
              </a:rPr>
              <a:t>Code 0x10</a:t>
            </a:r>
            <a:endParaRPr/>
          </a:p>
          <a:p>
            <a:pPr>
              <a:lnSpc>
                <a:spcPct val="100000"/>
              </a:lnSpc>
            </a:pPr>
            <a:r>
              <a:rPr lang="en-US" sz="2400">
                <a:solidFill>
                  <a:srgbClr val="000000"/>
                </a:solidFill>
                <a:latin typeface="Tahoma"/>
              </a:rPr>
              <a:t>Volume-</a:t>
            </a:r>
            <a:r>
              <a:rPr lang="en-US" sz="2400">
                <a:solidFill>
                  <a:srgbClr val="000000"/>
                </a:solidFill>
                <a:latin typeface="Tahoma"/>
              </a:rPr>
              <a:t>	</a:t>
            </a:r>
            <a:r>
              <a:rPr lang="en-US" sz="2400">
                <a:solidFill>
                  <a:srgbClr val="000000"/>
                </a:solidFill>
                <a:latin typeface="Tahoma"/>
              </a:rPr>
              <a:t>	</a:t>
            </a:r>
            <a:r>
              <a:rPr lang="en-US" sz="2400">
                <a:solidFill>
                  <a:srgbClr val="000000"/>
                </a:solidFill>
                <a:latin typeface="Tahoma"/>
              </a:rPr>
              <a:t>- </a:t>
            </a:r>
            <a:r>
              <a:rPr lang="en-US" sz="2400">
                <a:solidFill>
                  <a:srgbClr val="7030a0"/>
                </a:solidFill>
                <a:latin typeface="Tahoma"/>
              </a:rPr>
              <a:t>Code 0x11</a:t>
            </a:r>
            <a:endParaRPr/>
          </a:p>
          <a:p>
            <a:pPr>
              <a:lnSpc>
                <a:spcPct val="100000"/>
              </a:lnSpc>
            </a:pPr>
            <a:r>
              <a:rPr lang="en-US" sz="2400">
                <a:solidFill>
                  <a:srgbClr val="000000"/>
                </a:solidFill>
                <a:latin typeface="Tahoma"/>
              </a:rPr>
              <a:t>MENU</a:t>
            </a:r>
            <a:r>
              <a:rPr lang="en-US" sz="2400">
                <a:solidFill>
                  <a:srgbClr val="000000"/>
                </a:solidFill>
                <a:latin typeface="Tahoma"/>
              </a:rPr>
              <a:t>	</a:t>
            </a:r>
            <a:r>
              <a:rPr lang="en-US" sz="2400">
                <a:solidFill>
                  <a:srgbClr val="000000"/>
                </a:solidFill>
                <a:latin typeface="Tahoma"/>
              </a:rPr>
              <a:t>	</a:t>
            </a:r>
            <a:r>
              <a:rPr lang="en-US" sz="2400">
                <a:solidFill>
                  <a:srgbClr val="000000"/>
                </a:solidFill>
                <a:latin typeface="Tahoma"/>
              </a:rPr>
              <a:t>	</a:t>
            </a:r>
            <a:r>
              <a:rPr lang="en-US" sz="2400">
                <a:solidFill>
                  <a:srgbClr val="000000"/>
                </a:solidFill>
                <a:latin typeface="Tahoma"/>
              </a:rPr>
              <a:t>- </a:t>
            </a:r>
            <a:r>
              <a:rPr lang="en-US" sz="2400">
                <a:solidFill>
                  <a:srgbClr val="7030a0"/>
                </a:solidFill>
                <a:latin typeface="Tahoma"/>
              </a:rPr>
              <a:t>Code 0x3B</a:t>
            </a:r>
            <a:endParaRPr/>
          </a:p>
          <a:p>
            <a:pPr>
              <a:lnSpc>
                <a:spcPct val="100000"/>
              </a:lnSpc>
            </a:pPr>
            <a:r>
              <a:rPr lang="en-US" sz="2400">
                <a:solidFill>
                  <a:srgbClr val="000000"/>
                </a:solidFill>
                <a:latin typeface="Tahoma"/>
              </a:rPr>
              <a:t>DISP</a:t>
            </a:r>
            <a:r>
              <a:rPr lang="en-US" sz="2400">
                <a:solidFill>
                  <a:srgbClr val="000000"/>
                </a:solidFill>
                <a:latin typeface="Tahoma"/>
              </a:rPr>
              <a:t>	</a:t>
            </a:r>
            <a:r>
              <a:rPr lang="en-US" sz="2400">
                <a:solidFill>
                  <a:srgbClr val="000000"/>
                </a:solidFill>
                <a:latin typeface="Tahoma"/>
              </a:rPr>
              <a:t>	</a:t>
            </a:r>
            <a:r>
              <a:rPr lang="en-US" sz="2400">
                <a:solidFill>
                  <a:srgbClr val="000000"/>
                </a:solidFill>
                <a:latin typeface="Tahoma"/>
              </a:rPr>
              <a:t>	</a:t>
            </a:r>
            <a:r>
              <a:rPr lang="en-US" sz="2400">
                <a:solidFill>
                  <a:srgbClr val="000000"/>
                </a:solidFill>
                <a:latin typeface="Tahoma"/>
              </a:rPr>
              <a:t>- </a:t>
            </a:r>
            <a:r>
              <a:rPr lang="en-US" sz="2400">
                <a:solidFill>
                  <a:srgbClr val="7030a0"/>
                </a:solidFill>
                <a:latin typeface="Tahoma"/>
              </a:rPr>
              <a:t>Code 0x0F</a:t>
            </a:r>
            <a:endParaRPr/>
          </a:p>
          <a:p>
            <a:pPr>
              <a:lnSpc>
                <a:spcPct val="100000"/>
              </a:lnSpc>
            </a:pPr>
            <a:r>
              <a:rPr lang="en-US" sz="2400">
                <a:solidFill>
                  <a:srgbClr val="000000"/>
                </a:solidFill>
                <a:latin typeface="Tahoma"/>
              </a:rPr>
              <a:t>PP</a:t>
            </a:r>
            <a:r>
              <a:rPr lang="en-US" sz="2400">
                <a:solidFill>
                  <a:srgbClr val="000000"/>
                </a:solidFill>
                <a:latin typeface="Tahoma"/>
              </a:rPr>
              <a:t>	</a:t>
            </a:r>
            <a:r>
              <a:rPr lang="en-US" sz="2400">
                <a:solidFill>
                  <a:srgbClr val="000000"/>
                </a:solidFill>
                <a:latin typeface="Tahoma"/>
              </a:rPr>
              <a:t> </a:t>
            </a:r>
            <a:r>
              <a:rPr lang="en-US" sz="2400">
                <a:solidFill>
                  <a:srgbClr val="000000"/>
                </a:solidFill>
                <a:latin typeface="Tahoma"/>
              </a:rPr>
              <a:t>	</a:t>
            </a:r>
            <a:r>
              <a:rPr lang="en-US" sz="2400">
                <a:solidFill>
                  <a:srgbClr val="000000"/>
                </a:solidFill>
                <a:latin typeface="Tahoma"/>
              </a:rPr>
              <a:t>	</a:t>
            </a:r>
            <a:r>
              <a:rPr lang="en-US" sz="2400">
                <a:solidFill>
                  <a:srgbClr val="000000"/>
                </a:solidFill>
                <a:latin typeface="Tahoma"/>
              </a:rPr>
              <a:t>	</a:t>
            </a:r>
            <a:r>
              <a:rPr lang="en-US" sz="2400">
                <a:solidFill>
                  <a:srgbClr val="000000"/>
                </a:solidFill>
                <a:latin typeface="Tahoma"/>
              </a:rPr>
              <a:t>- </a:t>
            </a:r>
            <a:r>
              <a:rPr lang="en-US" sz="2400">
                <a:solidFill>
                  <a:srgbClr val="7030a0"/>
                </a:solidFill>
                <a:latin typeface="Tahoma"/>
              </a:rPr>
              <a:t>Code 0x0E</a:t>
            </a:r>
            <a:endParaRPr/>
          </a:p>
          <a:p>
            <a:pPr>
              <a:lnSpc>
                <a:spcPct val="100000"/>
              </a:lnSpc>
            </a:pPr>
            <a:r>
              <a:rPr lang="en-US" sz="2400">
                <a:solidFill>
                  <a:srgbClr val="000000"/>
                </a:solidFill>
                <a:latin typeface="Tahoma"/>
              </a:rPr>
              <a:t>ALT</a:t>
            </a:r>
            <a:r>
              <a:rPr lang="en-US" sz="2400">
                <a:solidFill>
                  <a:srgbClr val="000000"/>
                </a:solidFill>
                <a:latin typeface="Tahoma"/>
              </a:rPr>
              <a:t>	</a:t>
            </a:r>
            <a:r>
              <a:rPr lang="en-US" sz="2400">
                <a:solidFill>
                  <a:srgbClr val="000000"/>
                </a:solidFill>
                <a:latin typeface="Tahoma"/>
              </a:rPr>
              <a:t> </a:t>
            </a:r>
            <a:r>
              <a:rPr lang="en-US" sz="2400">
                <a:solidFill>
                  <a:srgbClr val="000000"/>
                </a:solidFill>
                <a:latin typeface="Tahoma"/>
              </a:rPr>
              <a:t>	</a:t>
            </a:r>
            <a:r>
              <a:rPr lang="en-US" sz="2400">
                <a:solidFill>
                  <a:srgbClr val="000000"/>
                </a:solidFill>
                <a:latin typeface="Tahoma"/>
              </a:rPr>
              <a:t>	</a:t>
            </a:r>
            <a:r>
              <a:rPr lang="en-US" sz="2400">
                <a:solidFill>
                  <a:srgbClr val="000000"/>
                </a:solidFill>
                <a:latin typeface="Tahoma"/>
              </a:rPr>
              <a:t>- </a:t>
            </a:r>
            <a:r>
              <a:rPr lang="en-US" sz="2400">
                <a:solidFill>
                  <a:srgbClr val="7030a0"/>
                </a:solidFill>
                <a:latin typeface="Tahoma"/>
              </a:rPr>
              <a:t>Code 0x22</a:t>
            </a:r>
            <a:endParaRPr/>
          </a:p>
          <a:p>
            <a:pPr>
              <a:lnSpc>
                <a:spcPct val="100000"/>
              </a:lnSpc>
            </a:pPr>
            <a:r>
              <a:rPr lang="en-US" sz="2400">
                <a:solidFill>
                  <a:srgbClr val="000000"/>
                </a:solidFill>
                <a:latin typeface="Tahoma"/>
              </a:rPr>
              <a:t>AV</a:t>
            </a:r>
            <a:r>
              <a:rPr lang="en-US" sz="2400">
                <a:solidFill>
                  <a:srgbClr val="000000"/>
                </a:solidFill>
                <a:latin typeface="Tahoma"/>
              </a:rPr>
              <a:t>	</a:t>
            </a:r>
            <a:r>
              <a:rPr lang="en-US" sz="2400">
                <a:solidFill>
                  <a:srgbClr val="000000"/>
                </a:solidFill>
                <a:latin typeface="Tahoma"/>
              </a:rPr>
              <a:t> </a:t>
            </a:r>
            <a:r>
              <a:rPr lang="en-US" sz="2400">
                <a:solidFill>
                  <a:srgbClr val="000000"/>
                </a:solidFill>
                <a:latin typeface="Tahoma"/>
              </a:rPr>
              <a:t>	</a:t>
            </a:r>
            <a:r>
              <a:rPr lang="en-US" sz="2400">
                <a:solidFill>
                  <a:srgbClr val="000000"/>
                </a:solidFill>
                <a:latin typeface="Tahoma"/>
              </a:rPr>
              <a:t>	</a:t>
            </a:r>
            <a:r>
              <a:rPr lang="en-US" sz="2400">
                <a:solidFill>
                  <a:srgbClr val="000000"/>
                </a:solidFill>
                <a:latin typeface="Tahoma"/>
              </a:rPr>
              <a:t>- </a:t>
            </a:r>
            <a:r>
              <a:rPr lang="en-US" sz="2400">
                <a:solidFill>
                  <a:srgbClr val="7030a0"/>
                </a:solidFill>
                <a:latin typeface="Tahoma"/>
              </a:rPr>
              <a:t>Code 0x38</a:t>
            </a:r>
            <a:endParaRPr/>
          </a:p>
          <a:p>
            <a:pPr>
              <a:lnSpc>
                <a:spcPct val="100000"/>
              </a:lnSpc>
            </a:pPr>
            <a:r>
              <a:rPr lang="en-US" sz="2400">
                <a:solidFill>
                  <a:srgbClr val="000000"/>
                </a:solidFill>
                <a:latin typeface="Tahoma"/>
              </a:rPr>
              <a:t>SFX</a:t>
            </a:r>
            <a:r>
              <a:rPr lang="en-US" sz="2400">
                <a:solidFill>
                  <a:srgbClr val="000000"/>
                </a:solidFill>
                <a:latin typeface="Tahoma"/>
              </a:rPr>
              <a:t>	</a:t>
            </a:r>
            <a:r>
              <a:rPr lang="en-US" sz="2400">
                <a:solidFill>
                  <a:srgbClr val="000000"/>
                </a:solidFill>
                <a:latin typeface="Tahoma"/>
              </a:rPr>
              <a:t> </a:t>
            </a:r>
            <a:r>
              <a:rPr lang="en-US" sz="2400">
                <a:solidFill>
                  <a:srgbClr val="000000"/>
                </a:solidFill>
                <a:latin typeface="Tahoma"/>
              </a:rPr>
              <a:t>	</a:t>
            </a:r>
            <a:r>
              <a:rPr lang="en-US" sz="2400">
                <a:solidFill>
                  <a:srgbClr val="000000"/>
                </a:solidFill>
                <a:latin typeface="Tahoma"/>
              </a:rPr>
              <a:t>	</a:t>
            </a:r>
            <a:r>
              <a:rPr lang="en-US" sz="2400">
                <a:solidFill>
                  <a:srgbClr val="000000"/>
                </a:solidFill>
                <a:latin typeface="Tahoma"/>
              </a:rPr>
              <a:t>- </a:t>
            </a:r>
            <a:r>
              <a:rPr lang="en-US" sz="2400">
                <a:solidFill>
                  <a:srgbClr val="7030a0"/>
                </a:solidFill>
                <a:latin typeface="Tahoma"/>
              </a:rPr>
              <a:t>Code 0x24</a:t>
            </a:r>
            <a:endParaRPr/>
          </a:p>
          <a:p>
            <a:pPr>
              <a:lnSpc>
                <a:spcPct val="100000"/>
              </a:lnSpc>
            </a:pPr>
            <a:r>
              <a:rPr lang="en-US" sz="2400">
                <a:solidFill>
                  <a:srgbClr val="000000"/>
                </a:solidFill>
                <a:latin typeface="Tahoma"/>
              </a:rPr>
              <a:t>SEARCH </a:t>
            </a:r>
            <a:r>
              <a:rPr lang="en-US" sz="2400">
                <a:solidFill>
                  <a:srgbClr val="000000"/>
                </a:solidFill>
                <a:latin typeface="Tahoma"/>
              </a:rPr>
              <a:t>	</a:t>
            </a:r>
            <a:r>
              <a:rPr lang="en-US" sz="2400">
                <a:solidFill>
                  <a:srgbClr val="000000"/>
                </a:solidFill>
                <a:latin typeface="Tahoma"/>
              </a:rPr>
              <a:t>	</a:t>
            </a:r>
            <a:r>
              <a:rPr lang="en-US" sz="2400">
                <a:solidFill>
                  <a:srgbClr val="000000"/>
                </a:solidFill>
                <a:latin typeface="Tahoma"/>
              </a:rPr>
              <a:t>- </a:t>
            </a:r>
            <a:r>
              <a:rPr lang="en-US" sz="2400">
                <a:solidFill>
                  <a:srgbClr val="7030a0"/>
                </a:solidFill>
                <a:latin typeface="Tahoma"/>
              </a:rPr>
              <a:t>Code 0x1E</a:t>
            </a:r>
            <a:endParaRPr/>
          </a:p>
          <a:p>
            <a:pPr>
              <a:lnSpc>
                <a:spcPct val="100000"/>
              </a:lnSpc>
            </a:pPr>
            <a:r>
              <a:rPr lang="en-US" sz="2400">
                <a:solidFill>
                  <a:srgbClr val="000000"/>
                </a:solidFill>
                <a:latin typeface="Tahoma"/>
              </a:rPr>
              <a:t>STORE </a:t>
            </a:r>
            <a:r>
              <a:rPr lang="en-US" sz="2400">
                <a:solidFill>
                  <a:srgbClr val="000000"/>
                </a:solidFill>
                <a:latin typeface="Tahoma"/>
              </a:rPr>
              <a:t>	</a:t>
            </a:r>
            <a:r>
              <a:rPr lang="en-US" sz="2400">
                <a:solidFill>
                  <a:srgbClr val="000000"/>
                </a:solidFill>
                <a:latin typeface="Tahoma"/>
              </a:rPr>
              <a:t>	</a:t>
            </a:r>
            <a:r>
              <a:rPr lang="en-US" sz="2400">
                <a:solidFill>
                  <a:srgbClr val="000000"/>
                </a:solidFill>
                <a:latin typeface="Tahoma"/>
              </a:rPr>
              <a:t>- </a:t>
            </a:r>
            <a:r>
              <a:rPr lang="en-US" sz="2400">
                <a:solidFill>
                  <a:srgbClr val="7030a0"/>
                </a:solidFill>
                <a:latin typeface="Tahoma"/>
              </a:rPr>
              <a:t>Code 0x29</a:t>
            </a:r>
            <a:endParaRPr/>
          </a:p>
          <a:p>
            <a:pPr>
              <a:lnSpc>
                <a:spcPct val="100000"/>
              </a:lnSpc>
            </a:pPr>
            <a:endParaRPr/>
          </a:p>
          <a:p>
            <a:pPr>
              <a:lnSpc>
                <a:spcPct val="100000"/>
              </a:lnSpc>
            </a:pPr>
            <a:endParaRPr/>
          </a:p>
          <a:p>
            <a:pPr>
              <a:lnSpc>
                <a:spcPct val="100000"/>
              </a:lnSpc>
            </a:pPr>
            <a:endParaRPr/>
          </a:p>
        </p:txBody>
      </p:sp>
    </p:spTree>
  </p:cSld>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8" name="TextShape 1"/>
          <p:cNvSpPr txBox="1"/>
          <p:nvPr/>
        </p:nvSpPr>
        <p:spPr>
          <a:xfrm>
            <a:off x="1150920" y="214200"/>
            <a:ext cx="7792560" cy="928440"/>
          </a:xfrm>
          <a:prstGeom prst="rect">
            <a:avLst/>
          </a:prstGeom>
        </p:spPr>
        <p:txBody>
          <a:bodyPr/>
          <a:p>
            <a:pPr>
              <a:lnSpc>
                <a:spcPct val="100000"/>
              </a:lnSpc>
            </a:pPr>
            <a:r>
              <a:rPr lang="en-US" sz="4400">
                <a:solidFill>
                  <a:srgbClr val="333399"/>
                </a:solidFill>
                <a:latin typeface="Tahoma"/>
              </a:rPr>
              <a:t>Test your TV Remote</a:t>
            </a:r>
            <a:endParaRPr/>
          </a:p>
        </p:txBody>
      </p:sp>
      <p:sp>
        <p:nvSpPr>
          <p:cNvPr id="299" name="TextShape 2"/>
          <p:cNvSpPr txBox="1"/>
          <p:nvPr/>
        </p:nvSpPr>
        <p:spPr>
          <a:xfrm>
            <a:off x="228600" y="2017800"/>
            <a:ext cx="8726040" cy="4458960"/>
          </a:xfrm>
          <a:prstGeom prst="rect">
            <a:avLst/>
          </a:prstGeom>
        </p:spPr>
        <p:txBody>
          <a:bodyPr/>
          <a:p>
            <a:pPr>
              <a:lnSpc>
                <a:spcPct val="100000"/>
              </a:lnSpc>
            </a:pPr>
            <a:r>
              <a:rPr lang="en-US" sz="3200">
                <a:solidFill>
                  <a:srgbClr val="000000"/>
                </a:solidFill>
                <a:latin typeface="Tahoma"/>
              </a:rPr>
              <a:t>Use sketch “my_first_RC5_code.ino”</a:t>
            </a:r>
            <a:endParaRPr/>
          </a:p>
          <a:p>
            <a:pPr>
              <a:lnSpc>
                <a:spcPct val="100000"/>
              </a:lnSpc>
              <a:buSzPct val="60000"/>
              <a:buFont typeface="Wingdings" charset="2"/>
              <a:buChar char=""/>
            </a:pPr>
            <a:r>
              <a:rPr lang="en-US" sz="3200">
                <a:solidFill>
                  <a:srgbClr val="000000"/>
                </a:solidFill>
                <a:latin typeface="Tahoma"/>
              </a:rPr>
              <a:t>Press each key and check its code.</a:t>
            </a:r>
            <a:endParaRPr/>
          </a:p>
          <a:p>
            <a:pPr>
              <a:lnSpc>
                <a:spcPct val="100000"/>
              </a:lnSpc>
              <a:buSzPct val="60000"/>
              <a:buFont typeface="Wingdings" charset="2"/>
              <a:buChar char=""/>
            </a:pPr>
            <a:r>
              <a:rPr lang="en-US" sz="3200">
                <a:solidFill>
                  <a:srgbClr val="000000"/>
                </a:solidFill>
                <a:latin typeface="Tahoma"/>
              </a:rPr>
              <a:t>Note that one key action may result in 2-3 codes being generated of same value</a:t>
            </a:r>
            <a:endParaRPr/>
          </a:p>
          <a:p>
            <a:pPr>
              <a:lnSpc>
                <a:spcPct val="100000"/>
              </a:lnSpc>
              <a:buSzPct val="60000"/>
              <a:buFont typeface="Wingdings" charset="2"/>
              <a:buChar char=""/>
            </a:pPr>
            <a:r>
              <a:rPr lang="en-US" sz="3200">
                <a:solidFill>
                  <a:srgbClr val="000000"/>
                </a:solidFill>
                <a:latin typeface="Tahoma"/>
              </a:rPr>
              <a:t>You can squelch these by inserting a 500 to 1000 ms delay in receiving function</a:t>
            </a:r>
            <a:endParaRPr/>
          </a:p>
          <a:p>
            <a:pPr>
              <a:lnSpc>
                <a:spcPct val="100000"/>
              </a:lnSpc>
              <a:buSzPct val="60000"/>
              <a:buFont typeface="Wingdings" charset="2"/>
              <a:buChar char=""/>
            </a:pPr>
            <a:r>
              <a:rPr lang="en-US" sz="3200">
                <a:solidFill>
                  <a:srgbClr val="000000"/>
                </a:solidFill>
                <a:latin typeface="Tahoma"/>
              </a:rPr>
              <a:t>Some codes have 0x800 added to it. So we detect and subtract to normalize.</a:t>
            </a:r>
            <a:endParaRPr/>
          </a:p>
          <a:p>
            <a:pPr>
              <a:lnSpc>
                <a:spcPct val="100000"/>
              </a:lnSpc>
            </a:pPr>
            <a:endParaRPr/>
          </a:p>
        </p:txBody>
      </p:sp>
    </p:spTree>
  </p:cSld>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0" name="TextShape 1"/>
          <p:cNvSpPr txBox="1"/>
          <p:nvPr/>
        </p:nvSpPr>
        <p:spPr>
          <a:xfrm>
            <a:off x="1523880" y="76320"/>
            <a:ext cx="7419600" cy="928440"/>
          </a:xfrm>
          <a:prstGeom prst="rect">
            <a:avLst/>
          </a:prstGeom>
        </p:spPr>
        <p:txBody>
          <a:bodyPr/>
          <a:p>
            <a:pPr>
              <a:lnSpc>
                <a:spcPct val="100000"/>
              </a:lnSpc>
            </a:pPr>
            <a:r>
              <a:rPr lang="en-US" sz="4400">
                <a:solidFill>
                  <a:srgbClr val="333399"/>
                </a:solidFill>
                <a:latin typeface="Tahoma"/>
              </a:rPr>
              <a:t>Practical Use of TV remote-</a:t>
            </a:r>
            <a:r>
              <a:rPr lang="en-US" sz="4400">
                <a:solidFill>
                  <a:srgbClr val="333399"/>
                </a:solidFill>
                <a:latin typeface="Tahoma"/>
              </a:rPr>
              <a:t>
</a:t>
            </a:r>
            <a:r>
              <a:rPr lang="en-US" sz="4400">
                <a:solidFill>
                  <a:srgbClr val="333399"/>
                </a:solidFill>
                <a:latin typeface="Tahoma"/>
              </a:rPr>
              <a:t>Home Automation?</a:t>
            </a:r>
            <a:endParaRPr/>
          </a:p>
        </p:txBody>
      </p:sp>
      <p:sp>
        <p:nvSpPr>
          <p:cNvPr id="301" name="TextShape 2"/>
          <p:cNvSpPr txBox="1"/>
          <p:nvPr/>
        </p:nvSpPr>
        <p:spPr>
          <a:xfrm>
            <a:off x="228600" y="2017800"/>
            <a:ext cx="8726040" cy="4458960"/>
          </a:xfrm>
          <a:prstGeom prst="rect">
            <a:avLst/>
          </a:prstGeom>
        </p:spPr>
        <p:txBody>
          <a:bodyPr/>
          <a:p>
            <a:pPr>
              <a:lnSpc>
                <a:spcPct val="100000"/>
              </a:lnSpc>
            </a:pPr>
            <a:r>
              <a:rPr lang="en-US" sz="3200">
                <a:solidFill>
                  <a:srgbClr val="000000"/>
                </a:solidFill>
                <a:latin typeface="Tahoma"/>
              </a:rPr>
              <a:t>Use sketch </a:t>
            </a:r>
            <a:r>
              <a:rPr lang="en-US" sz="2400">
                <a:solidFill>
                  <a:srgbClr val="000000"/>
                </a:solidFill>
                <a:latin typeface="Tahoma"/>
              </a:rPr>
              <a:t>“TV_Remote_IRrecvdemo_demo_with_LCD.ino”</a:t>
            </a:r>
            <a:endParaRPr/>
          </a:p>
          <a:p>
            <a:pPr>
              <a:lnSpc>
                <a:spcPct val="100000"/>
              </a:lnSpc>
              <a:buSzPct val="60000"/>
              <a:buFont typeface="Wingdings" charset="2"/>
              <a:buChar char=""/>
            </a:pPr>
            <a:r>
              <a:rPr lang="en-US" sz="3200">
                <a:solidFill>
                  <a:srgbClr val="000000"/>
                </a:solidFill>
                <a:latin typeface="Tahoma"/>
              </a:rPr>
              <a:t>Press each key and check its code.</a:t>
            </a:r>
            <a:endParaRPr/>
          </a:p>
          <a:p>
            <a:pPr>
              <a:lnSpc>
                <a:spcPct val="100000"/>
              </a:lnSpc>
              <a:buSzPct val="60000"/>
              <a:buFont typeface="Wingdings" charset="2"/>
              <a:buChar char=""/>
            </a:pPr>
            <a:r>
              <a:rPr lang="en-US" sz="3200">
                <a:solidFill>
                  <a:srgbClr val="000000"/>
                </a:solidFill>
                <a:latin typeface="Tahoma"/>
              </a:rPr>
              <a:t>Note that P+ and P- keys affect Led selected and VOL+ and Vol- keys affect intesity of selected LED.</a:t>
            </a:r>
            <a:endParaRPr/>
          </a:p>
          <a:p>
            <a:pPr>
              <a:lnSpc>
                <a:spcPct val="100000"/>
              </a:lnSpc>
              <a:buSzPct val="60000"/>
              <a:buFont typeface="Wingdings" charset="2"/>
              <a:buChar char=""/>
            </a:pPr>
            <a:r>
              <a:rPr lang="en-US" sz="3200">
                <a:solidFill>
                  <a:srgbClr val="000000"/>
                </a:solidFill>
                <a:latin typeface="Tahoma"/>
              </a:rPr>
              <a:t>Check that LCD display shows the Led selected and intensity of all 3 LEDs as a PWM number between 0 to 255 in steps of 255.</a:t>
            </a:r>
            <a:endParaRPr/>
          </a:p>
        </p:txBody>
      </p:sp>
    </p:spTree>
  </p:cSld>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2" name="TextShape 1"/>
          <p:cNvSpPr txBox="1"/>
          <p:nvPr/>
        </p:nvSpPr>
        <p:spPr>
          <a:xfrm>
            <a:off x="228600" y="2590920"/>
            <a:ext cx="8726040" cy="3541320"/>
          </a:xfrm>
          <a:prstGeom prst="rect">
            <a:avLst/>
          </a:prstGeom>
        </p:spPr>
        <p:txBody>
          <a:bodyPr/>
          <a:p>
            <a:pPr algn="ctr">
              <a:lnSpc>
                <a:spcPct val="100000"/>
              </a:lnSpc>
            </a:pPr>
            <a:r>
              <a:rPr lang="en-US" sz="5400">
                <a:solidFill>
                  <a:srgbClr val="000000"/>
                </a:solidFill>
                <a:latin typeface="Tahoma"/>
              </a:rPr>
              <a:t>7. Sensor   Reading</a:t>
            </a:r>
            <a:endParaRPr/>
          </a:p>
          <a:p>
            <a:pPr algn="ctr">
              <a:lnSpc>
                <a:spcPct val="100000"/>
              </a:lnSpc>
            </a:pPr>
            <a:endParaRPr/>
          </a:p>
          <a:p>
            <a:pPr algn="ctr">
              <a:lnSpc>
                <a:spcPct val="100000"/>
              </a:lnSpc>
            </a:pPr>
            <a:r>
              <a:rPr lang="en-US" sz="3900">
                <a:solidFill>
                  <a:srgbClr val="000000"/>
                </a:solidFill>
                <a:latin typeface="Tahoma"/>
              </a:rPr>
              <a:t>(Temperature &amp; Light parameter measurement and signal processing)</a:t>
            </a:r>
            <a:endParaRPr/>
          </a:p>
        </p:txBody>
      </p:sp>
    </p:spTree>
  </p:cSld>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3" name="TextShape 1"/>
          <p:cNvSpPr txBox="1"/>
          <p:nvPr/>
        </p:nvSpPr>
        <p:spPr>
          <a:xfrm>
            <a:off x="152280" y="0"/>
            <a:ext cx="8791200" cy="775800"/>
          </a:xfrm>
          <a:prstGeom prst="rect">
            <a:avLst/>
          </a:prstGeom>
        </p:spPr>
        <p:txBody>
          <a:bodyPr/>
          <a:p>
            <a:pPr algn="ctr">
              <a:lnSpc>
                <a:spcPct val="100000"/>
              </a:lnSpc>
            </a:pPr>
            <a:r>
              <a:rPr lang="en-US" sz="4400">
                <a:solidFill>
                  <a:srgbClr val="333399"/>
                </a:solidFill>
                <a:latin typeface="Tahoma"/>
              </a:rPr>
              <a:t>Review</a:t>
            </a:r>
            <a:endParaRPr/>
          </a:p>
        </p:txBody>
      </p:sp>
      <p:sp>
        <p:nvSpPr>
          <p:cNvPr id="304" name="TextShape 2"/>
          <p:cNvSpPr txBox="1"/>
          <p:nvPr/>
        </p:nvSpPr>
        <p:spPr>
          <a:xfrm>
            <a:off x="228600" y="1905120"/>
            <a:ext cx="8726040" cy="4800240"/>
          </a:xfrm>
          <a:prstGeom prst="rect">
            <a:avLst/>
          </a:prstGeom>
        </p:spPr>
        <p:txBody>
          <a:bodyPr/>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