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61" r:id="rId3"/>
    <p:sldId id="258" r:id="rId4"/>
    <p:sldId id="259" r:id="rId5"/>
    <p:sldId id="257" r:id="rId6"/>
    <p:sldId id="262" r:id="rId7"/>
    <p:sldId id="263" r:id="rId8"/>
    <p:sldId id="260" r:id="rId9"/>
  </p:sldIdLst>
  <p:sldSz cx="9144000" cy="6858000" type="screen4x3"/>
  <p:notesSz cx="6858000" cy="9144000"/>
  <p:photoAlbum layout="1pic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6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4FED3-B749-45DA-BBAE-CAADB50ED282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76729-3EAB-4FD5-8527-475AB6AAC0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55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4F49590-337B-47DE-B304-58AECF6A7981}" type="datetimeFigureOut">
              <a:rPr lang="ko-KR" altLang="en-US" smtClean="0"/>
              <a:t>2018-10-31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EB0A94-DE04-4FF1-B418-8C72A9B5467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2" Type="http://schemas.microsoft.com/office/2007/relationships/media" Target="../media/media2.wav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av"/><Relationship Id="rId7" Type="http://schemas.openxmlformats.org/officeDocument/2006/relationships/image" Target="../media/image3.png"/><Relationship Id="rId2" Type="http://schemas.microsoft.com/office/2007/relationships/media" Target="../media/media3.wav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audio" Target="../media/media4.wav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microsoft.com/office/2007/relationships/media" Target="../media/media4.wav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5.wav"/><Relationship Id="rId7" Type="http://schemas.openxmlformats.org/officeDocument/2006/relationships/image" Target="../media/image17.jpg"/><Relationship Id="rId2" Type="http://schemas.microsoft.com/office/2007/relationships/media" Target="../media/media5.wav"/><Relationship Id="rId1" Type="http://schemas.openxmlformats.org/officeDocument/2006/relationships/tags" Target="../tags/tag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wav"/><Relationship Id="rId7" Type="http://schemas.openxmlformats.org/officeDocument/2006/relationships/image" Target="../media/image3.png"/><Relationship Id="rId2" Type="http://schemas.microsoft.com/office/2007/relationships/media" Target="../media/media6.wav"/><Relationship Id="rId1" Type="http://schemas.openxmlformats.org/officeDocument/2006/relationships/tags" Target="../tags/tag6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wav"/><Relationship Id="rId2" Type="http://schemas.microsoft.com/office/2007/relationships/media" Target="../media/media7.wav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wav"/><Relationship Id="rId2" Type="http://schemas.microsoft.com/office/2007/relationships/media" Target="../media/media8.wav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32976" cy="2999255"/>
          </a:xfrm>
        </p:spPr>
        <p:txBody>
          <a:bodyPr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>
                <a:solidFill>
                  <a:schemeClr val="accent1"/>
                </a:solidFill>
              </a:rPr>
              <a:t>레트로</a:t>
            </a:r>
            <a:r>
              <a:rPr lang="ko-KR" altLang="en-US" dirty="0" smtClean="0">
                <a:solidFill>
                  <a:schemeClr val="accent1"/>
                </a:solidFill>
              </a:rPr>
              <a:t> 콘솔 게임</a:t>
            </a:r>
            <a:r>
              <a:rPr lang="en-US" altLang="ko-KR" dirty="0" smtClean="0">
                <a:solidFill>
                  <a:schemeClr val="accent1"/>
                </a:solidFill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</a:rPr>
            </a:br>
            <a:r>
              <a:rPr lang="en-US" altLang="ko-KR" dirty="0" smtClean="0">
                <a:solidFill>
                  <a:schemeClr val="accent1"/>
                </a:solidFill>
              </a:rPr>
              <a:t>(Retro Console Games)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39952" y="4653136"/>
            <a:ext cx="4860032" cy="1719072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1404085 </a:t>
            </a:r>
            <a:r>
              <a:rPr lang="ko-KR" altLang="en-US" sz="2400" b="1" dirty="0" err="1" smtClean="0">
                <a:latin typeface="Cambria Math" panose="02040503050406030204" pitchFamily="18" charset="0"/>
              </a:rPr>
              <a:t>서훈민</a:t>
            </a:r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1404091  </a:t>
            </a:r>
            <a:r>
              <a:rPr lang="ko-KR" altLang="en-US" sz="2400" b="1" dirty="0" err="1" smtClean="0">
                <a:latin typeface="Cambria Math" panose="02040503050406030204" pitchFamily="18" charset="0"/>
              </a:rPr>
              <a:t>김락경</a:t>
            </a:r>
            <a:endParaRPr lang="en-US" altLang="ko-KR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1404097 </a:t>
            </a:r>
            <a:r>
              <a:rPr lang="ko-KR" altLang="en-US" sz="2400" b="1" dirty="0" smtClean="0">
                <a:latin typeface="Cambria Math" panose="02040503050406030204" pitchFamily="18" charset="0"/>
              </a:rPr>
              <a:t>정주호 </a:t>
            </a:r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1304054 </a:t>
            </a:r>
            <a:r>
              <a:rPr lang="ko-KR" altLang="en-US" sz="2400" b="1" dirty="0" smtClean="0">
                <a:latin typeface="Cambria Math" panose="02040503050406030204" pitchFamily="18" charset="0"/>
              </a:rPr>
              <a:t>김도현</a:t>
            </a:r>
            <a:endParaRPr lang="ko-KR" altLang="en-US" sz="2400" b="1" dirty="0">
              <a:latin typeface="Cambria Math" panose="020405030504060302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08920"/>
            <a:ext cx="3888432" cy="211454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오디오 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2"/>
    </mc:Choice>
    <mc:Fallback xmlns="">
      <p:transition spd="slow" advTm="5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43203"/>
              </p:ext>
            </p:extLst>
          </p:nvPr>
        </p:nvGraphicFramePr>
        <p:xfrm>
          <a:off x="428596" y="714356"/>
          <a:ext cx="5439548" cy="5185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9548"/>
              </a:tblGrid>
              <a:tr h="500065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45645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800" baseline="0" dirty="0" smtClean="0">
                          <a:solidFill>
                            <a:schemeClr val="accent1"/>
                          </a:solidFill>
                        </a:rPr>
                        <a:t>내부 제작 과정 </a:t>
                      </a:r>
                      <a:endParaRPr lang="en-US" altLang="ko-KR" sz="2800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2800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800" baseline="0" dirty="0" smtClean="0">
                          <a:solidFill>
                            <a:schemeClr val="accent1"/>
                          </a:solidFill>
                        </a:rPr>
                        <a:t>외부 제작 과정 </a:t>
                      </a:r>
                      <a:endParaRPr lang="en-US" altLang="ko-KR" sz="2800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2800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800" baseline="0" dirty="0" smtClean="0">
                          <a:solidFill>
                            <a:schemeClr val="accent1"/>
                          </a:solidFill>
                        </a:rPr>
                        <a:t>제작 의도 및 이유</a:t>
                      </a:r>
                      <a:endParaRPr lang="en-US" altLang="ko-KR" sz="2800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2800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800" baseline="0" dirty="0" smtClean="0">
                          <a:solidFill>
                            <a:schemeClr val="accent1"/>
                          </a:solidFill>
                        </a:rPr>
                        <a:t>프로젝트를 시행 중 애로사항</a:t>
                      </a:r>
                      <a:r>
                        <a:rPr lang="en-US" altLang="ko-KR" sz="2800" baseline="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2800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800" baseline="0" dirty="0" smtClean="0">
                          <a:solidFill>
                            <a:schemeClr val="accent1"/>
                          </a:solidFill>
                        </a:rPr>
                        <a:t>캡 </a:t>
                      </a:r>
                      <a:r>
                        <a:rPr lang="ko-KR" altLang="en-US" sz="2800" baseline="0" dirty="0" err="1" smtClean="0">
                          <a:solidFill>
                            <a:schemeClr val="accent1"/>
                          </a:solidFill>
                        </a:rPr>
                        <a:t>스톤</a:t>
                      </a:r>
                      <a:r>
                        <a:rPr lang="ko-KR" altLang="en-US" sz="2800" baseline="0" dirty="0" smtClean="0">
                          <a:solidFill>
                            <a:schemeClr val="accent1"/>
                          </a:solidFill>
                        </a:rPr>
                        <a:t> 디자인 전시회 </a:t>
                      </a:r>
                      <a:r>
                        <a:rPr lang="ko-KR" altLang="en-US" sz="2800" baseline="0" dirty="0" err="1" smtClean="0">
                          <a:solidFill>
                            <a:schemeClr val="accent1"/>
                          </a:solidFill>
                        </a:rPr>
                        <a:t>한줄후기</a:t>
                      </a:r>
                      <a:r>
                        <a:rPr lang="en-US" altLang="ko-KR" sz="28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28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325871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accent1"/>
                </a:solidFill>
              </a:rPr>
              <a:t>목차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95312"/>
            <a:ext cx="4191000" cy="262172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오디오 7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40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9"/>
    </mc:Choice>
    <mc:Fallback xmlns="">
      <p:transition spd="slow" advTm="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5565"/>
              </p:ext>
            </p:extLst>
          </p:nvPr>
        </p:nvGraphicFramePr>
        <p:xfrm>
          <a:off x="395536" y="1266116"/>
          <a:ext cx="4286280" cy="4545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0"/>
              </a:tblGrid>
              <a:tr h="4545645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kumimoji="0" lang="ko-KR" altLang="en-US" b="1" i="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라즈베리</a:t>
                      </a:r>
                      <a:r>
                        <a:rPr kumimoji="0" lang="ko-KR" altLang="en-US" b="1" i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파이 </a:t>
                      </a:r>
                      <a:r>
                        <a:rPr kumimoji="0" lang="ko-KR" altLang="en-US" b="1" i="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셋업</a:t>
                      </a:r>
                      <a:r>
                        <a:rPr kumimoji="0" lang="ko-KR" altLang="en-US" b="1" i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프로그램에서 옵션 설정</a:t>
                      </a:r>
                      <a:r>
                        <a:rPr kumimoji="0" lang="en-US" altLang="ko-KR" b="1" i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="1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PC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로 </a:t>
                      </a:r>
                      <a:r>
                        <a:rPr lang="ko-KR" altLang="en-US" b="1" baseline="0" dirty="0" err="1" smtClean="0">
                          <a:solidFill>
                            <a:schemeClr val="accent1"/>
                          </a:solidFill>
                        </a:rPr>
                        <a:t>레트로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 게임 파일들을 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USB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 안에 삽입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="1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baseline="0" dirty="0" err="1" smtClean="0">
                          <a:solidFill>
                            <a:schemeClr val="accent1"/>
                          </a:solidFill>
                        </a:rPr>
                        <a:t>라즈베리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 파이와 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USB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를 연결 후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,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  업데이트 확인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="1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각종 주변 장치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조이스틱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,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충전기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,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모니터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,</a:t>
                      </a:r>
                      <a:r>
                        <a:rPr lang="ko-KR" altLang="en-US" b="1" baseline="0" dirty="0" err="1" smtClean="0">
                          <a:solidFill>
                            <a:schemeClr val="accent1"/>
                          </a:solidFill>
                        </a:rPr>
                        <a:t>라즈베리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 파이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 연결 후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,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 실행 확인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="1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USB 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내부에 다운로드 받은 게임 파일에 진입 후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b="1" baseline="0" dirty="0" smtClean="0">
                          <a:solidFill>
                            <a:schemeClr val="accent1"/>
                          </a:solidFill>
                        </a:rPr>
                        <a:t>조작법 설정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 descr="캡처.PNG" title="그림) 라즈베리 소형 pc"/>
          <p:cNvPicPr>
            <a:picLocks noGrp="1" noChangeAspect="1"/>
          </p:cNvPicPr>
          <p:nvPr isPhoto="1"/>
        </p:nvPicPr>
        <p:blipFill>
          <a:blip r:embed="rId5">
            <a:lum/>
          </a:blip>
          <a:stretch>
            <a:fillRect/>
          </a:stretch>
        </p:blipFill>
        <p:spPr>
          <a:xfrm>
            <a:off x="4830290" y="1152868"/>
            <a:ext cx="3871505" cy="2184379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pic>
        <p:nvPicPr>
          <p:cNvPr id="5" name="그림 4" descr="캡처.PNG"/>
          <p:cNvPicPr>
            <a:picLocks noGrp="1" noChangeAspect="1"/>
          </p:cNvPicPr>
          <p:nvPr isPhoto="1"/>
        </p:nvPicPr>
        <p:blipFill>
          <a:blip r:embed="rId6"/>
          <a:stretch>
            <a:fillRect/>
          </a:stretch>
        </p:blipFill>
        <p:spPr>
          <a:xfrm>
            <a:off x="4844020" y="3645024"/>
            <a:ext cx="3871506" cy="2166737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857751" y="3337247"/>
            <a:ext cx="384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그림</a:t>
            </a:r>
            <a:r>
              <a:rPr lang="en-US" altLang="ko-KR" sz="1400" dirty="0" smtClean="0">
                <a:solidFill>
                  <a:schemeClr val="accent1"/>
                </a:solidFill>
              </a:rPr>
              <a:t>1) </a:t>
            </a:r>
            <a:r>
              <a:rPr lang="ko-KR" altLang="en-US" sz="1400" dirty="0" err="1" smtClean="0">
                <a:solidFill>
                  <a:schemeClr val="accent1"/>
                </a:solidFill>
              </a:rPr>
              <a:t>라즈베리</a:t>
            </a:r>
            <a:r>
              <a:rPr lang="ko-KR" altLang="en-US" sz="1400" dirty="0" smtClean="0">
                <a:solidFill>
                  <a:schemeClr val="accent1"/>
                </a:solidFill>
              </a:rPr>
              <a:t> 파이 소형 </a:t>
            </a:r>
            <a:r>
              <a:rPr lang="en-US" altLang="ko-KR" sz="1400" dirty="0" smtClean="0">
                <a:solidFill>
                  <a:schemeClr val="accent1"/>
                </a:solidFill>
              </a:rPr>
              <a:t>PC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482" y="5877272"/>
            <a:ext cx="402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그림</a:t>
            </a:r>
            <a:r>
              <a:rPr lang="en-US" altLang="ko-KR" sz="1400" dirty="0" smtClean="0">
                <a:solidFill>
                  <a:schemeClr val="accent1"/>
                </a:solidFill>
              </a:rPr>
              <a:t>2)</a:t>
            </a:r>
            <a:r>
              <a:rPr lang="ko-KR" altLang="en-US" sz="1400" dirty="0" smtClean="0">
                <a:solidFill>
                  <a:schemeClr val="accent1"/>
                </a:solidFill>
              </a:rPr>
              <a:t>게임기 내부에 설치된 </a:t>
            </a:r>
            <a:r>
              <a:rPr lang="en-US" altLang="ko-KR" sz="1400" dirty="0" smtClean="0">
                <a:solidFill>
                  <a:schemeClr val="accent1"/>
                </a:solidFill>
              </a:rPr>
              <a:t>OS</a:t>
            </a:r>
            <a:r>
              <a:rPr lang="ko-KR" altLang="en-US" sz="1400" dirty="0" smtClean="0">
                <a:solidFill>
                  <a:schemeClr val="accent1"/>
                </a:solidFill>
              </a:rPr>
              <a:t>인 </a:t>
            </a:r>
            <a:r>
              <a:rPr lang="ko-KR" altLang="en-US" sz="1400" dirty="0" err="1" smtClean="0">
                <a:solidFill>
                  <a:schemeClr val="accent1"/>
                </a:solidFill>
              </a:rPr>
              <a:t>레트로파</a:t>
            </a:r>
            <a:r>
              <a:rPr lang="ko-KR" altLang="en-US" sz="1400" dirty="0" err="1">
                <a:solidFill>
                  <a:schemeClr val="accent1"/>
                </a:solidFill>
              </a:rPr>
              <a:t>이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accent1"/>
                </a:solidFill>
              </a:rPr>
              <a:t>내부 제작 과정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8" name="오디오 7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5"/>
    </mc:Choice>
    <mc:Fallback xmlns="">
      <p:transition spd="slow" advTm="4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3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캡처.PNG"/>
          <p:cNvPicPr>
            <a:picLocks noGrp="1" noChangeAspect="1"/>
          </p:cNvPicPr>
          <p:nvPr isPhoto="1"/>
        </p:nvPicPr>
        <p:blipFill>
          <a:blip r:embed="rId5" cstate="print"/>
          <a:stretch>
            <a:fillRect/>
          </a:stretch>
        </p:blipFill>
        <p:spPr>
          <a:xfrm>
            <a:off x="571472" y="1071546"/>
            <a:ext cx="2214578" cy="1205516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4" name="TextBox 3"/>
          <p:cNvSpPr txBox="1"/>
          <p:nvPr/>
        </p:nvSpPr>
        <p:spPr>
          <a:xfrm>
            <a:off x="251520" y="285727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accent1"/>
                </a:solidFill>
              </a:rPr>
              <a:t>외부 제작 과정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7" name="그림 6" descr="캡처.PNG"/>
          <p:cNvPicPr>
            <a:picLocks noGrp="1" noChangeAspect="1"/>
          </p:cNvPicPr>
          <p:nvPr isPhoto="1"/>
        </p:nvPicPr>
        <p:blipFill>
          <a:blip r:embed="rId6" cstate="print"/>
          <a:stretch>
            <a:fillRect/>
          </a:stretch>
        </p:blipFill>
        <p:spPr>
          <a:xfrm>
            <a:off x="6429388" y="3000372"/>
            <a:ext cx="1990270" cy="1119527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8" name="TextBox 7"/>
          <p:cNvSpPr txBox="1"/>
          <p:nvPr/>
        </p:nvSpPr>
        <p:spPr>
          <a:xfrm>
            <a:off x="2944918" y="1520415"/>
            <a:ext cx="357190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7884" y="1428736"/>
            <a:ext cx="428628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▶</a:t>
            </a:r>
          </a:p>
        </p:txBody>
      </p:sp>
      <p:pic>
        <p:nvPicPr>
          <p:cNvPr id="10" name="그림 9" descr="캡처.PNG"/>
          <p:cNvPicPr>
            <a:picLocks noGrp="1" noChangeAspect="1"/>
          </p:cNvPicPr>
          <p:nvPr isPhoto="1"/>
        </p:nvPicPr>
        <p:blipFill>
          <a:blip r:embed="rId7" cstate="print"/>
          <a:stretch>
            <a:fillRect/>
          </a:stretch>
        </p:blipFill>
        <p:spPr>
          <a:xfrm>
            <a:off x="3500430" y="1071546"/>
            <a:ext cx="2001388" cy="1214446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11" name="TextBox 10"/>
          <p:cNvSpPr txBox="1"/>
          <p:nvPr/>
        </p:nvSpPr>
        <p:spPr>
          <a:xfrm>
            <a:off x="7210209" y="2558352"/>
            <a:ext cx="428628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▼ </a:t>
            </a:r>
          </a:p>
        </p:txBody>
      </p:sp>
      <p:pic>
        <p:nvPicPr>
          <p:cNvPr id="12" name="그림 11" descr="캡처.PNG"/>
          <p:cNvPicPr>
            <a:picLocks noGrp="1" noChangeAspect="1"/>
          </p:cNvPicPr>
          <p:nvPr isPhoto="1"/>
        </p:nvPicPr>
        <p:blipFill>
          <a:blip r:embed="rId8" cstate="print"/>
          <a:stretch>
            <a:fillRect/>
          </a:stretch>
        </p:blipFill>
        <p:spPr>
          <a:xfrm>
            <a:off x="6751035" y="785794"/>
            <a:ext cx="1214446" cy="178595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13" name="그림 12" descr="캡처.PNG"/>
          <p:cNvPicPr>
            <a:picLocks noGrp="1" noChangeAspect="1"/>
          </p:cNvPicPr>
          <p:nvPr isPhoto="1"/>
        </p:nvPicPr>
        <p:blipFill>
          <a:blip r:embed="rId9" cstate="print"/>
          <a:stretch>
            <a:fillRect/>
          </a:stretch>
        </p:blipFill>
        <p:spPr>
          <a:xfrm>
            <a:off x="3500430" y="2652892"/>
            <a:ext cx="1785950" cy="169665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14" name="그림 13" descr="캡처.PNG"/>
          <p:cNvPicPr>
            <a:picLocks noGrp="1" noChangeAspect="1"/>
          </p:cNvPicPr>
          <p:nvPr isPhoto="1"/>
        </p:nvPicPr>
        <p:blipFill>
          <a:blip r:embed="rId10" cstate="print"/>
          <a:stretch>
            <a:fillRect/>
          </a:stretch>
        </p:blipFill>
        <p:spPr>
          <a:xfrm>
            <a:off x="571472" y="2714620"/>
            <a:ext cx="2214578" cy="152979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15" name="TextBox 14"/>
          <p:cNvSpPr txBox="1"/>
          <p:nvPr/>
        </p:nvSpPr>
        <p:spPr>
          <a:xfrm>
            <a:off x="5786446" y="3357562"/>
            <a:ext cx="428628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8926" y="3306842"/>
            <a:ext cx="428628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8728" y="4500570"/>
            <a:ext cx="428628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44918" y="5500702"/>
            <a:ext cx="428628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▶</a:t>
            </a:r>
          </a:p>
        </p:txBody>
      </p:sp>
      <p:pic>
        <p:nvPicPr>
          <p:cNvPr id="19" name="그림 18" descr="캡처.PNG"/>
          <p:cNvPicPr>
            <a:picLocks noGrp="1" noChangeAspect="1"/>
          </p:cNvPicPr>
          <p:nvPr isPhoto="1"/>
        </p:nvPicPr>
        <p:blipFill>
          <a:blip r:embed="rId11" cstate="print"/>
          <a:stretch>
            <a:fillRect/>
          </a:stretch>
        </p:blipFill>
        <p:spPr>
          <a:xfrm>
            <a:off x="528343" y="5078191"/>
            <a:ext cx="2214578" cy="124570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pic>
        <p:nvPicPr>
          <p:cNvPr id="20" name="그림 19" descr="캡처.PNG"/>
          <p:cNvPicPr>
            <a:picLocks noGrp="1" noChangeAspect="1"/>
          </p:cNvPicPr>
          <p:nvPr isPhoto="1"/>
        </p:nvPicPr>
        <p:blipFill>
          <a:blip r:embed="rId12" cstate="print"/>
          <a:stretch>
            <a:fillRect/>
          </a:stretch>
        </p:blipFill>
        <p:spPr>
          <a:xfrm>
            <a:off x="3507275" y="5007580"/>
            <a:ext cx="2000263" cy="138692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2" name="TextBox 1"/>
          <p:cNvSpPr txBox="1"/>
          <p:nvPr/>
        </p:nvSpPr>
        <p:spPr>
          <a:xfrm>
            <a:off x="571472" y="2250577"/>
            <a:ext cx="221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기본 틀 제작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536713" y="2250576"/>
            <a:ext cx="192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조이스틱 홀 </a:t>
            </a:r>
            <a:r>
              <a:rPr lang="ko-KR" altLang="en-US" sz="1400" dirty="0" err="1" smtClean="0"/>
              <a:t>타공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28569" y="2250575"/>
            <a:ext cx="231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기본 하드웨어 구성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9388" y="4041768"/>
            <a:ext cx="188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도색 작업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6713" y="438073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장치 결합 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4236907"/>
            <a:ext cx="19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내부 배선 작업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8343" y="6323891"/>
            <a:ext cx="212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외형 장식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0430" y="6394502"/>
            <a:ext cx="177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제작 완료</a:t>
            </a:r>
            <a:endParaRPr lang="en-US" altLang="ko-KR" sz="1400" dirty="0" smtClean="0"/>
          </a:p>
        </p:txBody>
      </p:sp>
      <p:pic>
        <p:nvPicPr>
          <p:cNvPr id="28" name="오디오 27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4" grpId="0"/>
      <p:bldP spid="8" grpId="0"/>
      <p:bldP spid="9" grpId="0"/>
      <p:bldP spid="11" grpId="0"/>
      <p:bldP spid="15" grpId="0"/>
      <p:bldP spid="16" grpId="0"/>
      <p:bldP spid="17" grpId="0"/>
      <p:bldP spid="18" grpId="0"/>
      <p:bldP spid="2" grpId="0"/>
      <p:bldP spid="5" grpId="0"/>
      <p:bldP spid="6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75" y="1139818"/>
            <a:ext cx="3528392" cy="230425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02" y="3933056"/>
            <a:ext cx="4064496" cy="228396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33056"/>
            <a:ext cx="3884290" cy="22839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467544" y="260648"/>
            <a:ext cx="814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/>
                </a:solidFill>
              </a:rPr>
              <a:t>제작 의도 및 이유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6575" y="3444074"/>
            <a:ext cx="3960439" cy="369332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그림</a:t>
            </a:r>
            <a:r>
              <a:rPr lang="en-US" altLang="ko-KR" dirty="0" smtClean="0">
                <a:solidFill>
                  <a:schemeClr val="accent1"/>
                </a:solidFill>
              </a:rPr>
              <a:t>1) </a:t>
            </a:r>
            <a:r>
              <a:rPr lang="ko-KR" altLang="en-US" dirty="0" err="1" smtClean="0">
                <a:solidFill>
                  <a:schemeClr val="accent1"/>
                </a:solidFill>
              </a:rPr>
              <a:t>임베디드</a:t>
            </a:r>
            <a:r>
              <a:rPr lang="ko-KR" altLang="en-US" dirty="0" smtClean="0">
                <a:solidFill>
                  <a:schemeClr val="accent1"/>
                </a:solidFill>
              </a:rPr>
              <a:t> 시스템의 기반 습득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184" y="6373007"/>
            <a:ext cx="388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그림</a:t>
            </a:r>
            <a:r>
              <a:rPr lang="en-US" altLang="ko-KR" dirty="0" smtClean="0">
                <a:solidFill>
                  <a:schemeClr val="accent1"/>
                </a:solidFill>
              </a:rPr>
              <a:t>2) </a:t>
            </a:r>
            <a:r>
              <a:rPr lang="ko-KR" altLang="en-US" dirty="0" err="1" smtClean="0">
                <a:solidFill>
                  <a:schemeClr val="accent1"/>
                </a:solidFill>
              </a:rPr>
              <a:t>임베디드와</a:t>
            </a:r>
            <a:r>
              <a:rPr lang="ko-KR" altLang="en-US" dirty="0" smtClean="0">
                <a:solidFill>
                  <a:schemeClr val="accent1"/>
                </a:solidFill>
              </a:rPr>
              <a:t> 게임의 접목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9502" y="6381328"/>
            <a:ext cx="40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그림</a:t>
            </a:r>
            <a:r>
              <a:rPr lang="en-US" altLang="ko-KR" dirty="0" smtClean="0">
                <a:solidFill>
                  <a:schemeClr val="accent1"/>
                </a:solidFill>
              </a:rPr>
              <a:t>3) </a:t>
            </a:r>
            <a:r>
              <a:rPr lang="ko-KR" altLang="en-US" dirty="0" smtClean="0">
                <a:solidFill>
                  <a:schemeClr val="accent1"/>
                </a:solidFill>
              </a:rPr>
              <a:t>학우들과 과거의 추억 공유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7" name="오디오 1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2"/>
    </mc:Choice>
    <mc:Fallback xmlns="">
      <p:transition spd="slow" advTm="5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5" grpId="0"/>
      <p:bldP spid="6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1"/>
                </a:solidFill>
              </a:rPr>
              <a:t>프로젝트를 시행 중 애로사항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4032448" cy="382788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6792"/>
            <a:ext cx="4208369" cy="382788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561750" y="5451658"/>
            <a:ext cx="40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그림</a:t>
            </a:r>
            <a:r>
              <a:rPr lang="en-US" altLang="ko-KR" dirty="0" smtClean="0">
                <a:solidFill>
                  <a:schemeClr val="accent1"/>
                </a:solidFill>
              </a:rPr>
              <a:t>1) </a:t>
            </a:r>
            <a:r>
              <a:rPr lang="ko-KR" altLang="en-US" dirty="0" smtClean="0">
                <a:solidFill>
                  <a:schemeClr val="accent1"/>
                </a:solidFill>
              </a:rPr>
              <a:t>예물 버전과 롬 버전 일치 문제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545165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그림</a:t>
            </a:r>
            <a:r>
              <a:rPr lang="en-US" altLang="ko-KR" dirty="0" smtClean="0">
                <a:solidFill>
                  <a:schemeClr val="accent1"/>
                </a:solidFill>
              </a:rPr>
              <a:t>2) </a:t>
            </a:r>
            <a:r>
              <a:rPr lang="ko-KR" altLang="en-US" dirty="0" smtClean="0">
                <a:solidFill>
                  <a:schemeClr val="accent1"/>
                </a:solidFill>
              </a:rPr>
              <a:t>게임 버전에 따른 업그레이드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  <p:pic>
        <p:nvPicPr>
          <p:cNvPr id="7" name="오디오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887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2"/>
    </mc:Choice>
    <mc:Fallback xmlns="">
      <p:transition spd="slow" advTm="4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1"/>
                </a:solidFill>
              </a:rPr>
              <a:t>캡 </a:t>
            </a:r>
            <a:r>
              <a:rPr lang="ko-KR" altLang="en-US" sz="4400" dirty="0" err="1">
                <a:solidFill>
                  <a:schemeClr val="accent1"/>
                </a:solidFill>
              </a:rPr>
              <a:t>스톤</a:t>
            </a:r>
            <a:r>
              <a:rPr lang="ko-KR" altLang="en-US" sz="4400" dirty="0">
                <a:solidFill>
                  <a:schemeClr val="accent1"/>
                </a:solidFill>
              </a:rPr>
              <a:t> 디자인 </a:t>
            </a:r>
            <a:r>
              <a:rPr lang="ko-KR" altLang="en-US" sz="4400" dirty="0" smtClean="0">
                <a:solidFill>
                  <a:schemeClr val="accent1"/>
                </a:solidFill>
              </a:rPr>
              <a:t>프로젝트 </a:t>
            </a:r>
            <a:r>
              <a:rPr lang="ko-KR" altLang="en-US" sz="4400" dirty="0" err="1" smtClean="0">
                <a:solidFill>
                  <a:schemeClr val="accent1"/>
                </a:solidFill>
              </a:rPr>
              <a:t>간략</a:t>
            </a:r>
            <a:r>
              <a:rPr lang="ko-KR" altLang="en-US" sz="4400" dirty="0" smtClean="0">
                <a:solidFill>
                  <a:schemeClr val="accent1"/>
                </a:solidFill>
              </a:rPr>
              <a:t> 후기</a:t>
            </a:r>
            <a:endParaRPr lang="ko-KR" altLang="en-US" sz="4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02596"/>
              </p:ext>
            </p:extLst>
          </p:nvPr>
        </p:nvGraphicFramePr>
        <p:xfrm>
          <a:off x="395536" y="1266116"/>
          <a:ext cx="8208912" cy="4545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8912"/>
              </a:tblGrid>
              <a:tr h="4545645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훈민 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힘들었지만 좋은 경험이었습니다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.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다음에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기회가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오면 더 잘할 수 있을 것 같습니다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2400" b="1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2400" b="1" baseline="0" dirty="0" err="1" smtClean="0">
                          <a:solidFill>
                            <a:schemeClr val="accent1"/>
                          </a:solidFill>
                        </a:rPr>
                        <a:t>락경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학생들이 팀에서 제작한 오락기를 체험하는걸 보고 제작한 보람을 느낄 수 있었습니다</a:t>
                      </a:r>
                      <a:endParaRPr lang="en-US" altLang="ko-KR" sz="2400" b="1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2400" b="1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주호 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게임기를 직접 만든다는 게 힘들 줄 알았지만 팀원들과 함께여서 과정이 재미있었고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좋은 경험이 되었습니다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en-US" altLang="ko-KR" sz="2400" b="1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2400" b="1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도현 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다소 어렵고 생소한 프로젝트 였지만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조원들의 도움과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배려 덕분에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흥미를 가지고 프로젝트에 참여할 수 있어 뜻 </a:t>
                      </a:r>
                      <a:r>
                        <a:rPr lang="ko-KR" altLang="en-US" sz="2400" b="1" baseline="0" dirty="0" smtClean="0">
                          <a:solidFill>
                            <a:schemeClr val="accent1"/>
                          </a:solidFill>
                        </a:rPr>
                        <a:t>깊은 시간이었습니다</a:t>
                      </a:r>
                      <a:r>
                        <a:rPr lang="en-US" altLang="ko-KR" sz="2400" b="1" baseline="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en-US" altLang="ko-KR" sz="2400" b="1" baseline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76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3"/>
    </mc:Choice>
    <mc:Fallback xmlns="">
      <p:transition spd="slow" advTm="31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6972" y="2731353"/>
            <a:ext cx="6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/>
              <a:t>감사합니</a:t>
            </a:r>
            <a:r>
              <a:rPr lang="ko-KR" altLang="en-US" sz="9600" dirty="0"/>
              <a:t>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568952" cy="6336704"/>
          </a:xfrm>
          <a:prstGeom prst="rect">
            <a:avLst/>
          </a:prstGeom>
        </p:spPr>
      </p:pic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1"/>
    </mc:Choice>
    <mc:Fallback xmlns="">
      <p:transition spd="slow" advTm="3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8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1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|1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267</TotalTime>
  <Words>256</Words>
  <Application>Microsoft Office PowerPoint</Application>
  <PresentationFormat>화면 슬라이드 쇼(4:3)</PresentationFormat>
  <Paragraphs>57</Paragraphs>
  <Slides>8</Slides>
  <Notes>0</Notes>
  <HiddenSlides>0</HiddenSlides>
  <MMClips>8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모듈</vt:lpstr>
      <vt:lpstr> 레트로 콘솔 게임 (Retro Console Games)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레트로 콘솔게임</dc:title>
  <dc:creator>kjh</dc:creator>
  <cp:lastModifiedBy>김도현</cp:lastModifiedBy>
  <cp:revision>27</cp:revision>
  <dcterms:created xsi:type="dcterms:W3CDTF">2018-10-31T07:14:47Z</dcterms:created>
  <dcterms:modified xsi:type="dcterms:W3CDTF">2018-10-31T14:01:18Z</dcterms:modified>
</cp:coreProperties>
</file>