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2" r:id="rId7"/>
    <p:sldId id="268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Elena Cannata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1000004189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5F4F1230-4673-4AC9-A15A-562E5B07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837" y="10138"/>
            <a:ext cx="2365115" cy="6858000"/>
          </a:xfr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AC583330-02F3-4EAB-BF3D-C407A87B9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8" r="468" b="2654"/>
          <a:stretch/>
        </p:blipFill>
        <p:spPr>
          <a:xfrm>
            <a:off x="4304892" y="10138"/>
            <a:ext cx="1986920" cy="207522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42B5A309-384D-4D5E-B088-F9B7F2669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13"/>
          <a:stretch/>
        </p:blipFill>
        <p:spPr>
          <a:xfrm>
            <a:off x="4311972" y="2027201"/>
            <a:ext cx="1972759" cy="191561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ED2DFC0-33A5-4A33-ACC0-C7C690F8C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6" t="10826" b="3637"/>
          <a:stretch/>
        </p:blipFill>
        <p:spPr>
          <a:xfrm>
            <a:off x="4304891" y="3867346"/>
            <a:ext cx="1986920" cy="1950198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C061ADA4-7A61-49D6-BE42-21B45EAE96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30" t="10839" r="830" b="3207"/>
          <a:stretch/>
        </p:blipFill>
        <p:spPr>
          <a:xfrm>
            <a:off x="7043402" y="127000"/>
            <a:ext cx="1853623" cy="170942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44E1729-97C8-456D-B94A-26FD7E6CD3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78" b="2874"/>
          <a:stretch/>
        </p:blipFill>
        <p:spPr>
          <a:xfrm>
            <a:off x="7061200" y="1836420"/>
            <a:ext cx="1831580" cy="170942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742D536E-051A-4BA8-B28D-141C0E7BFC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347"/>
          <a:stretch/>
        </p:blipFill>
        <p:spPr>
          <a:xfrm>
            <a:off x="7067702" y="3545839"/>
            <a:ext cx="1817660" cy="17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E6400C3-E740-424E-8E62-56D0CBEA4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5"/>
          <a:stretch/>
        </p:blipFill>
        <p:spPr>
          <a:xfrm>
            <a:off x="4037826" y="402143"/>
            <a:ext cx="8151126" cy="59444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CA7B9D-2F55-4AF4-8F85-AFA029CD9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52" y="1364990"/>
            <a:ext cx="5613647" cy="38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Dimensioni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DDACBB-EDBD-47AE-A3A1-B37B2E7D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0138"/>
            <a:ext cx="6332769" cy="361981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C155802-251A-42CD-BAC9-70D93A04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78" y="3629952"/>
            <a:ext cx="6332769" cy="2826274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AEC045D-74A2-42E5-98F4-F5AFF7AE3D27}"/>
              </a:ext>
            </a:extLst>
          </p:cNvPr>
          <p:cNvCxnSpPr/>
          <p:nvPr/>
        </p:nvCxnSpPr>
        <p:spPr>
          <a:xfrm>
            <a:off x="6654800" y="5445760"/>
            <a:ext cx="114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33764C1-15BF-4119-8746-FC02EB230707}"/>
              </a:ext>
            </a:extLst>
          </p:cNvPr>
          <p:cNvCxnSpPr>
            <a:cxnSpLocks/>
          </p:cNvCxnSpPr>
          <p:nvPr/>
        </p:nvCxnSpPr>
        <p:spPr>
          <a:xfrm>
            <a:off x="7233920" y="4267200"/>
            <a:ext cx="0" cy="117856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A8144F4-4A5F-46EA-97A7-2EDE1E8F5A2B}"/>
              </a:ext>
            </a:extLst>
          </p:cNvPr>
          <p:cNvSpPr txBox="1"/>
          <p:nvPr/>
        </p:nvSpPr>
        <p:spPr>
          <a:xfrm>
            <a:off x="7928948" y="5214927"/>
            <a:ext cx="87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13%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B86B58-2DDF-4284-971B-970BD9AFB04B}"/>
              </a:ext>
            </a:extLst>
          </p:cNvPr>
          <p:cNvSpPr txBox="1"/>
          <p:nvPr/>
        </p:nvSpPr>
        <p:spPr>
          <a:xfrm>
            <a:off x="6936933" y="39743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12%</a:t>
            </a:r>
          </a:p>
        </p:txBody>
      </p:sp>
    </p:spTree>
    <p:extLst>
      <p:ext uri="{BB962C8B-B14F-4D97-AF65-F5344CB8AC3E}">
        <p14:creationId xmlns:p14="http://schemas.microsoft.com/office/powerpoint/2010/main" val="217836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B4437E9-6C62-405D-A288-28955AB5D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24"/>
          <a:stretch/>
        </p:blipFill>
        <p:spPr>
          <a:xfrm>
            <a:off x="4037822" y="4356011"/>
            <a:ext cx="8151122" cy="6705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F3D9C7E-9059-406A-97F8-2D692AD0E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67"/>
          <a:stretch/>
        </p:blipFill>
        <p:spPr>
          <a:xfrm>
            <a:off x="4037822" y="453183"/>
            <a:ext cx="8151126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7EC4A75-97A5-4F98-BC28-BF21F943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36" y="1332517"/>
            <a:ext cx="8040392" cy="39843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B8619CC-D43A-40BD-AA79-DE1AFD175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16700" r="-8" b="5307"/>
          <a:stretch/>
        </p:blipFill>
        <p:spPr>
          <a:xfrm>
            <a:off x="9487405" y="182880"/>
            <a:ext cx="2509323" cy="6360160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ABD10DA-8F1E-4EE6-B392-48400B60DE43}"/>
              </a:ext>
            </a:extLst>
          </p:cNvPr>
          <p:cNvCxnSpPr>
            <a:cxnSpLocks/>
          </p:cNvCxnSpPr>
          <p:nvPr/>
        </p:nvCxnSpPr>
        <p:spPr>
          <a:xfrm>
            <a:off x="4439920" y="2886754"/>
            <a:ext cx="965200" cy="0"/>
          </a:xfrm>
          <a:prstGeom prst="line">
            <a:avLst/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9DE9012-4504-4094-A8D7-9B04E7465D15}"/>
              </a:ext>
            </a:extLst>
          </p:cNvPr>
          <p:cNvCxnSpPr>
            <a:cxnSpLocks/>
          </p:cNvCxnSpPr>
          <p:nvPr/>
        </p:nvCxnSpPr>
        <p:spPr>
          <a:xfrm>
            <a:off x="4439920" y="2632754"/>
            <a:ext cx="965200" cy="0"/>
          </a:xfrm>
          <a:prstGeom prst="line">
            <a:avLst/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B8619CC-D43A-40BD-AA79-DE1AFD175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" t="15828" b="63366"/>
          <a:stretch/>
        </p:blipFill>
        <p:spPr>
          <a:xfrm>
            <a:off x="4662148" y="1590551"/>
            <a:ext cx="7552344" cy="5090160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3628208-6419-44EE-88E0-581C2AF463FD}"/>
              </a:ext>
            </a:extLst>
          </p:cNvPr>
          <p:cNvCxnSpPr/>
          <p:nvPr/>
        </p:nvCxnSpPr>
        <p:spPr>
          <a:xfrm>
            <a:off x="5796580" y="1869440"/>
            <a:ext cx="523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226A477-510E-4198-A130-F6A45DC45618}"/>
              </a:ext>
            </a:extLst>
          </p:cNvPr>
          <p:cNvSpPr txBox="1"/>
          <p:nvPr/>
        </p:nvSpPr>
        <p:spPr>
          <a:xfrm>
            <a:off x="9804400" y="150010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66,67%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654A0C5-B142-45FB-8FED-763475CD1D7C}"/>
              </a:ext>
            </a:extLst>
          </p:cNvPr>
          <p:cNvCxnSpPr/>
          <p:nvPr/>
        </p:nvCxnSpPr>
        <p:spPr>
          <a:xfrm>
            <a:off x="6138561" y="2143760"/>
            <a:ext cx="6875" cy="136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4C9B16C-4B7B-4C0D-9F57-33EE84A18AC6}"/>
              </a:ext>
            </a:extLst>
          </p:cNvPr>
          <p:cNvSpPr txBox="1"/>
          <p:nvPr/>
        </p:nvSpPr>
        <p:spPr>
          <a:xfrm>
            <a:off x="6456380" y="2027514"/>
            <a:ext cx="70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20px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187BED9-1F0C-45A6-9D21-05FBF8BE527A}"/>
              </a:ext>
            </a:extLst>
          </p:cNvPr>
          <p:cNvCxnSpPr/>
          <p:nvPr/>
        </p:nvCxnSpPr>
        <p:spPr>
          <a:xfrm>
            <a:off x="6097528" y="5003485"/>
            <a:ext cx="0" cy="1585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B3F558F-126A-4C7C-88F4-7C77270B0566}"/>
              </a:ext>
            </a:extLst>
          </p:cNvPr>
          <p:cNvSpPr txBox="1"/>
          <p:nvPr/>
        </p:nvSpPr>
        <p:spPr>
          <a:xfrm>
            <a:off x="6104401" y="4898117"/>
            <a:ext cx="87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10px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0C412F1-0CAD-4E9F-9BCB-39A5E970572A}"/>
              </a:ext>
            </a:extLst>
          </p:cNvPr>
          <p:cNvCxnSpPr/>
          <p:nvPr/>
        </p:nvCxnSpPr>
        <p:spPr>
          <a:xfrm>
            <a:off x="6145436" y="3840480"/>
            <a:ext cx="1921604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5D81D84-BDAA-435E-B375-02F6D1149792}"/>
              </a:ext>
            </a:extLst>
          </p:cNvPr>
          <p:cNvSpPr txBox="1"/>
          <p:nvPr/>
        </p:nvSpPr>
        <p:spPr>
          <a:xfrm>
            <a:off x="7438853" y="3655814"/>
            <a:ext cx="7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40%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3787B02-D901-4270-91E3-9CD6DDB7131D}"/>
              </a:ext>
            </a:extLst>
          </p:cNvPr>
          <p:cNvCxnSpPr>
            <a:cxnSpLocks/>
          </p:cNvCxnSpPr>
          <p:nvPr/>
        </p:nvCxnSpPr>
        <p:spPr>
          <a:xfrm>
            <a:off x="5827017" y="2655381"/>
            <a:ext cx="318419" cy="0"/>
          </a:xfrm>
          <a:prstGeom prst="line">
            <a:avLst/>
          </a:prstGeom>
          <a:ln w="31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B10B050-EB97-4B3E-B663-3208932506A5}"/>
              </a:ext>
            </a:extLst>
          </p:cNvPr>
          <p:cNvSpPr txBox="1"/>
          <p:nvPr/>
        </p:nvSpPr>
        <p:spPr>
          <a:xfrm>
            <a:off x="5751686" y="2726501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40px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FC179CA-7963-45B0-BE21-38B111E81DCA}"/>
              </a:ext>
            </a:extLst>
          </p:cNvPr>
          <p:cNvCxnSpPr>
            <a:cxnSpLocks/>
          </p:cNvCxnSpPr>
          <p:nvPr/>
        </p:nvCxnSpPr>
        <p:spPr>
          <a:xfrm>
            <a:off x="5827017" y="5162081"/>
            <a:ext cx="0" cy="686311"/>
          </a:xfrm>
          <a:prstGeom prst="line">
            <a:avLst/>
          </a:prstGeom>
          <a:ln w="571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F3C9A1-0E02-4ED5-AC6A-0EA7097C46AC}"/>
              </a:ext>
            </a:extLst>
          </p:cNvPr>
          <p:cNvSpPr txBox="1"/>
          <p:nvPr/>
        </p:nvSpPr>
        <p:spPr>
          <a:xfrm>
            <a:off x="5827017" y="534304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120px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FC1D28C8-9AB2-48FF-AE03-4ADE7AD7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53"/>
          <a:stretch/>
        </p:blipFill>
        <p:spPr>
          <a:xfrm>
            <a:off x="4037827" y="18066"/>
            <a:ext cx="1707674" cy="3984347"/>
          </a:xfrm>
          <a:prstGeom prst="rect">
            <a:avLst/>
          </a:prstGeom>
        </p:spPr>
      </p:pic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20DF33-D02B-4281-9021-DDE9AC1AA7C2}"/>
              </a:ext>
            </a:extLst>
          </p:cNvPr>
          <p:cNvCxnSpPr>
            <a:cxnSpLocks/>
          </p:cNvCxnSpPr>
          <p:nvPr/>
        </p:nvCxnSpPr>
        <p:spPr>
          <a:xfrm>
            <a:off x="4378960" y="1332274"/>
            <a:ext cx="965200" cy="0"/>
          </a:xfrm>
          <a:prstGeom prst="line">
            <a:avLst/>
          </a:prstGeom>
          <a:ln w="1174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D532EF73-1A28-4750-B66F-E5DA4C02A373}"/>
              </a:ext>
            </a:extLst>
          </p:cNvPr>
          <p:cNvCxnSpPr>
            <a:cxnSpLocks/>
          </p:cNvCxnSpPr>
          <p:nvPr/>
        </p:nvCxnSpPr>
        <p:spPr>
          <a:xfrm>
            <a:off x="4378960" y="1556816"/>
            <a:ext cx="965200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11EAAD-AA0D-4537-BFFB-409835A9A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35"/>
          <a:stretch/>
        </p:blipFill>
        <p:spPr>
          <a:xfrm>
            <a:off x="4104154" y="151251"/>
            <a:ext cx="8018462" cy="18502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BE77EB9-8C4D-4B6A-B15F-4B1D9E9F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2755677"/>
            <a:ext cx="7026249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1560</TotalTime>
  <Words>31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Dimensioni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Elena Cannata</cp:lastModifiedBy>
  <cp:revision>5</cp:revision>
  <dcterms:created xsi:type="dcterms:W3CDTF">2021-03-24T16:57:46Z</dcterms:created>
  <dcterms:modified xsi:type="dcterms:W3CDTF">2022-04-02T15:18:19Z</dcterms:modified>
</cp:coreProperties>
</file>