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Elena Cannata</a:t>
            </a:r>
          </a:p>
          <a:p>
            <a:pPr algn="l"/>
            <a:r>
              <a:rPr lang="it-IT" dirty="0">
                <a:solidFill>
                  <a:srgbClr val="FFFFFF"/>
                </a:solidFill>
              </a:rPr>
              <a:t>100004189</a:t>
            </a:r>
          </a:p>
          <a:p>
            <a:pPr algn="l"/>
            <a:r>
              <a:rPr lang="it-IT" dirty="0">
                <a:solidFill>
                  <a:srgbClr val="FFFFFF"/>
                </a:solidFill>
              </a:rPr>
              <a:t>30/04/2022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Api:</a:t>
            </a:r>
          </a:p>
          <a:p>
            <a:pPr lvl="1"/>
            <a:r>
              <a:rPr lang="it-IT" sz="2000" dirty="0" err="1"/>
              <a:t>Aztro</a:t>
            </a:r>
            <a:r>
              <a:rPr lang="it-IT" sz="2000" dirty="0"/>
              <a:t> [nessuna autenticazione]</a:t>
            </a:r>
          </a:p>
          <a:p>
            <a:pPr marL="457200" lvl="1" indent="0">
              <a:buNone/>
            </a:pPr>
            <a:r>
              <a:rPr lang="it-IT" sz="2000" dirty="0"/>
              <a:t>  -</a:t>
            </a:r>
          </a:p>
          <a:p>
            <a:pPr lvl="1"/>
            <a:endParaRPr lang="it-IT" sz="1600" b="0" i="0" u="none" strike="noStrike" dirty="0">
              <a:effectLst/>
              <a:latin typeface="-apple-system"/>
            </a:endParaRPr>
          </a:p>
          <a:p>
            <a:pPr lvl="1"/>
            <a:endParaRPr lang="it-IT" sz="1600" dirty="0">
              <a:latin typeface="-apple-system"/>
            </a:endParaRPr>
          </a:p>
          <a:p>
            <a:pPr lvl="1"/>
            <a:endParaRPr lang="it-IT" sz="1600" b="0" i="0" u="none" strike="noStrike" dirty="0">
              <a:effectLst/>
              <a:latin typeface="-apple-system"/>
            </a:endParaRPr>
          </a:p>
          <a:p>
            <a:pPr lvl="1"/>
            <a:endParaRPr lang="it-IT" sz="1600" dirty="0">
              <a:latin typeface="-apple-system"/>
            </a:endParaRPr>
          </a:p>
          <a:p>
            <a:pPr lvl="1"/>
            <a:endParaRPr lang="it-IT" sz="1600" b="0" i="0" u="none" strike="noStrike" dirty="0">
              <a:effectLst/>
              <a:latin typeface="-apple-system"/>
            </a:endParaRPr>
          </a:p>
          <a:p>
            <a:pPr lvl="1"/>
            <a:endParaRPr lang="it-IT" sz="1600" dirty="0">
              <a:latin typeface="-apple-system"/>
            </a:endParaRPr>
          </a:p>
          <a:p>
            <a:pPr lvl="1"/>
            <a:r>
              <a:rPr lang="it-IT" sz="1600" b="0" i="0" u="none" strike="noStrike" dirty="0">
                <a:effectLst/>
                <a:latin typeface="-apple-system"/>
              </a:rPr>
              <a:t>Google </a:t>
            </a:r>
            <a:r>
              <a:rPr lang="it-IT" sz="1600" b="0" i="0" u="none" strike="noStrike" dirty="0" err="1">
                <a:effectLst/>
                <a:latin typeface="-apple-system"/>
              </a:rPr>
              <a:t>Photos</a:t>
            </a:r>
            <a:r>
              <a:rPr lang="it-IT" sz="1600" b="0" i="0" u="none" strike="noStrike" dirty="0">
                <a:effectLst/>
                <a:latin typeface="-apple-system"/>
              </a:rPr>
              <a:t> [autenticazione 0auth2]</a:t>
            </a:r>
            <a:endParaRPr lang="it-IT" sz="2000" dirty="0"/>
          </a:p>
        </p:txBody>
      </p:sp>
      <p:sp>
        <p:nvSpPr>
          <p:cNvPr id="6" name="Rectangle 3">
            <a:extLst>
              <a:ext uri="{FF2B5EF4-FFF2-40B4-BE49-F238E27FC236}">
                <a16:creationId xmlns:a16="http://schemas.microsoft.com/office/drawing/2014/main" id="{22AC794C-959F-3F9F-7409-AB4D36D6E4A7}"/>
              </a:ext>
            </a:extLst>
          </p:cNvPr>
          <p:cNvSpPr>
            <a:spLocks noChangeArrowheads="1"/>
          </p:cNvSpPr>
          <p:nvPr/>
        </p:nvSpPr>
        <p:spPr bwMode="auto">
          <a:xfrm>
            <a:off x="5582653" y="2623766"/>
            <a:ext cx="5470358" cy="159018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err="1">
                <a:ln>
                  <a:noFill/>
                </a:ln>
                <a:solidFill>
                  <a:srgbClr val="202124"/>
                </a:solidFill>
                <a:effectLst/>
                <a:latin typeface="inherit"/>
              </a:rPr>
              <a:t>aztro</a:t>
            </a:r>
            <a:r>
              <a:rPr kumimoji="0" lang="it-IT" altLang="it-IT" sz="2100" b="0" i="0" u="none" strike="noStrike" cap="none" normalizeH="0" baseline="0" dirty="0">
                <a:ln>
                  <a:noFill/>
                </a:ln>
                <a:solidFill>
                  <a:srgbClr val="202124"/>
                </a:solidFill>
                <a:effectLst/>
                <a:latin typeface="inherit"/>
              </a:rPr>
              <a:t> è per uno sviluppatore che desidera un'API che fornisca informazioni sull'oroscopo per segni solari come numero fortunato, colore fortunato, umore, colore, compatibilità con altri segni solari, descrizione di un segno per quel giorno ecc.</a:t>
            </a:r>
            <a:r>
              <a:rPr kumimoji="0" lang="it-IT" altLang="it-IT" sz="800" b="0" i="0" u="none" strike="noStrike" cap="none" normalizeH="0" baseline="0" dirty="0">
                <a:ln>
                  <a:noFill/>
                </a:ln>
                <a:solidFill>
                  <a:schemeClr val="tx1"/>
                </a:solidFill>
                <a:effectLst/>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910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64</Words>
  <Application>Microsoft Office PowerPoint</Application>
  <PresentationFormat>Widescreen</PresentationFormat>
  <Paragraphs>16</Paragraphs>
  <Slides>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vt:i4>
      </vt:variant>
    </vt:vector>
  </HeadingPairs>
  <TitlesOfParts>
    <vt:vector size="8" baseType="lpstr">
      <vt:lpstr>-apple-system</vt:lpstr>
      <vt:lpstr>Arial</vt:lpstr>
      <vt:lpstr>Calibri</vt:lpstr>
      <vt:lpstr>Calibri Light</vt:lpstr>
      <vt:lpstr>inherit</vt:lpstr>
      <vt:lpstr>Office Theme</vt:lpstr>
      <vt:lpstr>MHW1</vt:lpstr>
      <vt:lpstr>Descrizione del progetto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Elena Cannata</cp:lastModifiedBy>
  <cp:revision>2</cp:revision>
  <dcterms:created xsi:type="dcterms:W3CDTF">2021-03-24T16:57:46Z</dcterms:created>
  <dcterms:modified xsi:type="dcterms:W3CDTF">2022-04-30T21:49:06Z</dcterms:modified>
</cp:coreProperties>
</file>