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629B-FFBC-41DA-AC70-779EACA3F2CD}" type="datetimeFigureOut">
              <a:rPr lang="en-IN" smtClean="0"/>
              <a:pPr/>
              <a:t>06-04-2017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98867-419B-46F5-B912-A0016B1AB8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1527" y="2286000"/>
            <a:ext cx="745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itchFamily="34" charset="0"/>
              </a:rPr>
              <a:t>CODE DETECTION USING MATLAB</a:t>
            </a:r>
            <a:endParaRPr lang="en-IN" sz="3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3124200"/>
            <a:ext cx="327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PREPARED BY-</a:t>
            </a:r>
            <a:br>
              <a:rPr lang="en-US" sz="2800" dirty="0" smtClean="0"/>
            </a:br>
            <a:r>
              <a:rPr lang="en-US" sz="2800" dirty="0" smtClean="0"/>
              <a:t>1.</a:t>
            </a:r>
          </a:p>
          <a:p>
            <a:r>
              <a:rPr lang="en-US" sz="2800" dirty="0" smtClean="0"/>
              <a:t>2.</a:t>
            </a:r>
          </a:p>
          <a:p>
            <a:r>
              <a:rPr lang="en-US" sz="2800" dirty="0" smtClean="0"/>
              <a:t>3.</a:t>
            </a:r>
          </a:p>
          <a:p>
            <a:r>
              <a:rPr lang="en-US" sz="2800" dirty="0" smtClean="0"/>
              <a:t>4.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UNIPOLAR RETURN TO ZERO (RZ)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7962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MARK pulse (Ƭ ) is less than the duration (To) of the symbol slot.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Fills only the first half of the time slot, returning to zero for the second half.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85817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3297" y="6519446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CODE </a:t>
            </a:r>
            <a:r>
              <a:rPr lang="en-US" sz="1600" b="1" dirty="0" smtClean="0">
                <a:latin typeface="Century Gothic" pitchFamily="34" charset="0"/>
              </a:rPr>
              <a:t>DETECTION</a:t>
            </a:r>
            <a:r>
              <a:rPr lang="en-US" b="1" dirty="0" smtClean="0">
                <a:latin typeface="Century Gothic" pitchFamily="34" charset="0"/>
              </a:rPr>
              <a:t> USING MATLAB</a:t>
            </a:r>
            <a:endParaRPr lang="en-IN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UNIPOLAR SIGNALLING RZ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82643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Simplicity in implementation.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Presence of a spectral line at symbol rate which can be used as symbol timing </a:t>
            </a: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/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clock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signal.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/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Disadvantages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Presence of DC level (indicated by spectral line at 0 Hz).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Continuous part is non-zero at 0 Hz. Causes “Signal Droop”.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Does not have any error correction capability.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Occupies twice as much bandwidth as Unipolar NRZ.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Is not Transparent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POLAR NON-RETURN TO ZERO (NRZ)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6453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 binary 1 is represented by a pulse g1(t)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 binary 0 by the opposite (or antipodal) pulse g0(t) = -g1(t).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64386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POLAR SIGNALLING NRZ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737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Simplicity in implementation.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No DC component.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/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Disadvantages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Continuous part is non-zero at 0 Hz. Causes “Signal Droop”.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Does not have any error correction capability.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Does not posses any clocking component for ease of synchronisation.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Is not transparent.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POLAR RETURN TO ZERO (RZ)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7962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 binary 1: A pulse g1(t)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 binary 0: The opposite (or antipodal) pulse g0(t) = -g1(t).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Fills only the first half of the time slot, returning to zero for the second half.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543800" cy="2508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POLAR SIGNALLING RZ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63210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Simplicity in implementation.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No DC component.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/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Disadvantages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Continuous part is non-zero at 0 Hz. Causes “Signal Droop”.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Does not have any error correction capability.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Occupies twice as much bandwidth as Polar NRZ.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BIPOLAR SIGNALLING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44750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Alternate mark inversion (AMI)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Uses three voltage levels (+V, 0, -V)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0: Absence of a pulse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1: Alternating voltage levels of +V and –V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BIPOLAR NON-RETURN TO ZERO (NRZ)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43026"/>
            <a:ext cx="7429552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BIPOLAR RETURN TO ZERO (RZ)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76350"/>
            <a:ext cx="750099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BIPOLAR SIGNALLING 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100" y="1219200"/>
            <a:ext cx="87649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No DC component.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Occupies less bandwidth than unipolar and polar NRZ schemes.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Does not suffer from signal droop (suitable for transmission over AC coupled lines).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Possesses single error detection capability.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/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Disadvantages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 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Does not posses any clocking component for ease of synchronisation.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Is not Transparent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95400"/>
            <a:ext cx="27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itchFamily="34" charset="0"/>
              </a:rPr>
              <a:t>OBJECTIVES</a:t>
            </a:r>
            <a:endParaRPr lang="en-IN" sz="3600" b="1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47967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Need of Line Coding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Introduction of Line Coding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Properties of Line Coding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Types of Line Coding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Advantages and Disadvantages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Power Spectral Density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 PSD of Line Coding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Calibri" pitchFamily="34" charset="0"/>
                <a:cs typeface="Calibri" pitchFamily="34" charset="0"/>
              </a:rPr>
              <a:t>Comparison of Line Coding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Shannon-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Fano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Coding</a:t>
            </a:r>
          </a:p>
          <a:p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MANCHESTER SIGNALLING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5227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The duration of the bit is divided into two halves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 ‘One’ is +</a:t>
            </a:r>
            <a:r>
              <a:rPr lang="en-IN" sz="2000" dirty="0" err="1" smtClean="0">
                <a:latin typeface="Calibri Light" pitchFamily="34" charset="0"/>
                <a:cs typeface="Calibri Light" pitchFamily="34" charset="0"/>
              </a:rPr>
              <a:t>ve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in 1st half and -</a:t>
            </a:r>
            <a:r>
              <a:rPr lang="en-IN" sz="2000" dirty="0" err="1" smtClean="0">
                <a:latin typeface="Calibri Light" pitchFamily="34" charset="0"/>
                <a:cs typeface="Calibri Light" pitchFamily="34" charset="0"/>
              </a:rPr>
              <a:t>ve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in 2nd half.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 ‘Zero’ is -</a:t>
            </a:r>
            <a:r>
              <a:rPr lang="en-IN" sz="2000" dirty="0" err="1" smtClean="0">
                <a:latin typeface="Calibri Light" pitchFamily="34" charset="0"/>
                <a:cs typeface="Calibri Light" pitchFamily="34" charset="0"/>
              </a:rPr>
              <a:t>ve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in 1st half and +</a:t>
            </a:r>
            <a:r>
              <a:rPr lang="en-IN" sz="2000" dirty="0" err="1" smtClean="0">
                <a:latin typeface="Calibri Light" pitchFamily="34" charset="0"/>
                <a:cs typeface="Calibri Light" pitchFamily="34" charset="0"/>
              </a:rPr>
              <a:t>ve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in 2nd half.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438400"/>
            <a:ext cx="800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POWER SPECTRAL DENSITY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6446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The function which gives distribution of power of a signal at </a:t>
            </a:r>
            <a:br>
              <a:rPr lang="en-IN" sz="2000" dirty="0" smtClean="0">
                <a:latin typeface="Calibri Light" pitchFamily="34" charset="0"/>
                <a:cs typeface="Calibri Light" pitchFamily="34" charset="0"/>
              </a:rPr>
            </a:b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various frequencies in frequency domain.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PSD is the Fourier Transform of autocorrelation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Rectangular pulse and its spectrum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315200" cy="251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POWER SPECTRAL DENSITY OF BIPOLAR SIGNAL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29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To calculate the PSD, we have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51625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33400" y="2362200"/>
            <a:ext cx="635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  <a:cs typeface="Calibri Light" pitchFamily="34" charset="0"/>
              </a:rPr>
              <a:t>On the average, half of the          are 0, and the remaining half are</a:t>
            </a:r>
          </a:p>
          <a:p>
            <a:r>
              <a:rPr lang="en-IN" dirty="0" smtClean="0">
                <a:latin typeface="Calibri Light" pitchFamily="34" charset="0"/>
                <a:cs typeface="Calibri Light" pitchFamily="34" charset="0"/>
              </a:rPr>
              <a:t>  either 1 or -1, with           .   Therefore,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438400"/>
            <a:ext cx="428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743200"/>
            <a:ext cx="666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352800"/>
            <a:ext cx="42195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PSD OF LINE CODES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6629400" cy="355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334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COMPARISON OF LINE CODES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66800"/>
          <a:ext cx="7772400" cy="37739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2515"/>
                <a:gridCol w="1959429"/>
                <a:gridCol w="1404258"/>
                <a:gridCol w="1208314"/>
                <a:gridCol w="1240971"/>
                <a:gridCol w="1436913"/>
              </a:tblGrid>
              <a:tr h="6769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No.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 Parameters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Polar RZ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Polar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NRZ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  AMI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Manchester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91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Transmission of DC component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2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Signaling Rate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2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Noise Immunity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91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Synchronizing Capability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Very Good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Very Good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078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Bandwidth Required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1/2Tb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1/2Tb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/Tb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22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Crosstalk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SHANNON-FANO CODING IMPLEMENTATION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7681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Arrange the character set in order of decreasing probability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While a probability class contains more than one symbol: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Divide the probability class in two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Calibri Light" pitchFamily="34" charset="0"/>
                <a:cs typeface="Calibri Light" pitchFamily="34" charset="0"/>
              </a:rPr>
              <a:t>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o that the probabilities in the two halves are as nearly as possible equal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Assign a '1' to the first probability class, and a '0' to the second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438400" y="3200400"/>
          <a:ext cx="3944937" cy="2252663"/>
        </p:xfrm>
        <a:graphic>
          <a:graphicData uri="http://schemas.openxmlformats.org/presentationml/2006/ole">
            <p:oleObj spid="_x0000_s1026" name="Document" r:id="rId3" imgW="3944112" imgH="225247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HUFFMAN CODING </a:t>
            </a:r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IMPLEMENTATION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7318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Scan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text to be compressed and tally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occurrence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of all characters.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Sort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or prioritize characters based on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number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of occurrences in text.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Build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Huffman code tree based on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prioritized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list.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Perform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 traversal of tree to determine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all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code words.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Scan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text again and create new file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using 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the Huffman codes.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3528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HUFFMAN CODING APPLICATION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114800"/>
            <a:ext cx="7318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Huffman coding is a technique used to compress files for transmission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Uses statistical coding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more frequently used symbols have shorter code words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Works well for text and fax transmissions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An application that uses several data structures</a:t>
            </a:r>
          </a:p>
          <a:p>
            <a:pPr algn="just"/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3657600"/>
            <a:ext cx="3124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Century Gothic" pitchFamily="34" charset="0"/>
                <a:cs typeface="Calibri Light" pitchFamily="34" charset="0"/>
              </a:rPr>
              <a:t>THANK YOU </a:t>
            </a:r>
            <a:r>
              <a:rPr lang="en-US" sz="4400" b="1" dirty="0" smtClean="0">
                <a:latin typeface="Century Gothic" pitchFamily="34" charset="0"/>
                <a:cs typeface="Calibri Light" pitchFamily="34" charset="0"/>
                <a:sym typeface="Wingdings" pitchFamily="2" charset="2"/>
              </a:rPr>
              <a:t></a:t>
            </a:r>
            <a:endParaRPr lang="en-IN" sz="4400" b="1" dirty="0">
              <a:latin typeface="Century Gothic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6929" y="6488668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CODE DETECTION USING MATLAB</a:t>
            </a:r>
            <a:endParaRPr lang="en-IN" b="1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As, the title describes the project – </a:t>
            </a:r>
            <a:r>
              <a:rPr lang="en-US" b="1" dirty="0" smtClean="0"/>
              <a:t>CODE DETECTION USING MATLAB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get the basics right..!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209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What is “a CODE”  in terms of Digital electronics  ?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200400"/>
            <a:ext cx="7826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Digital Line Coding is a special coding system chosen to allow transmission </a:t>
            </a:r>
          </a:p>
          <a:p>
            <a:pPr algn="just"/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to take place in a communications system. The chosen code or pattern of </a:t>
            </a:r>
          </a:p>
          <a:p>
            <a:pPr algn="just"/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voltage used to represent binary digits on a transmission medium is called </a:t>
            </a:r>
          </a:p>
          <a:p>
            <a:pPr algn="just"/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line encoding.</a:t>
            </a:r>
            <a:endParaRPr lang="en-IN" sz="2000" dirty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STRUCTURE OF LINE CODING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870" y="1447800"/>
            <a:ext cx="6186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b="1" dirty="0" smtClean="0">
                <a:latin typeface="Calibri Light" pitchFamily="34" charset="0"/>
                <a:cs typeface="Calibri Light" pitchFamily="34" charset="0"/>
              </a:rPr>
              <a:t>Binary Data: Pulses</a:t>
            </a:r>
          </a:p>
          <a:p>
            <a:pPr algn="just">
              <a:buFont typeface="Arial" pitchFamily="34" charset="0"/>
              <a:buChar char="•"/>
            </a:pPr>
            <a:endParaRPr lang="en-IN" sz="2000" b="1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b="1" dirty="0" smtClean="0">
                <a:latin typeface="Calibri Light" pitchFamily="34" charset="0"/>
                <a:cs typeface="Calibri Light" pitchFamily="34" charset="0"/>
              </a:rPr>
              <a:t>Line Coding: A pair of pulses to represent symbols 1 and 0 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8345487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PROPERTIES OF LINE CODING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72" y="1447800"/>
            <a:ext cx="595746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Transmission Bandwidth: as small as possible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Power Efficiency: As small as possible for given BW and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  probability of error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Error Detection and Correction capability: Ex: Bipolar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Favourable power spectral density: dc=0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Adequate timing content: Extract timing from pulses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Transparency: Prevent long strings of 0s or 1s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TYPES OF LINE CODING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0581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UNIPOLAR SIGNALLING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843" y="1447800"/>
            <a:ext cx="59895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On-Off keying i.e. OOK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Pulse 0: Absence of pulse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Pulse1 : Presence of pulse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There are two common variations of unipolar signalling: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Non-Return to Zero (NRZ)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Return to Zero (RZ)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UNIPOLAR NON-RETURN TO ZERO (NRZ)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371600"/>
            <a:ext cx="8434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Duration of the MARK pulse (Ƭ ) is equal to the duration (To) of the symbol slot.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3581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9665" y="6519446"/>
            <a:ext cx="3424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itchFamily="34" charset="0"/>
              </a:rPr>
              <a:t>CODE DETECTION USING MATLAB</a:t>
            </a:r>
            <a:endParaRPr lang="en-IN" sz="1600" b="1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609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  <a:cs typeface="Calibri Light" pitchFamily="34" charset="0"/>
              </a:rPr>
              <a:t>UNIPOLAR SIGNALLING NRZ</a:t>
            </a:r>
            <a:endParaRPr lang="en-IN" sz="2400" b="1" dirty="0">
              <a:latin typeface="Century Gothic" pitchFamily="34" charset="0"/>
              <a:cs typeface="Calibr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74351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Simplicity in implementation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 Doesn’t require a lot of bandwidth for transmission.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latin typeface="Calibri Light" pitchFamily="34" charset="0"/>
              <a:cs typeface="Calibri 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Disadvantages</a:t>
            </a: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Presence of DC level (indicated by spectral line at 0 Hz).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Contains low frequency components. Causes “Signal Droop”      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Does not have any error correction capability.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Does not posses any clocking component for ease of  synchronisation.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latin typeface="Calibri Light" pitchFamily="34" charset="0"/>
                <a:cs typeface="Calibri Light" pitchFamily="34" charset="0"/>
              </a:rPr>
              <a:t>Is not Transparent. Long string of zeros causes loss of synchronisation.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1165</Words>
  <Application>Microsoft Office PowerPoint</Application>
  <PresentationFormat>On-screen Show (4:3)</PresentationFormat>
  <Paragraphs>226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saurav Kumar</dc:creator>
  <cp:lastModifiedBy>saurav Kumar</cp:lastModifiedBy>
  <cp:revision>5</cp:revision>
  <dcterms:created xsi:type="dcterms:W3CDTF">2017-03-27T12:33:25Z</dcterms:created>
  <dcterms:modified xsi:type="dcterms:W3CDTF">2017-04-06T06:39:52Z</dcterms:modified>
</cp:coreProperties>
</file>