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F5EF3-BEA6-49D6-BAE1-7A6EA240F3FF}" type="datetimeFigureOut">
              <a:rPr lang="en-US" smtClean="0"/>
              <a:pPr/>
              <a:t>1/4/2013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AE6A-DD7F-4EFE-BAE9-073613A1B9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AE6A-DD7F-4EFE-BAE9-073613A1B93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AE6A-DD7F-4EFE-BAE9-073613A1B931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3E32-C6B1-4EAC-91CB-19E55D131590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D08C-8240-4408-A57D-7077A7C72DE3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20E-F5A9-40CF-9275-B04D97F614F7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8760-DDD1-4998-8B2A-CECFBC115C30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512E-4251-4E4D-9C96-59330FC806DA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89D6-43EB-45A5-858D-BDD938342E91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4354-7DEE-4E79-93B1-32A97AC94585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C67D-0C06-4A42-8D06-B3F0344DE17C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F8F1-DA4A-4208-B77C-941833591C7A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9DE-BA1E-41EE-9245-FF8EE738FEBF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DFC7-208F-46BF-846A-E033868AEC6D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0DBC07-6C2A-4F45-B468-5A71198F21D9}" type="datetime1">
              <a:rPr lang="en-US" smtClean="0"/>
              <a:pPr/>
              <a:t>1/4/2013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3A611E-4213-4CD4-A30B-98E769BDCB9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100010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Seminar On:</a:t>
            </a:r>
          </a:p>
          <a:p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Line Coding</a:t>
            </a:r>
          </a:p>
          <a:p>
            <a:pPr algn="ctr"/>
            <a:endParaRPr lang="en-US" sz="2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Presented by: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Miss Rina Ahire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ME(ETC)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2567"/>
            <a:ext cx="892971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Simplicity in implementation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Doesn’t require a lot of bandwidth for transmission.</a:t>
            </a:r>
          </a:p>
          <a:p>
            <a:pPr lvl="1" algn="just"/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Presence of DC level (indicated by spectral line at 0 Hz).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Contains low frequency components. Causes “Signal Droop”       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posses any clocking component for ease of                                               synchronisation.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Is not Transparent. Long string of zeros causes loss of synchronisation.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Unipolar Return to Zero (RZ):</a:t>
            </a:r>
          </a:p>
          <a:p>
            <a:endParaRPr lang="en-US" sz="3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MARK pulse 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Ƭ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GB" sz="2600" b="1" dirty="0" smtClean="0"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than the duration (T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) of the symbol slot.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Fills only the first half of the time slot, returning to zero for the second half.</a:t>
            </a:r>
          </a:p>
          <a:p>
            <a:endParaRPr lang="en-US" sz="3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786190"/>
            <a:ext cx="785817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Simplicity in implementation.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Presence of a spectral line at symbol rate which can be used as                                symbol timing clock signal.</a:t>
            </a:r>
          </a:p>
          <a:p>
            <a:pPr lvl="1" algn="just">
              <a:lnSpc>
                <a:spcPct val="90000"/>
              </a:lnSpc>
            </a:pPr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Presence of DC level (indicated by spectral line at 0 Hz).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Continuous part is non-zero at 0 Hz. Causes “Signal Droop”.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have any error correction capability.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Occupies twice as much bandwidth as Unipolar NRZ.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Is not Transparent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953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291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Polar Signalling: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Polar RZ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Polar NRZ</a:t>
            </a:r>
          </a:p>
          <a:p>
            <a:endParaRPr lang="en-GB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Polar NRZ: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binary 1 is represented by a pulse g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(t) 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binary 0 by the opposite (or antipodal) pulse g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(t) = -g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(t).</a:t>
            </a:r>
          </a:p>
          <a:p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GB" sz="2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929066"/>
            <a:ext cx="764386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6"/>
            <a:ext cx="9144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Simplicity in implementation.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No DC component.</a:t>
            </a:r>
          </a:p>
          <a:p>
            <a:pPr lvl="1" algn="just"/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Continuous part is non-zero at 0 Hz. Causes “Signal Droop”.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posses any clocking component for ease of synchronisation.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Is not transparent.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" y="78579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Polar RZ:</a:t>
            </a:r>
          </a:p>
          <a:p>
            <a:endParaRPr lang="en-US" sz="2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binary 1: A pulse g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binary 0: The opposite (or antipodal) pulse g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(t) = -g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(t).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Fills only the first half of the time slot, returning to zero for the second half.</a:t>
            </a:r>
          </a:p>
          <a:p>
            <a:pPr>
              <a:buFont typeface="Arial" pitchFamily="34" charset="0"/>
              <a:buChar char="•"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500438"/>
            <a:ext cx="778674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51993"/>
            <a:ext cx="9144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Simplicity in implementation.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No DC component.</a:t>
            </a:r>
          </a:p>
          <a:p>
            <a:pPr lvl="1" algn="just"/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Continuous part is non-zero at 0 Hz. Causes “Signal Droop”.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Occupies twice as much bandwidth as Polar NRZ.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4422"/>
            <a:ext cx="9144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</a:rPr>
              <a:t>Bipolar Signalling:</a:t>
            </a:r>
          </a:p>
          <a:p>
            <a:endParaRPr lang="en-GB" sz="2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Alternate mark inversion (AMI)</a:t>
            </a:r>
          </a:p>
          <a:p>
            <a:pPr>
              <a:buFont typeface="Arial" pitchFamily="34" charset="0"/>
              <a:buChar char="•"/>
            </a:pPr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Uses three voltage levels (+V, 0, -V)</a:t>
            </a:r>
          </a:p>
          <a:p>
            <a:pPr>
              <a:buFont typeface="Arial" pitchFamily="34" charset="0"/>
              <a:buChar char="•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0: A</a:t>
            </a:r>
            <a:r>
              <a:rPr lang="en-GB" sz="2800" dirty="0" smtClean="0"/>
              <a:t>bsence of a pulse</a:t>
            </a:r>
          </a:p>
          <a:p>
            <a:pPr>
              <a:buFont typeface="Arial" pitchFamily="34" charset="0"/>
              <a:buChar char="•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1: A</a:t>
            </a:r>
            <a:r>
              <a:rPr lang="en-GB" sz="2800" dirty="0" smtClean="0"/>
              <a:t>lternating voltage levels of +V and –V</a:t>
            </a:r>
            <a:endParaRPr lang="en-IN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43026"/>
            <a:ext cx="742955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857774"/>
            <a:ext cx="750099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7857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Bipolar NRZ: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" y="41301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Bipolar RZ:</a:t>
            </a:r>
            <a:endParaRPr lang="en-IN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4422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No DC component.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Occupies less bandwidth than unipolar and polar NRZ schemes.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suffer from signal droop (suitable for transmission over AC coupled lines).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Possesses single error detection capability.</a:t>
            </a:r>
          </a:p>
          <a:p>
            <a:pPr lvl="1" algn="just"/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posses any clocking component for ease of synchronisation.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Is not Transparent.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Objectives: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Need of Line Coding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 of Line Coding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Properties of Line Coding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Types of Line Coding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Power Spectral Density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PSD of Line Coding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Comparison of Line Coding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5794"/>
            <a:ext cx="9429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Manchester Signalling:</a:t>
            </a:r>
          </a:p>
          <a:p>
            <a:endParaRPr lang="en-GB" sz="2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duration of the bit is divided into two halves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‘One’ is +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in 1</a:t>
            </a:r>
            <a:r>
              <a:rPr lang="en-GB" sz="26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half and -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in 2</a:t>
            </a:r>
            <a:r>
              <a:rPr lang="en-GB" sz="26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half.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‘Zero’ is -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in 1</a:t>
            </a:r>
            <a:r>
              <a:rPr lang="en-GB" sz="26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half and +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in 2</a:t>
            </a:r>
            <a:r>
              <a:rPr lang="en-GB" sz="26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half.</a:t>
            </a:r>
          </a:p>
          <a:p>
            <a:pPr>
              <a:buFont typeface="Arial" pitchFamily="34" charset="0"/>
              <a:buChar char="•"/>
            </a:pPr>
            <a:endParaRPr lang="en-IN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14686"/>
            <a:ext cx="742955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No DC component.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suffer from signal droop (suitable for transmission over AC coupled lines).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Easy to synchronise.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Is Transparent.</a:t>
            </a:r>
          </a:p>
          <a:p>
            <a:pPr lvl="1" algn="just"/>
            <a:endParaRPr lang="en-GB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Because of the greater number of transitions it occupies a significantly large bandwidth.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Does not have error detection capability.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4356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Power Spectral Density: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function which gives distribution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of power of a signal at various frequencies in frequency domain.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PSD is the Fourier Transform of autocorrelation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Rectangular pulse and its spectrum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86190"/>
            <a:ext cx="771530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7232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PSD Derivation: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We now need to derive the time autocorrelation of a power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signal x(t)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	    _--	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4" y="2214554"/>
            <a:ext cx="4362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071810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Since x(t) consists of impulses,        is found by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714752"/>
            <a:ext cx="41433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" y="514351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Recognizing           for real signals, we have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5781696"/>
            <a:ext cx="373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5" y="5286388"/>
            <a:ext cx="7143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3214686"/>
            <a:ext cx="581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298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Since the pulse filter has the spectrum of                 , we have</a:t>
            </a:r>
          </a:p>
          <a:p>
            <a:pPr>
              <a:buFont typeface="Arial" pitchFamily="34" charset="0"/>
              <a:buChar char="•"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071678"/>
            <a:ext cx="500066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285860"/>
            <a:ext cx="1247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214818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Now, we can use this to find the PSD of various line codes.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9363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PSD of Polar Signalling: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In polar signalling,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Binary “1” is transmitted by a pulse f(t)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Binary “0” is transmitted by a pulse –f(t)</a:t>
            </a: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In this case,     is equally likely to be 1 or -1 and      is always 1.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471733"/>
            <a:ext cx="257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0380" y="2357430"/>
            <a:ext cx="361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2148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Moreover, both    and        are either 1 or -1. So,          is either 1 or -1.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They are equally likely to be 1 or -1 on the average, out of N terms the product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is equal to 1 for N/2 terms and is equal to -1 for the remaining N/2 terms.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4429132"/>
            <a:ext cx="285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4429132"/>
            <a:ext cx="285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4429132"/>
            <a:ext cx="381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4429132"/>
            <a:ext cx="381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28863" y="2738438"/>
            <a:ext cx="4486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35004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Where,    There are N pulses and             for each one.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The summation on the right-hand side of the above equation is 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7686" y="3619503"/>
            <a:ext cx="504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05856" y="5143514"/>
            <a:ext cx="495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9188" y="5643578"/>
            <a:ext cx="6905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435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PSD of Bipolar Signalling:</a:t>
            </a:r>
            <a:endParaRPr lang="en-IN" sz="2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calculate the PSD, we have</a:t>
            </a:r>
          </a:p>
          <a:p>
            <a:pPr>
              <a:buFont typeface="Arial" pitchFamily="34" charset="0"/>
              <a:buChar char="•"/>
            </a:pPr>
            <a:endParaRPr lang="en-IN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38" y="2166933"/>
            <a:ext cx="51625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2" y="299359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On the average, half of the        are 0, and the remaining half are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either 1 or -1, with           . Therefore,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3" y="3143250"/>
            <a:ext cx="428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3524253"/>
            <a:ext cx="666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4300548"/>
            <a:ext cx="4219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6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compute R1, we consider the pulse strength product            .</a:t>
            </a:r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1214422"/>
            <a:ext cx="8572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71448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-Four possible equally likely sequences of two bits:11,10,01,00.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-Since bit 0 encoded by no pulse        , the product               for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the last three of these sequences. This means that, on the average,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3N/4 combinations have              and only N/4 combinations have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non zero         . Because of the bipolar rule, the bit sequence 11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can only be encoded by two consecutive pulse of opposite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polarities. This means the product               for the N/4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combinations.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43" y="2214554"/>
            <a:ext cx="714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2205031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0027" y="2857496"/>
            <a:ext cx="847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4075" y="3214686"/>
            <a:ext cx="5619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8260" y="3857628"/>
            <a:ext cx="952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786322"/>
            <a:ext cx="528641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2867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PSD of Lines Codes:</a:t>
            </a:r>
          </a:p>
          <a:p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7858180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20" y="1785926"/>
          <a:ext cx="8501121" cy="42147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143140"/>
                <a:gridCol w="1535918"/>
                <a:gridCol w="1321602"/>
                <a:gridCol w="1357322"/>
                <a:gridCol w="1571635"/>
              </a:tblGrid>
              <a:tr h="8510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No.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Parameters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Polar RZ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Polar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NRZ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AMI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Manchester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3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Transmission of DC component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30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Signaling Rate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30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Noise Immunity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3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Synchronizing Capability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Good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Good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3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Bandwidth Required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1/2Tb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1/2Tb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30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Crosstalk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8572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Comparison of Line Codes: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154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Need Of Line Coding: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Various Techniques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 Way: From Computers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Information: Inherently discrete in nature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Transmitted over band-limited channel: Signal gets Dispersed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Causes: Overlap and Distortion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Distortion: Intersymbol Interference(ISI)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LANCA" pitchFamily="2" charset="0"/>
              </a:rPr>
              <a:t>           </a:t>
            </a:r>
          </a:p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LANCA" pitchFamily="2" charset="0"/>
              </a:rPr>
              <a:t>           </a:t>
            </a:r>
          </a:p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LANCA" pitchFamily="2" charset="0"/>
              </a:rPr>
              <a:t>          Thank You</a:t>
            </a:r>
            <a:endParaRPr lang="en-I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LANC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To avoid all these  problems we are going for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4400" dirty="0">
              <a:solidFill>
                <a:srgbClr val="C00000"/>
              </a:solidFill>
            </a:endParaRPr>
          </a:p>
          <a:p>
            <a:r>
              <a:rPr lang="en-US" sz="4400" dirty="0" smtClean="0">
                <a:solidFill>
                  <a:srgbClr val="C00000"/>
                </a:solidFill>
              </a:rPr>
              <a:t>                    </a:t>
            </a:r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Coding</a:t>
            </a:r>
            <a:endParaRPr lang="en-IN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2984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Introduction: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Binary Data: Pulses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Line Coding: A pair of pulses to represent symbols </a:t>
            </a:r>
            <a:r>
              <a:rPr lang="en-US" sz="3200" dirty="0" smtClean="0"/>
              <a:t>1</a:t>
            </a:r>
            <a:r>
              <a:rPr lang="en-US" sz="2600" dirty="0" smtClean="0"/>
              <a:t> and </a:t>
            </a:r>
            <a:r>
              <a:rPr lang="en-US" sz="3200" dirty="0" smtClean="0"/>
              <a:t>0</a:t>
            </a:r>
            <a:r>
              <a:rPr lang="en-US" sz="2600" dirty="0" smtClean="0"/>
              <a:t> </a:t>
            </a:r>
            <a:endParaRPr lang="en-IN" sz="26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3" y="4254517"/>
            <a:ext cx="8345487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8670"/>
            <a:ext cx="9144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Properties of Line Coding: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Transmission Bandwidth: as small as possible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Power Efficiency: As small as possible for given BW and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probability of error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Error Detection and Correction capability: Ex: Bipolar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Favorable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power spectral density: dc=0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Adequate timing content: Extract timing from pulses</a:t>
            </a:r>
          </a:p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Transparency: Prevent long strings of 0s or 1s</a:t>
            </a:r>
            <a:endParaRPr lang="en-IN" sz="2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Line Coding:</a:t>
            </a:r>
          </a:p>
          <a:p>
            <a:endParaRPr lang="en-US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496"/>
            <a:ext cx="820581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1142984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Unipolar Signaling:</a:t>
            </a:r>
          </a:p>
          <a:p>
            <a:endParaRPr lang="en-US" sz="32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On-Off keying ie OOK</a:t>
            </a:r>
          </a:p>
          <a:p>
            <a:pPr>
              <a:buFont typeface="Arial" pitchFamily="34" charset="0"/>
              <a:buChar char="•"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Pulse 0: Absence of pulse</a:t>
            </a:r>
          </a:p>
          <a:p>
            <a:pPr>
              <a:buFont typeface="Arial" pitchFamily="34" charset="0"/>
              <a:buChar char="•"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Pulse1 : Presence of pulse</a:t>
            </a:r>
          </a:p>
          <a:p>
            <a:pPr>
              <a:buFont typeface="Arial" pitchFamily="34" charset="0"/>
              <a:buChar char="•"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There are two common variations of unipolar signalling: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Non-Return to Zero (NRZ)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Return to Zero (RZ)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442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Unipolar Non-Return to Zero (NRZ):</a:t>
            </a:r>
          </a:p>
          <a:p>
            <a:endParaRPr lang="en-US" sz="3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Duration of the MARK pulse 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Ƭ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is equal to the duration (T</a:t>
            </a:r>
            <a:r>
              <a:rPr lang="en-GB" sz="26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) of the symbol slot. </a:t>
            </a:r>
          </a:p>
          <a:p>
            <a:endParaRPr lang="en-US" sz="3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73581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11E-4213-4CD4-A30B-98E769BDCB9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753</TotalTime>
  <Words>1298</Words>
  <Application>Microsoft Office PowerPoint</Application>
  <PresentationFormat>On-screen Show (4:3)</PresentationFormat>
  <Paragraphs>283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best it centre</dc:creator>
  <cp:lastModifiedBy>best it centre</cp:lastModifiedBy>
  <cp:revision>126</cp:revision>
  <dcterms:created xsi:type="dcterms:W3CDTF">2011-09-19T10:50:04Z</dcterms:created>
  <dcterms:modified xsi:type="dcterms:W3CDTF">2013-01-04T09:53:35Z</dcterms:modified>
</cp:coreProperties>
</file>