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BD32-23DA-4539-8B19-DAECC92E01E2}" type="datetimeFigureOut">
              <a:rPr lang="en-IN" smtClean="0"/>
              <a:pPr/>
              <a:t>22-02-2017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A348-F5C5-4100-869A-D2315ECCCD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BD32-23DA-4539-8B19-DAECC92E01E2}" type="datetimeFigureOut">
              <a:rPr lang="en-IN" smtClean="0"/>
              <a:pPr/>
              <a:t>22-02-2017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A348-F5C5-4100-869A-D2315ECCCD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BD32-23DA-4539-8B19-DAECC92E01E2}" type="datetimeFigureOut">
              <a:rPr lang="en-IN" smtClean="0"/>
              <a:pPr/>
              <a:t>22-02-2017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A348-F5C5-4100-869A-D2315ECCCD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BD32-23DA-4539-8B19-DAECC92E01E2}" type="datetimeFigureOut">
              <a:rPr lang="en-IN" smtClean="0"/>
              <a:pPr/>
              <a:t>22-02-2017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A348-F5C5-4100-869A-D2315ECCCD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BD32-23DA-4539-8B19-DAECC92E01E2}" type="datetimeFigureOut">
              <a:rPr lang="en-IN" smtClean="0"/>
              <a:pPr/>
              <a:t>22-02-2017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A348-F5C5-4100-869A-D2315ECCCD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BD32-23DA-4539-8B19-DAECC92E01E2}" type="datetimeFigureOut">
              <a:rPr lang="en-IN" smtClean="0"/>
              <a:pPr/>
              <a:t>22-02-2017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A348-F5C5-4100-869A-D2315ECCCD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BD32-23DA-4539-8B19-DAECC92E01E2}" type="datetimeFigureOut">
              <a:rPr lang="en-IN" smtClean="0"/>
              <a:pPr/>
              <a:t>22-02-2017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A348-F5C5-4100-869A-D2315ECCCD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BD32-23DA-4539-8B19-DAECC92E01E2}" type="datetimeFigureOut">
              <a:rPr lang="en-IN" smtClean="0"/>
              <a:pPr/>
              <a:t>22-02-2017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A348-F5C5-4100-869A-D2315ECCCD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BD32-23DA-4539-8B19-DAECC92E01E2}" type="datetimeFigureOut">
              <a:rPr lang="en-IN" smtClean="0"/>
              <a:pPr/>
              <a:t>22-02-2017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A348-F5C5-4100-869A-D2315ECCCD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BD32-23DA-4539-8B19-DAECC92E01E2}" type="datetimeFigureOut">
              <a:rPr lang="en-IN" smtClean="0"/>
              <a:pPr/>
              <a:t>22-02-2017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A348-F5C5-4100-869A-D2315ECCCD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BD32-23DA-4539-8B19-DAECC92E01E2}" type="datetimeFigureOut">
              <a:rPr lang="en-IN" smtClean="0"/>
              <a:pPr/>
              <a:t>22-02-2017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A348-F5C5-4100-869A-D2315ECCCD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3BD32-23DA-4539-8B19-DAECC92E01E2}" type="datetimeFigureOut">
              <a:rPr lang="en-IN" smtClean="0"/>
              <a:pPr/>
              <a:t>22-02-2017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AA348-F5C5-4100-869A-D2315ECCCD5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09600" y="381000"/>
            <a:ext cx="2057400" cy="990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 source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685800" y="2438400"/>
            <a:ext cx="7086600" cy="2057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Raspberry Pi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5943600" y="4876800"/>
            <a:ext cx="2057400" cy="1676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 End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685800" y="5486400"/>
            <a:ext cx="2057400" cy="1143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KODI (XBMC)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5562600" y="304800"/>
            <a:ext cx="2057400" cy="1066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 Source(WI-</a:t>
            </a:r>
            <a:r>
              <a:rPr lang="en-US" dirty="0" err="1" smtClean="0"/>
              <a:t>Fi</a:t>
            </a:r>
            <a:r>
              <a:rPr lang="en-US" dirty="0" smtClean="0"/>
              <a:t>)</a:t>
            </a:r>
            <a:endParaRPr lang="en-IN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600200" y="13716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553200" y="13716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752600" y="44958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8" idx="0"/>
          </p:cNvCxnSpPr>
          <p:nvPr/>
        </p:nvCxnSpPr>
        <p:spPr>
          <a:xfrm>
            <a:off x="6934200" y="4495800"/>
            <a:ext cx="381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</p:cNvCxnSpPr>
          <p:nvPr/>
        </p:nvCxnSpPr>
        <p:spPr>
          <a:xfrm flipV="1">
            <a:off x="2743200" y="6019800"/>
            <a:ext cx="3200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saurav Kumar</dc:creator>
  <cp:lastModifiedBy>saurav Kumar</cp:lastModifiedBy>
  <cp:revision>2</cp:revision>
  <dcterms:created xsi:type="dcterms:W3CDTF">2017-02-01T05:51:55Z</dcterms:created>
  <dcterms:modified xsi:type="dcterms:W3CDTF">2017-02-22T04:19:29Z</dcterms:modified>
</cp:coreProperties>
</file>