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5D408D1-3CFF-D00C-D7D4-5DC6D0FF5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B80A9588-1734-BD79-21A2-FD42365DC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0CA1695-E247-1DD5-6E94-3447C6A8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CAD-7426-4D2A-BC80-09DE9939C3E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409CD61-6CA5-B330-AA26-6DB36110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59E4791-08C2-4F52-5476-7FFF7A41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FD27-A33D-4E34-A3B6-E72BEA30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6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18EA7F6-11E7-B0E6-E61C-9C831ACB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CE69D57-36CA-6F38-F8F4-E62A6E0A3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B9E432A-E7A3-11A2-2AE3-7F9D05DA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CAD-7426-4D2A-BC80-09DE9939C3E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182F6AF-E8EB-3BBA-E992-93E9D988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32AF299-94F5-311C-C364-3015BF55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FD27-A33D-4E34-A3B6-E72BEA30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7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CB44A60-A2FF-11D2-7B02-55E81DB3C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DBABFE0-0765-E125-4178-820BCE475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17A3B15-076E-E599-5348-DB96D6E1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CAD-7426-4D2A-BC80-09DE9939C3E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FB2CFC1-1B64-1788-4E14-A2AEE3B1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156C9CE-9E91-CE19-D7E5-CDB328A0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FD27-A33D-4E34-A3B6-E72BEA30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A0F8DCD-4925-2A63-DD4E-30F850E2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12AE759-E0B6-F48E-9075-0147400A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7D8873A-F99F-85C1-47B1-3DD9F137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CAD-7426-4D2A-BC80-09DE9939C3E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EFA2D44-7297-3E85-68C3-0EEFBB8A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18B4B8-2DEF-A22C-8843-831E540D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FD27-A33D-4E34-A3B6-E72BEA30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9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10F4242-BAE5-6BC8-9B0F-69334EDB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CD4A4BA-5996-4D59-C256-B90EA934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1DC3791-5709-71AE-ED42-B36F98B2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CAD-7426-4D2A-BC80-09DE9939C3E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E57CFFD-6F9F-A7F0-E71E-B3549394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EA80E2D-D8A2-0EFF-29DF-C6498A79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FD27-A33D-4E34-A3B6-E72BEA30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8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FD59A8-6F1B-CB2C-269E-0B4F2AF1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BD7B752-F9D0-FAF1-3990-A8EBAC166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20E3436-13B6-0B2D-F5FD-4D40509C3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15CA867-1721-1B27-A043-EC72DAD5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CAD-7426-4D2A-BC80-09DE9939C3E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448C7C6-5983-93C6-FFC7-D4AC50BD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57515E0-811A-BEF1-1C21-AE9C35D8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FD27-A33D-4E34-A3B6-E72BEA30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7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7B4D33-135D-C3E0-1C9F-9368F1DD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DEBB4AF-750F-CDA3-FD52-1A719406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9818CED-4962-F0BE-606C-0FFC8BBB1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E0B800B9-ED46-65EE-B581-3F2C4CD0B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531FA89B-7F15-B420-9ACC-B455B6D34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827B8B74-2906-6A58-EB1B-A8D078D9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CAD-7426-4D2A-BC80-09DE9939C3E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FC8B1310-C86B-2624-8F01-2A6D8E2D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CA8912B6-DDF2-47EE-D317-52CA33CF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FD27-A33D-4E34-A3B6-E72BEA30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1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8D83E83-E095-C509-65B0-F5D40AC0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3D2F06C-8558-A2A9-89CB-39C58F0E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CAD-7426-4D2A-BC80-09DE9939C3E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B396012B-FF2E-3BC9-5938-71359D40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365A8C21-75A4-7557-1F6E-D9968A64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FD27-A33D-4E34-A3B6-E72BEA30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A13A94D-12B4-9AED-00FD-4E0EF0B6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CAD-7426-4D2A-BC80-09DE9939C3E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351748BC-26CF-5902-1A57-B6AD8C13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A8E82E0-81C9-598D-51BD-9E43CB2F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FD27-A33D-4E34-A3B6-E72BEA30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9F949C-1EA1-E65C-97B2-B6629D49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E2C0FCE-EE25-2DD5-DE41-D6EA72C2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9BAC6EB-EA0C-CC91-7C1A-BA9732E13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872D08E-11FF-B602-CFF1-43B5FDC9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CAD-7426-4D2A-BC80-09DE9939C3E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DAD2E3C-D191-FB6B-2CD0-1715563E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44913FA-02A3-9856-957E-FBDAA1B0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FD27-A33D-4E34-A3B6-E72BEA30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739A5E4-9DAC-E44D-0570-89CF746E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4078EF97-2846-02DB-E392-D789439A9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6089DC7-A0D7-9820-AFA0-31328BF09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2B2C9DC-2078-EE90-7620-842B777D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CAD-7426-4D2A-BC80-09DE9939C3E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A8720A5-EC5D-B5D3-7214-7FD26203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815D51C-E5E9-2897-4196-C78548DA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FD27-A33D-4E34-A3B6-E72BEA30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7E6FAF5C-08C1-6E83-8978-E6658C85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CCC8278-75FD-7DA1-2CDF-CEC9BCF6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8D1B199-B0CB-6215-E66D-058556960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B25CAD-7426-4D2A-BC80-09DE9939C3E4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836E72A-27B2-63D6-1EF4-76A4DA64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B072968-2335-9F4E-A9D0-E4AE29A0D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AFD27-A33D-4E34-A3B6-E72BEA306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1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E7BF01-5D71-ECCF-9E0D-6EDCD330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9443"/>
            <a:ext cx="9144000" cy="2387600"/>
          </a:xfrm>
        </p:spPr>
        <p:txBody>
          <a:bodyPr>
            <a:normAutofit/>
          </a:bodyPr>
          <a:lstStyle/>
          <a:p>
            <a:r>
              <a:rPr lang="th-TH" sz="6600" dirty="0">
                <a:latin typeface="Sukhumvit Set" panose="02000506000000020004" pitchFamily="2" charset="-34"/>
                <a:cs typeface="Sukhumvit Set" panose="02000506000000020004" pitchFamily="2" charset="-34"/>
              </a:rPr>
              <a:t>การใช้งาน </a:t>
            </a:r>
            <a:r>
              <a:rPr lang="en-US" sz="6600" dirty="0">
                <a:latin typeface="Sukhumvit Set" panose="02000506000000020004" pitchFamily="2" charset="-34"/>
                <a:cs typeface="Sukhumvit Set" panose="02000506000000020004" pitchFamily="2" charset="-34"/>
              </a:rPr>
              <a:t>phpMyAdmin</a:t>
            </a:r>
            <a:br>
              <a:rPr lang="en-US" sz="6600" dirty="0">
                <a:latin typeface="Sukhumvit Set" panose="02000506000000020004" pitchFamily="2" charset="-34"/>
                <a:cs typeface="Sukhumvit Set" panose="02000506000000020004" pitchFamily="2" charset="-34"/>
              </a:rPr>
            </a:br>
            <a:r>
              <a:rPr lang="th-TH" sz="6600" dirty="0">
                <a:latin typeface="Sukhumvit Set" panose="02000506000000020004" pitchFamily="2" charset="-34"/>
                <a:cs typeface="Sukhumvit Set" panose="02000506000000020004" pitchFamily="2" charset="-34"/>
              </a:rPr>
              <a:t>และระบบ </a:t>
            </a:r>
            <a:r>
              <a:rPr lang="en-US" sz="6600" dirty="0">
                <a:latin typeface="Sukhumvit Set" panose="02000506000000020004" pitchFamily="2" charset="-34"/>
                <a:cs typeface="Sukhumvit Set" panose="02000506000000020004" pitchFamily="2" charset="-34"/>
              </a:rPr>
              <a:t>Blog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3F349EF-3D29-7B6A-78BE-E364FDFF5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5400" dirty="0">
                <a:latin typeface="Sukhumvit Set" panose="02000506000000020004" pitchFamily="2" charset="-34"/>
                <a:cs typeface="Sukhumvit Set" panose="02000506000000020004" pitchFamily="2" charset="-34"/>
              </a:rPr>
              <a:t>สมเกียรติ  ใจดี</a:t>
            </a:r>
            <a:endParaRPr lang="en-US" sz="5400" dirty="0">
              <a:latin typeface="Sukhumvit Set" panose="02000506000000020004" pitchFamily="2" charset="-34"/>
              <a:cs typeface="Sukhumvit Set" panose="02000506000000020004" pitchFamily="2" charset="-34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80485B6-998E-16EE-C512-AB20CC1CB6E6}"/>
              </a:ext>
            </a:extLst>
          </p:cNvPr>
          <p:cNvSpPr txBox="1"/>
          <p:nvPr/>
        </p:nvSpPr>
        <p:spPr>
          <a:xfrm>
            <a:off x="2983230" y="4965412"/>
            <a:ext cx="622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>
                <a:latin typeface="Sukhumvit Set" panose="02000506000000020004" pitchFamily="2" charset="-34"/>
                <a:cs typeface="Sukhumvit Set" panose="02000506000000020004" pitchFamily="2" charset="-34"/>
              </a:rPr>
              <a:t>สัปดาห์ที่ </a:t>
            </a:r>
            <a:r>
              <a:rPr lang="en-US" sz="3200" dirty="0">
                <a:latin typeface="Sukhumvit Set" panose="02000506000000020004" pitchFamily="2" charset="-34"/>
                <a:cs typeface="Sukhumvit Set" panose="02000506000000020004" pitchFamily="2" charset="-34"/>
              </a:rPr>
              <a:t>2   </a:t>
            </a:r>
            <a:r>
              <a:rPr lang="th-TH" sz="3200" dirty="0">
                <a:latin typeface="Sukhumvit Set" panose="02000506000000020004" pitchFamily="2" charset="-34"/>
                <a:cs typeface="Sukhumvit Set" panose="02000506000000020004" pitchFamily="2" charset="-34"/>
              </a:rPr>
              <a:t>วันที่ </a:t>
            </a:r>
            <a:r>
              <a:rPr lang="en-US" sz="3200" dirty="0">
                <a:latin typeface="Sukhumvit Set" panose="02000506000000020004" pitchFamily="2" charset="-34"/>
                <a:cs typeface="Sukhumvit Set" panose="02000506000000020004" pitchFamily="2" charset="-34"/>
              </a:rPr>
              <a:t>13 </a:t>
            </a:r>
            <a:r>
              <a:rPr lang="th-TH" sz="3200" dirty="0">
                <a:latin typeface="Sukhumvit Set" panose="02000506000000020004" pitchFamily="2" charset="-34"/>
                <a:cs typeface="Sukhumvit Set" panose="02000506000000020004" pitchFamily="2" charset="-34"/>
              </a:rPr>
              <a:t>มิถุนายน </a:t>
            </a:r>
            <a:r>
              <a:rPr lang="en-US" sz="3200" dirty="0">
                <a:latin typeface="Sukhumvit Set" panose="02000506000000020004" pitchFamily="2" charset="-34"/>
                <a:cs typeface="Sukhumvit Set" panose="02000506000000020004" pitchFamily="2" charset="-34"/>
              </a:rPr>
              <a:t>2567</a:t>
            </a:r>
          </a:p>
        </p:txBody>
      </p:sp>
    </p:spTree>
    <p:extLst>
      <p:ext uri="{BB962C8B-B14F-4D97-AF65-F5344CB8AC3E}">
        <p14:creationId xmlns:p14="http://schemas.microsoft.com/office/powerpoint/2010/main" val="398253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514F99D-DFDD-E58E-3C2F-68BBD7F2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8B3F2668-373B-8E32-435A-A3E0F41AD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742" y="365125"/>
            <a:ext cx="10071674" cy="6127750"/>
          </a:xfrm>
        </p:spPr>
      </p:pic>
    </p:spTree>
    <p:extLst>
      <p:ext uri="{BB962C8B-B14F-4D97-AF65-F5344CB8AC3E}">
        <p14:creationId xmlns:p14="http://schemas.microsoft.com/office/powerpoint/2010/main" val="185552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F2627C-FB0F-3284-BD2D-3ACDCBCE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9FF3983D-3E06-E633-BAA0-0A980CDEB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221" y="351277"/>
            <a:ext cx="8365669" cy="6141598"/>
          </a:xfrm>
        </p:spPr>
      </p:pic>
    </p:spTree>
    <p:extLst>
      <p:ext uri="{BB962C8B-B14F-4D97-AF65-F5344CB8AC3E}">
        <p14:creationId xmlns:p14="http://schemas.microsoft.com/office/powerpoint/2010/main" val="216618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6F8A3F-D7EC-E120-1C2D-A244139F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connect.php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F45C722-662A-4BFC-29E4-5CAA1F27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"localhost"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$username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"root"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$password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th-TH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ใน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xampp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h-TH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ไม่ต้องระบุ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"db1"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th-TH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กำหนดชื่อฐานข้อมูล</a:t>
            </a:r>
            <a:endParaRPr lang="th-TH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th-TH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th-TH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 connection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mysqli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$username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$password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Check connection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connect_error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"Connection failed: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connect_error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8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D668438-2A1D-9E4C-8182-B000C0D7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blog_form.php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268CEEA-7711-02BB-E575-0231DB12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1552"/>
            <a:ext cx="11173691" cy="54064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&lt;html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"UTF-8“/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"width=device-width, initial-scale=1.0“/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Blog Form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&lt;form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blog_insert.php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th-TH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ชื่อเรื่อง : </a:t>
            </a:r>
            <a:r>
              <a:rPr lang="th-TH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th-TH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เนื้อหา : </a:t>
            </a:r>
            <a:r>
              <a:rPr lang="th-TH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textarea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textarea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th-TH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ผู้โพสต์ : </a:t>
            </a:r>
            <a:r>
              <a:rPr lang="th-TH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"poster"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h-TH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ส่งข้อมูล"</a:t>
            </a:r>
            <a:r>
              <a:rPr lang="th-TH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h-TH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th-TH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h-TH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h-TH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th-TH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5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E7F6E59-E009-8D08-2071-61222F26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blog_insert.php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AB7C677-67A6-2426-A232-A96CEF93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connect.php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blog (title, content, poster, 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dmy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  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('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$_POST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[title]', '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$_POST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[content]', '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$_POST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[poster]',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 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blog </a:t>
            </a:r>
            <a:r>
              <a:rPr lang="th-TH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คือชื่อตารางที่จะบันทึก</a:t>
            </a:r>
            <a:endParaRPr lang="th-TH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th-TH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===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"New record created successfully"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"Error: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0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17C9152-2A2F-632D-AB50-3D064B39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" y="64325"/>
            <a:ext cx="10515600" cy="1325563"/>
          </a:xfrm>
        </p:spPr>
        <p:txBody>
          <a:bodyPr/>
          <a:lstStyle/>
          <a:p>
            <a:r>
              <a:rPr lang="en-US" dirty="0" err="1"/>
              <a:t>blog_view.php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AFF21CB-D6E5-CD3F-F5E1-D59431F3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1389888"/>
            <a:ext cx="11658600" cy="5321807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sz="2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connect.php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blog"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$result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$result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num_rows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output data of each row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$row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$result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fetch_assoc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"ID: 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$row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"Title: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$row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[title] &lt;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"Content: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$row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[content] &lt;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"Poster: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$row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[poster] &lt;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"Date: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$row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dmy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&lt;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"&lt;a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='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blog_delete.php?id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$row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[id]'&gt; </a:t>
            </a:r>
            <a:r>
              <a:rPr lang="th-TH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ลบ &lt;/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a&gt; 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"&amp;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nbsp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"&lt;a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href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='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blog_edit.php?id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$row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[id]'&gt;</a:t>
            </a:r>
            <a:r>
              <a:rPr lang="th-TH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แก้ไข &lt;/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a&gt; 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hr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"0 results"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0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220B2C1-2FAE-DA99-835E-4EF935FA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blog_delete.php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A6C6F42-6D16-66B3-A0E7-FC2531CB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51669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connect.php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 delete a record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blog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$_GET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[id]"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===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"Record deleted successfully"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"location: 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blog_view.php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"Error deleting record: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0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F437589-18BF-3FD1-95CA-B082DAC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blog_edit.php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9F20B7B-A717-D75F-442D-8D2CF1E0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&lt;html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"width=device-width, initial-scale=1.0"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Blog Form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connect.php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blog"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$row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$result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fetch_assoc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&lt;form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blog_update.php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"hidden"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$row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'id'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th-TH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ชื่อเรื่อง : </a:t>
            </a:r>
            <a:r>
              <a:rPr lang="th-TH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$row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'title'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th-TH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เนื้อหา : </a:t>
            </a:r>
            <a:r>
              <a:rPr lang="th-TH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textarea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$row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'content'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textarea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th-TH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ผู้โพสต์ : </a:t>
            </a:r>
            <a:r>
              <a:rPr lang="th-TH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"poster"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$row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'poster'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h-TH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แก้ไขข้อมูล"</a:t>
            </a:r>
            <a:r>
              <a:rPr lang="th-TH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h-TH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th-TH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h-TH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th-TH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0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2B08A0-ED9D-4001-405E-2EC9EA10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blog_update.php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6A4F787-F4E0-47FB-209F-8F700994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php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connect.php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blog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title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$_POST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[title]', content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$_POST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[content]'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$_POST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[id]"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===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"Record updated successfully"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"Record deleted successfully"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"location: 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blog_view.php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"Error updating record: 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$conn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9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56BAFA-8AD2-D664-5668-B70D9855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1C75A18-E3F4-D021-08D3-336D01C9D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89" y="365125"/>
            <a:ext cx="9318561" cy="6035675"/>
          </a:xfrm>
        </p:spPr>
      </p:pic>
    </p:spTree>
    <p:extLst>
      <p:ext uri="{BB962C8B-B14F-4D97-AF65-F5344CB8AC3E}">
        <p14:creationId xmlns:p14="http://schemas.microsoft.com/office/powerpoint/2010/main" val="336157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697B86A-8A84-F4F1-7D26-EAF62F9D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E7EF3871-B3F7-5755-F284-D9B311753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86851" cy="5938693"/>
          </a:xfrm>
        </p:spPr>
      </p:pic>
    </p:spTree>
    <p:extLst>
      <p:ext uri="{BB962C8B-B14F-4D97-AF65-F5344CB8AC3E}">
        <p14:creationId xmlns:p14="http://schemas.microsoft.com/office/powerpoint/2010/main" val="81991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1787E99-DA6E-D553-382B-91337A35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7BB675D4-B5D3-3325-9CE4-3D255A7F9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153" y="365125"/>
            <a:ext cx="10559848" cy="5855566"/>
          </a:xfrm>
        </p:spPr>
      </p:pic>
    </p:spTree>
    <p:extLst>
      <p:ext uri="{BB962C8B-B14F-4D97-AF65-F5344CB8AC3E}">
        <p14:creationId xmlns:p14="http://schemas.microsoft.com/office/powerpoint/2010/main" val="124364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D58699E-2983-3CF8-492B-FD0C0B3D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0A2817A-0524-5C2B-1E5A-B9045B969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928"/>
            <a:ext cx="10477680" cy="3887152"/>
          </a:xfrm>
        </p:spPr>
      </p:pic>
    </p:spTree>
    <p:extLst>
      <p:ext uri="{BB962C8B-B14F-4D97-AF65-F5344CB8AC3E}">
        <p14:creationId xmlns:p14="http://schemas.microsoft.com/office/powerpoint/2010/main" val="398204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48C0EB5-DC11-1364-790F-B89817C1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85BF6EF-40F7-1D6F-32B8-17607835A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701297" cy="5648643"/>
          </a:xfrm>
        </p:spPr>
      </p:pic>
    </p:spTree>
    <p:extLst>
      <p:ext uri="{BB962C8B-B14F-4D97-AF65-F5344CB8AC3E}">
        <p14:creationId xmlns:p14="http://schemas.microsoft.com/office/powerpoint/2010/main" val="166749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2146AB-DD43-812D-492F-9688B8DD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246B5377-D66C-5920-1842-FC89455BA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63" y="268143"/>
            <a:ext cx="12863945" cy="6007966"/>
          </a:xfrm>
        </p:spPr>
      </p:pic>
    </p:spTree>
    <p:extLst>
      <p:ext uri="{BB962C8B-B14F-4D97-AF65-F5344CB8AC3E}">
        <p14:creationId xmlns:p14="http://schemas.microsoft.com/office/powerpoint/2010/main" val="72897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84762A-BB3C-2194-C688-DFFD30F9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83BC4DC-C37D-4C23-1971-50A4CE9A3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220" y="1825625"/>
            <a:ext cx="7949559" cy="4351338"/>
          </a:xfrm>
        </p:spPr>
      </p:pic>
    </p:spTree>
    <p:extLst>
      <p:ext uri="{BB962C8B-B14F-4D97-AF65-F5344CB8AC3E}">
        <p14:creationId xmlns:p14="http://schemas.microsoft.com/office/powerpoint/2010/main" val="200036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E55578-770D-C45E-5834-1FC63E62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3818812D-ECA0-6B23-120C-CB5364764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163" y="365125"/>
            <a:ext cx="10071674" cy="6127750"/>
          </a:xfrm>
        </p:spPr>
      </p:pic>
    </p:spTree>
    <p:extLst>
      <p:ext uri="{BB962C8B-B14F-4D97-AF65-F5344CB8AC3E}">
        <p14:creationId xmlns:p14="http://schemas.microsoft.com/office/powerpoint/2010/main" val="396137361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1008</Words>
  <Application>Microsoft Office PowerPoint</Application>
  <PresentationFormat>แบบจอกว้าง</PresentationFormat>
  <Paragraphs>120</Paragraphs>
  <Slides>18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Sukhumvit Set</vt:lpstr>
      <vt:lpstr>ธีมของ Office</vt:lpstr>
      <vt:lpstr>การใช้งาน phpMyAdmin และระบบ Blog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connect.php</vt:lpstr>
      <vt:lpstr>blog_form.php</vt:lpstr>
      <vt:lpstr>blog_insert.php</vt:lpstr>
      <vt:lpstr>blog_view.php</vt:lpstr>
      <vt:lpstr>blog_delete.php</vt:lpstr>
      <vt:lpstr>blog_edit.php</vt:lpstr>
      <vt:lpstr>blog_update.php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Somkiat Jaidee</dc:creator>
  <cp:lastModifiedBy>Somkiat Jaidee</cp:lastModifiedBy>
  <cp:revision>2</cp:revision>
  <dcterms:created xsi:type="dcterms:W3CDTF">2024-06-13T00:45:42Z</dcterms:created>
  <dcterms:modified xsi:type="dcterms:W3CDTF">2024-06-13T04:32:13Z</dcterms:modified>
</cp:coreProperties>
</file>