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8000663" cy="1648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4660"/>
  </p:normalViewPr>
  <p:slideViewPr>
    <p:cSldViewPr snapToGrid="0">
      <p:cViewPr>
        <p:scale>
          <a:sx n="66" d="100"/>
          <a:sy n="66" d="100"/>
        </p:scale>
        <p:origin x="221" y="-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18AD5-87E2-45DA-AFD7-57175EDFEF94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744663" y="1143000"/>
            <a:ext cx="3368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EEB18A-5A3F-4088-80C2-EC71984FD2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561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EEB18A-5A3F-4088-80C2-EC71984FD2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2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698608"/>
            <a:ext cx="15300564" cy="5740741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8660734"/>
            <a:ext cx="13500497" cy="3981111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97-51BF-487B-AA97-E5AEB2ED22D9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5A57-BEC5-445A-A419-352083A2A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16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97-51BF-487B-AA97-E5AEB2ED22D9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5A57-BEC5-445A-A419-352083A2A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90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877906"/>
            <a:ext cx="3881393" cy="139739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877906"/>
            <a:ext cx="11419171" cy="139739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97-51BF-487B-AA97-E5AEB2ED22D9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5A57-BEC5-445A-A419-352083A2A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1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97-51BF-487B-AA97-E5AEB2ED22D9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5A57-BEC5-445A-A419-352083A2A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5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110894"/>
            <a:ext cx="15525572" cy="6859116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1034900"/>
            <a:ext cx="15525572" cy="3607047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97-51BF-487B-AA97-E5AEB2ED22D9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5A57-BEC5-445A-A419-352083A2A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41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389530"/>
            <a:ext cx="7650282" cy="104623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389530"/>
            <a:ext cx="7650282" cy="1046234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97-51BF-487B-AA97-E5AEB2ED22D9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5A57-BEC5-445A-A419-352083A2A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2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77910"/>
            <a:ext cx="15525572" cy="31871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042185"/>
            <a:ext cx="7615123" cy="1981013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023198"/>
            <a:ext cx="7615123" cy="88592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042185"/>
            <a:ext cx="7652626" cy="1981013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023198"/>
            <a:ext cx="7652626" cy="88592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97-51BF-487B-AA97-E5AEB2ED22D9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5A57-BEC5-445A-A419-352083A2A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1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97-51BF-487B-AA97-E5AEB2ED22D9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5A57-BEC5-445A-A419-352083A2A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88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97-51BF-487B-AA97-E5AEB2ED22D9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5A57-BEC5-445A-A419-352083A2A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513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099291"/>
            <a:ext cx="5805682" cy="3847518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374167"/>
            <a:ext cx="9112836" cy="1171813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946809"/>
            <a:ext cx="5805682" cy="9164575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97-51BF-487B-AA97-E5AEB2ED22D9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5A57-BEC5-445A-A419-352083A2A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28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099291"/>
            <a:ext cx="5805682" cy="3847518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374167"/>
            <a:ext cx="9112836" cy="1171813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946809"/>
            <a:ext cx="5805682" cy="9164575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1497-51BF-487B-AA97-E5AEB2ED22D9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5A57-BEC5-445A-A419-352083A2A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6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877910"/>
            <a:ext cx="15525572" cy="3187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389530"/>
            <a:ext cx="15525572" cy="10462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5283200"/>
            <a:ext cx="4050149" cy="8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1497-51BF-487B-AA97-E5AEB2ED22D9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5283200"/>
            <a:ext cx="6075224" cy="8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5283200"/>
            <a:ext cx="4050149" cy="8779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5A57-BEC5-445A-A419-352083A2A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69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E8B7E0A5-171A-4C2E-9C99-90B9E2EBA357}"/>
              </a:ext>
            </a:extLst>
          </p:cNvPr>
          <p:cNvGrpSpPr/>
          <p:nvPr/>
        </p:nvGrpSpPr>
        <p:grpSpPr>
          <a:xfrm>
            <a:off x="1209296" y="7574160"/>
            <a:ext cx="11789666" cy="6218422"/>
            <a:chOff x="326121" y="3247657"/>
            <a:chExt cx="10146076" cy="381198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ED09855-C90A-4B86-8BEF-45EE75E7F3F7}"/>
                </a:ext>
              </a:extLst>
            </p:cNvPr>
            <p:cNvSpPr/>
            <p:nvPr/>
          </p:nvSpPr>
          <p:spPr>
            <a:xfrm>
              <a:off x="690665" y="3247657"/>
              <a:ext cx="9781532" cy="3811986"/>
            </a:xfrm>
            <a:prstGeom prst="rect">
              <a:avLst/>
            </a:prstGeom>
            <a:noFill/>
            <a:ln w="47625" cap="rnd"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3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EDEF30A-AC16-4CF2-9238-34F57E8E3498}"/>
                </a:ext>
              </a:extLst>
            </p:cNvPr>
            <p:cNvSpPr txBox="1"/>
            <p:nvPr/>
          </p:nvSpPr>
          <p:spPr>
            <a:xfrm>
              <a:off x="326121" y="4231917"/>
              <a:ext cx="416128" cy="696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531" dirty="0">
                  <a:solidFill>
                    <a:schemeClr val="accent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服务器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20863994-011A-4DDE-AFA7-4A7997030916}"/>
              </a:ext>
            </a:extLst>
          </p:cNvPr>
          <p:cNvGrpSpPr/>
          <p:nvPr/>
        </p:nvGrpSpPr>
        <p:grpSpPr>
          <a:xfrm>
            <a:off x="1868948" y="8495556"/>
            <a:ext cx="10886353" cy="4388757"/>
            <a:chOff x="1219200" y="3450693"/>
            <a:chExt cx="9517799" cy="336119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519FBEF-5AD1-421E-B367-CC3AB2EC508B}"/>
                </a:ext>
              </a:extLst>
            </p:cNvPr>
            <p:cNvSpPr txBox="1"/>
            <p:nvPr/>
          </p:nvSpPr>
          <p:spPr>
            <a:xfrm>
              <a:off x="1225896" y="6444914"/>
              <a:ext cx="1061501" cy="366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3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（</a:t>
              </a:r>
              <a:r>
                <a:rPr lang="en-US" altLang="zh-CN" sz="153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Docker</a:t>
              </a:r>
              <a:r>
                <a:rPr lang="zh-CN" altLang="en-US" sz="153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0DE34E9-FBCC-4092-B49A-F369A1094A6E}"/>
                </a:ext>
              </a:extLst>
            </p:cNvPr>
            <p:cNvSpPr/>
            <p:nvPr/>
          </p:nvSpPr>
          <p:spPr>
            <a:xfrm>
              <a:off x="1219200" y="3450693"/>
              <a:ext cx="9517799" cy="3276089"/>
            </a:xfrm>
            <a:prstGeom prst="rect">
              <a:avLst/>
            </a:prstGeom>
            <a:noFill/>
            <a:ln w="47625" cap="rnd">
              <a:solidFill>
                <a:srgbClr val="FF0000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3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2217C82D-CC22-4767-8855-3A83B93D27D7}"/>
              </a:ext>
            </a:extLst>
          </p:cNvPr>
          <p:cNvSpPr txBox="1"/>
          <p:nvPr/>
        </p:nvSpPr>
        <p:spPr>
          <a:xfrm>
            <a:off x="882482" y="6705587"/>
            <a:ext cx="728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LAN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AC80939-D487-4B60-82FB-B6A8F22DC47D}"/>
              </a:ext>
            </a:extLst>
          </p:cNvPr>
          <p:cNvSpPr txBox="1"/>
          <p:nvPr/>
        </p:nvSpPr>
        <p:spPr>
          <a:xfrm>
            <a:off x="1825255" y="8199193"/>
            <a:ext cx="579005" cy="32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3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Port:</a:t>
            </a:r>
            <a:endParaRPr lang="zh-CN" altLang="en-US" sz="153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20AF08F-D137-40DB-A3D9-F3340BE4CDDE}"/>
              </a:ext>
            </a:extLst>
          </p:cNvPr>
          <p:cNvGrpSpPr/>
          <p:nvPr/>
        </p:nvGrpSpPr>
        <p:grpSpPr>
          <a:xfrm>
            <a:off x="2433863" y="7415713"/>
            <a:ext cx="2263629" cy="2013193"/>
            <a:chOff x="5002498" y="791420"/>
            <a:chExt cx="2661870" cy="236737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3C92419-B81D-4CB4-A702-F600426D016C}"/>
                </a:ext>
              </a:extLst>
            </p:cNvPr>
            <p:cNvSpPr txBox="1"/>
            <p:nvPr/>
          </p:nvSpPr>
          <p:spPr>
            <a:xfrm>
              <a:off x="5809207" y="2773194"/>
              <a:ext cx="1048449" cy="385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31" dirty="0"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Frontend</a:t>
              </a:r>
              <a:endParaRPr lang="zh-CN" altLang="en-US" sz="153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2F24A14-CCAA-41DD-B6B7-9A5E172A5900}"/>
                </a:ext>
              </a:extLst>
            </p:cNvPr>
            <p:cNvSpPr/>
            <p:nvPr/>
          </p:nvSpPr>
          <p:spPr>
            <a:xfrm>
              <a:off x="5957958" y="1875068"/>
              <a:ext cx="750949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3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80</a:t>
              </a:r>
              <a:endParaRPr lang="zh-CN" altLang="en-US" sz="153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E5FB3E37-E882-4F1E-8157-7722E7DBC46F}"/>
                </a:ext>
              </a:extLst>
            </p:cNvPr>
            <p:cNvSpPr/>
            <p:nvPr/>
          </p:nvSpPr>
          <p:spPr>
            <a:xfrm>
              <a:off x="5002498" y="791420"/>
              <a:ext cx="2661870" cy="385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3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80</a:t>
              </a:r>
              <a:endParaRPr lang="zh-CN" altLang="en-US" sz="153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6BD23E17-80D1-4A1B-A86B-CBC36F01AF53}"/>
                </a:ext>
              </a:extLst>
            </p:cNvPr>
            <p:cNvCxnSpPr>
              <a:cxnSpLocks/>
              <a:stCxn id="23" idx="2"/>
              <a:endCxn id="7" idx="0"/>
            </p:cNvCxnSpPr>
            <p:nvPr/>
          </p:nvCxnSpPr>
          <p:spPr>
            <a:xfrm flipH="1">
              <a:off x="6333432" y="1176477"/>
              <a:ext cx="1" cy="6985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CFA041F5-5C23-475B-B4D4-889F6C45FA54}"/>
                </a:ext>
              </a:extLst>
            </p:cNvPr>
            <p:cNvCxnSpPr>
              <a:cxnSpLocks/>
              <a:stCxn id="7" idx="2"/>
              <a:endCxn id="13" idx="0"/>
            </p:cNvCxnSpPr>
            <p:nvPr/>
          </p:nvCxnSpPr>
          <p:spPr>
            <a:xfrm>
              <a:off x="6333432" y="2244401"/>
              <a:ext cx="0" cy="52879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77AB279-47C2-416F-9162-C0749E6AA92B}"/>
              </a:ext>
            </a:extLst>
          </p:cNvPr>
          <p:cNvGrpSpPr/>
          <p:nvPr/>
        </p:nvGrpSpPr>
        <p:grpSpPr>
          <a:xfrm>
            <a:off x="8658067" y="7369157"/>
            <a:ext cx="843501" cy="2170964"/>
            <a:chOff x="7891924" y="722383"/>
            <a:chExt cx="991898" cy="255290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AB8979C-5594-4EDE-8540-9E8842F711CE}"/>
                </a:ext>
              </a:extLst>
            </p:cNvPr>
            <p:cNvSpPr txBox="1"/>
            <p:nvPr/>
          </p:nvSpPr>
          <p:spPr>
            <a:xfrm>
              <a:off x="7891924" y="2889686"/>
              <a:ext cx="991898" cy="385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31" dirty="0"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Grafana</a:t>
              </a:r>
              <a:endParaRPr lang="zh-CN" altLang="en-US" sz="153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7369642-49F8-45D7-8210-8E0F2DBB1ECE}"/>
                </a:ext>
              </a:extLst>
            </p:cNvPr>
            <p:cNvSpPr/>
            <p:nvPr/>
          </p:nvSpPr>
          <p:spPr>
            <a:xfrm>
              <a:off x="8009513" y="1908568"/>
              <a:ext cx="750950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3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3000</a:t>
              </a:r>
              <a:endParaRPr lang="zh-CN" altLang="en-US" sz="153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55CC18D-15B4-419C-9AC2-6D2AC1F1B09C}"/>
                </a:ext>
              </a:extLst>
            </p:cNvPr>
            <p:cNvSpPr/>
            <p:nvPr/>
          </p:nvSpPr>
          <p:spPr>
            <a:xfrm>
              <a:off x="8004183" y="722383"/>
              <a:ext cx="752262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3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3000</a:t>
              </a:r>
              <a:endParaRPr lang="zh-CN" altLang="en-US" sz="153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34653BA-8806-4DB5-86F1-B13BFDD427D6}"/>
                </a:ext>
              </a:extLst>
            </p:cNvPr>
            <p:cNvCxnSpPr>
              <a:cxnSpLocks/>
              <a:stCxn id="36" idx="2"/>
              <a:endCxn id="35" idx="0"/>
            </p:cNvCxnSpPr>
            <p:nvPr/>
          </p:nvCxnSpPr>
          <p:spPr>
            <a:xfrm>
              <a:off x="8380315" y="1091714"/>
              <a:ext cx="4674" cy="8168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79467AC-3D2E-4B68-B52F-BD5DC8199A71}"/>
                </a:ext>
              </a:extLst>
            </p:cNvPr>
            <p:cNvCxnSpPr>
              <a:cxnSpLocks/>
              <a:stCxn id="35" idx="2"/>
              <a:endCxn id="15" idx="0"/>
            </p:cNvCxnSpPr>
            <p:nvPr/>
          </p:nvCxnSpPr>
          <p:spPr>
            <a:xfrm>
              <a:off x="8384989" y="2277900"/>
              <a:ext cx="2885" cy="6117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C08B402-96B7-4A91-B3AE-7766E4793507}"/>
              </a:ext>
            </a:extLst>
          </p:cNvPr>
          <p:cNvGrpSpPr/>
          <p:nvPr/>
        </p:nvGrpSpPr>
        <p:grpSpPr>
          <a:xfrm>
            <a:off x="5581068" y="7378034"/>
            <a:ext cx="869149" cy="1967995"/>
            <a:chOff x="2036621" y="2399548"/>
            <a:chExt cx="1022059" cy="2314234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98F1C34-1487-43E5-895D-19307E94E391}"/>
                </a:ext>
              </a:extLst>
            </p:cNvPr>
            <p:cNvSpPr txBox="1"/>
            <p:nvPr/>
          </p:nvSpPr>
          <p:spPr>
            <a:xfrm>
              <a:off x="2036621" y="4328183"/>
              <a:ext cx="1022059" cy="385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31" dirty="0"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Backend</a:t>
              </a:r>
              <a:endParaRPr lang="zh-CN" altLang="en-US" sz="153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57E8DAF-0CE3-4735-8AE4-078C3A594588}"/>
                </a:ext>
              </a:extLst>
            </p:cNvPr>
            <p:cNvCxnSpPr>
              <a:cxnSpLocks/>
              <a:stCxn id="45" idx="2"/>
              <a:endCxn id="16" idx="0"/>
            </p:cNvCxnSpPr>
            <p:nvPr/>
          </p:nvCxnSpPr>
          <p:spPr>
            <a:xfrm>
              <a:off x="2539008" y="3840288"/>
              <a:ext cx="8643" cy="4878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FBAC5D2-31AE-4B5B-86D4-A6E5FBB72CB4}"/>
                </a:ext>
              </a:extLst>
            </p:cNvPr>
            <p:cNvSpPr/>
            <p:nvPr/>
          </p:nvSpPr>
          <p:spPr>
            <a:xfrm>
              <a:off x="2163533" y="3470958"/>
              <a:ext cx="750948" cy="36933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3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8000</a:t>
              </a:r>
              <a:endParaRPr lang="zh-CN" altLang="en-US" sz="153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84C232D-126C-4517-899F-3D8039920081}"/>
                </a:ext>
              </a:extLst>
            </p:cNvPr>
            <p:cNvSpPr/>
            <p:nvPr/>
          </p:nvSpPr>
          <p:spPr>
            <a:xfrm>
              <a:off x="2163535" y="2399548"/>
              <a:ext cx="750947" cy="4065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3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8000</a:t>
              </a:r>
              <a:endParaRPr lang="zh-CN" altLang="en-US" sz="153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F9E9C88E-33EF-41CD-8EA0-68E25082DA49}"/>
                </a:ext>
              </a:extLst>
            </p:cNvPr>
            <p:cNvCxnSpPr>
              <a:cxnSpLocks/>
              <a:stCxn id="46" idx="2"/>
              <a:endCxn id="45" idx="0"/>
            </p:cNvCxnSpPr>
            <p:nvPr/>
          </p:nvCxnSpPr>
          <p:spPr>
            <a:xfrm>
              <a:off x="2539008" y="2806101"/>
              <a:ext cx="0" cy="66485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E1D9519A-99DD-472A-8B2C-8CE60158EB1C}"/>
              </a:ext>
            </a:extLst>
          </p:cNvPr>
          <p:cNvSpPr txBox="1"/>
          <p:nvPr/>
        </p:nvSpPr>
        <p:spPr>
          <a:xfrm>
            <a:off x="11240390" y="7896224"/>
            <a:ext cx="946093" cy="32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3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controller</a:t>
            </a:r>
            <a:endParaRPr lang="zh-CN" altLang="en-US" sz="153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6721571-917F-418B-A193-5325E0C45CC5}"/>
              </a:ext>
            </a:extLst>
          </p:cNvPr>
          <p:cNvGrpSpPr/>
          <p:nvPr/>
        </p:nvGrpSpPr>
        <p:grpSpPr>
          <a:xfrm>
            <a:off x="10122180" y="7374200"/>
            <a:ext cx="1210588" cy="2167931"/>
            <a:chOff x="9038239" y="810371"/>
            <a:chExt cx="1423567" cy="2549337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A11D31E-C417-419E-8381-B0FC6EA47496}"/>
                </a:ext>
              </a:extLst>
            </p:cNvPr>
            <p:cNvSpPr txBox="1"/>
            <p:nvPr/>
          </p:nvSpPr>
          <p:spPr>
            <a:xfrm>
              <a:off x="9038239" y="2974109"/>
              <a:ext cx="1423567" cy="385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531" dirty="0" err="1"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timescaleDB</a:t>
              </a:r>
              <a:endParaRPr lang="zh-CN" altLang="en-US" sz="153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A88A6E07-ED42-4A9A-A393-D8374DDE0AE9}"/>
                </a:ext>
              </a:extLst>
            </p:cNvPr>
            <p:cNvSpPr/>
            <p:nvPr/>
          </p:nvSpPr>
          <p:spPr>
            <a:xfrm>
              <a:off x="9374550" y="1890690"/>
              <a:ext cx="750951" cy="3693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3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5432</a:t>
              </a:r>
              <a:endParaRPr lang="zh-CN" altLang="en-US" sz="153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83713FFD-DE89-426E-84BC-64A77D8FB147}"/>
                </a:ext>
              </a:extLst>
            </p:cNvPr>
            <p:cNvSpPr/>
            <p:nvPr/>
          </p:nvSpPr>
          <p:spPr>
            <a:xfrm>
              <a:off x="9331094" y="810371"/>
              <a:ext cx="831811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3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55432</a:t>
              </a:r>
              <a:endParaRPr lang="zh-CN" altLang="en-US" sz="153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5A22E512-A810-438D-873D-2A32B0C96F2B}"/>
                </a:ext>
              </a:extLst>
            </p:cNvPr>
            <p:cNvCxnSpPr>
              <a:cxnSpLocks/>
              <a:stCxn id="65" idx="2"/>
              <a:endCxn id="64" idx="0"/>
            </p:cNvCxnSpPr>
            <p:nvPr/>
          </p:nvCxnSpPr>
          <p:spPr>
            <a:xfrm>
              <a:off x="9746999" y="1179703"/>
              <a:ext cx="3027" cy="7109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6789D009-F71D-4968-AAD6-70245EA6AE20}"/>
                </a:ext>
              </a:extLst>
            </p:cNvPr>
            <p:cNvCxnSpPr>
              <a:cxnSpLocks/>
              <a:stCxn id="64" idx="2"/>
              <a:endCxn id="63" idx="0"/>
            </p:cNvCxnSpPr>
            <p:nvPr/>
          </p:nvCxnSpPr>
          <p:spPr>
            <a:xfrm flipH="1">
              <a:off x="9750023" y="2260021"/>
              <a:ext cx="4" cy="7140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38AF3C9F-55EF-48FC-A68F-C1BF1534C57B}"/>
              </a:ext>
            </a:extLst>
          </p:cNvPr>
          <p:cNvGrpSpPr/>
          <p:nvPr/>
        </p:nvGrpSpPr>
        <p:grpSpPr>
          <a:xfrm>
            <a:off x="6977610" y="7400392"/>
            <a:ext cx="1553630" cy="2948201"/>
            <a:chOff x="10490111" y="2141283"/>
            <a:chExt cx="1826966" cy="3466881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39461865-CD6D-45A4-BDF1-02D88BC4A3AB}"/>
                </a:ext>
              </a:extLst>
            </p:cNvPr>
            <p:cNvSpPr txBox="1"/>
            <p:nvPr/>
          </p:nvSpPr>
          <p:spPr>
            <a:xfrm>
              <a:off x="10490111" y="4668520"/>
              <a:ext cx="1826966" cy="939644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531" dirty="0"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Redis</a:t>
              </a:r>
            </a:p>
            <a:p>
              <a:r>
                <a:rPr lang="zh-CN" altLang="en-US" sz="1531" dirty="0"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跨进程动态数据</a:t>
              </a:r>
              <a:endParaRPr lang="en-US" altLang="zh-CN" sz="153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  <a:p>
              <a:r>
                <a:rPr lang="zh-CN" altLang="en-US" sz="1531" dirty="0"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存储、管理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511E0BE4-FC49-4DD5-B0BC-8DE33AB27697}"/>
                </a:ext>
              </a:extLst>
            </p:cNvPr>
            <p:cNvSpPr/>
            <p:nvPr/>
          </p:nvSpPr>
          <p:spPr>
            <a:xfrm>
              <a:off x="11025409" y="3281551"/>
              <a:ext cx="750952" cy="3693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3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6379</a:t>
              </a:r>
              <a:endParaRPr lang="zh-CN" altLang="en-US" sz="153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8C37039-19EE-4B25-85B2-2BD2DC1A5094}"/>
                </a:ext>
              </a:extLst>
            </p:cNvPr>
            <p:cNvSpPr/>
            <p:nvPr/>
          </p:nvSpPr>
          <p:spPr>
            <a:xfrm>
              <a:off x="11021491" y="2141283"/>
              <a:ext cx="752261" cy="36933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3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6379</a:t>
              </a:r>
              <a:endParaRPr lang="zh-CN" altLang="en-US" sz="153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B60FFCE6-E057-4B44-980D-7AD6D192BC67}"/>
                </a:ext>
              </a:extLst>
            </p:cNvPr>
            <p:cNvCxnSpPr>
              <a:cxnSpLocks/>
              <a:stCxn id="72" idx="2"/>
              <a:endCxn id="71" idx="0"/>
            </p:cNvCxnSpPr>
            <p:nvPr/>
          </p:nvCxnSpPr>
          <p:spPr>
            <a:xfrm>
              <a:off x="11397621" y="2510616"/>
              <a:ext cx="3264" cy="7709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8E4BF68D-2C72-496C-9760-BD7E33C6D95E}"/>
                </a:ext>
              </a:extLst>
            </p:cNvPr>
            <p:cNvCxnSpPr>
              <a:cxnSpLocks/>
              <a:stCxn id="71" idx="2"/>
              <a:endCxn id="70" idx="0"/>
            </p:cNvCxnSpPr>
            <p:nvPr/>
          </p:nvCxnSpPr>
          <p:spPr>
            <a:xfrm>
              <a:off x="11400886" y="3650884"/>
              <a:ext cx="2708" cy="10176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745C4FFF-BA58-4C88-9FE5-BD6D9FD07E7C}"/>
              </a:ext>
            </a:extLst>
          </p:cNvPr>
          <p:cNvSpPr/>
          <p:nvPr/>
        </p:nvSpPr>
        <p:spPr>
          <a:xfrm>
            <a:off x="1638235" y="4774531"/>
            <a:ext cx="3574950" cy="1689665"/>
          </a:xfrm>
          <a:prstGeom prst="rect">
            <a:avLst/>
          </a:prstGeom>
          <a:noFill/>
          <a:ln w="47625" cap="rnd"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3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7DC3FDA-F519-4471-9ACB-ACCFB35EDB81}"/>
              </a:ext>
            </a:extLst>
          </p:cNvPr>
          <p:cNvSpPr txBox="1"/>
          <p:nvPr/>
        </p:nvSpPr>
        <p:spPr>
          <a:xfrm>
            <a:off x="1153569" y="5205408"/>
            <a:ext cx="389483" cy="799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客户端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DAB9FC6-84B7-4814-8D15-A96EB18D7418}"/>
              </a:ext>
            </a:extLst>
          </p:cNvPr>
          <p:cNvSpPr txBox="1"/>
          <p:nvPr/>
        </p:nvSpPr>
        <p:spPr>
          <a:xfrm>
            <a:off x="1638235" y="7243804"/>
            <a:ext cx="579005" cy="32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3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Port:</a:t>
            </a:r>
            <a:endParaRPr lang="zh-CN" altLang="en-US" sz="153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EFDD4E-A555-4D2C-9690-5DD66CFDF515}"/>
              </a:ext>
            </a:extLst>
          </p:cNvPr>
          <p:cNvSpPr txBox="1"/>
          <p:nvPr/>
        </p:nvSpPr>
        <p:spPr>
          <a:xfrm>
            <a:off x="2622444" y="5425823"/>
            <a:ext cx="966931" cy="327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数值监控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F40B52C-3A79-4822-9C9A-A4B7CCA0EDA6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259519" y="5763750"/>
            <a:ext cx="0" cy="165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CF7617E-9A18-444A-9EEE-91E36CDC7BD7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3105910" y="5753733"/>
            <a:ext cx="29700" cy="165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3E80F2B-5A9D-4C72-A92B-E589651EB4CF}"/>
              </a:ext>
            </a:extLst>
          </p:cNvPr>
          <p:cNvSpPr txBox="1"/>
          <p:nvPr/>
        </p:nvSpPr>
        <p:spPr>
          <a:xfrm>
            <a:off x="1980698" y="5845927"/>
            <a:ext cx="930383" cy="32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3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（</a:t>
            </a:r>
            <a:r>
              <a:rPr lang="en-US" altLang="zh-CN" sz="153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Web</a:t>
            </a:r>
            <a:r>
              <a:rPr lang="zh-CN" altLang="en-US" sz="153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）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A533C2B-7745-4122-8FCA-7A768DE2C2EB}"/>
              </a:ext>
            </a:extLst>
          </p:cNvPr>
          <p:cNvSpPr txBox="1"/>
          <p:nvPr/>
        </p:nvSpPr>
        <p:spPr>
          <a:xfrm>
            <a:off x="3032400" y="6777787"/>
            <a:ext cx="438518" cy="32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3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get</a:t>
            </a:r>
            <a:endParaRPr lang="zh-CN" altLang="en-US" sz="153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E162086-566F-43A2-A0EB-B6CBF6BA50EE}"/>
              </a:ext>
            </a:extLst>
          </p:cNvPr>
          <p:cNvSpPr txBox="1"/>
          <p:nvPr/>
        </p:nvSpPr>
        <p:spPr>
          <a:xfrm>
            <a:off x="3776053" y="5435840"/>
            <a:ext cx="966931" cy="32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3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数值设定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4AE69C9-91DE-40EB-A5E9-33814A51A096}"/>
              </a:ext>
            </a:extLst>
          </p:cNvPr>
          <p:cNvSpPr txBox="1"/>
          <p:nvPr/>
        </p:nvSpPr>
        <p:spPr>
          <a:xfrm>
            <a:off x="4232507" y="6779006"/>
            <a:ext cx="511679" cy="32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3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post</a:t>
            </a:r>
            <a:endParaRPr lang="zh-CN" altLang="en-US" sz="153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7A1BE34-C1EC-4CF2-9F9B-A687C87D39EF}"/>
              </a:ext>
            </a:extLst>
          </p:cNvPr>
          <p:cNvSpPr txBox="1"/>
          <p:nvPr/>
        </p:nvSpPr>
        <p:spPr>
          <a:xfrm>
            <a:off x="8509368" y="5840518"/>
            <a:ext cx="1162498" cy="32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3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监控、预警</a:t>
            </a:r>
            <a:endParaRPr lang="en-US" altLang="zh-CN" sz="153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2F5C7B27-B90A-4794-BE0A-38AB39B44383}"/>
              </a:ext>
            </a:extLst>
          </p:cNvPr>
          <p:cNvCxnSpPr>
            <a:cxnSpLocks/>
            <a:stCxn id="36" idx="0"/>
            <a:endCxn id="78" idx="2"/>
          </p:cNvCxnSpPr>
          <p:nvPr/>
        </p:nvCxnSpPr>
        <p:spPr>
          <a:xfrm flipV="1">
            <a:off x="9073390" y="6168428"/>
            <a:ext cx="17227" cy="120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>
            <a:extLst>
              <a:ext uri="{FF2B5EF4-FFF2-40B4-BE49-F238E27FC236}">
                <a16:creationId xmlns:a16="http://schemas.microsoft.com/office/drawing/2014/main" id="{AA3A297C-6586-41CC-ACE2-F8EE08176AD1}"/>
              </a:ext>
            </a:extLst>
          </p:cNvPr>
          <p:cNvSpPr/>
          <p:nvPr/>
        </p:nvSpPr>
        <p:spPr>
          <a:xfrm>
            <a:off x="10262117" y="5469448"/>
            <a:ext cx="2018305" cy="993274"/>
          </a:xfrm>
          <a:prstGeom prst="rect">
            <a:avLst/>
          </a:prstGeom>
          <a:noFill/>
          <a:ln w="47625" cap="rnd"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3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BA3AA61-8F4B-4573-8F8E-1FAF8FF6DC6F}"/>
              </a:ext>
            </a:extLst>
          </p:cNvPr>
          <p:cNvSpPr txBox="1"/>
          <p:nvPr/>
        </p:nvSpPr>
        <p:spPr>
          <a:xfrm>
            <a:off x="12319973" y="5680049"/>
            <a:ext cx="389483" cy="56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维护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3517F88-F9E6-46AE-A1C0-EAC4AB489EE5}"/>
              </a:ext>
            </a:extLst>
          </p:cNvPr>
          <p:cNvSpPr txBox="1"/>
          <p:nvPr/>
        </p:nvSpPr>
        <p:spPr>
          <a:xfrm>
            <a:off x="10357233" y="5840518"/>
            <a:ext cx="771365" cy="32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3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数据库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5DE6F75-63DC-4C66-9EBC-F8ABEF417CA7}"/>
              </a:ext>
            </a:extLst>
          </p:cNvPr>
          <p:cNvSpPr txBox="1"/>
          <p:nvPr/>
        </p:nvSpPr>
        <p:spPr>
          <a:xfrm>
            <a:off x="11232466" y="5840518"/>
            <a:ext cx="966931" cy="32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3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控制算法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E60B75B-4B8F-493D-B6F4-41556D0774A5}"/>
              </a:ext>
            </a:extLst>
          </p:cNvPr>
          <p:cNvSpPr/>
          <p:nvPr/>
        </p:nvSpPr>
        <p:spPr>
          <a:xfrm>
            <a:off x="5829138" y="13050058"/>
            <a:ext cx="2666481" cy="586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3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持久化存储</a:t>
            </a:r>
            <a:endParaRPr lang="en-US" altLang="zh-CN" sz="153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algn="ctr"/>
            <a:r>
              <a:rPr lang="zh-CN" altLang="en-US" sz="153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（配置文件、重要数据）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2D2007-6586-4B82-8146-19455BCA678B}"/>
              </a:ext>
            </a:extLst>
          </p:cNvPr>
          <p:cNvSpPr txBox="1"/>
          <p:nvPr/>
        </p:nvSpPr>
        <p:spPr>
          <a:xfrm>
            <a:off x="3019190" y="10129896"/>
            <a:ext cx="1087556" cy="12695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53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Nginx</a:t>
            </a:r>
          </a:p>
          <a:p>
            <a:r>
              <a:rPr lang="zh-CN" altLang="en-US" sz="153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反向代理</a:t>
            </a:r>
            <a:endParaRPr lang="en-US" altLang="zh-CN" sz="153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sz="153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负载均衡</a:t>
            </a:r>
            <a:endParaRPr lang="en-US" altLang="zh-CN" sz="153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sz="153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统一入口</a:t>
            </a:r>
            <a:endParaRPr lang="en-US" altLang="zh-CN" sz="153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sz="153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“路由器”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FE46C72-5FF3-4811-9B2B-52F53AB4C9AE}"/>
              </a:ext>
            </a:extLst>
          </p:cNvPr>
          <p:cNvSpPr txBox="1"/>
          <p:nvPr/>
        </p:nvSpPr>
        <p:spPr>
          <a:xfrm>
            <a:off x="5410211" y="9668796"/>
            <a:ext cx="1196161" cy="5632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530" dirty="0">
                <a:latin typeface="Times New Roman" panose="02020603050405020304" pitchFamily="18" charset="0"/>
                <a:ea typeface="宋体" panose="02010600030101010101" pitchFamily="2" charset="-122"/>
              </a:rPr>
              <a:t>Flask</a:t>
            </a:r>
          </a:p>
          <a:p>
            <a:r>
              <a:rPr lang="zh-CN" altLang="en-US" sz="1530" dirty="0">
                <a:latin typeface="Times New Roman" panose="02020603050405020304" pitchFamily="18" charset="0"/>
                <a:ea typeface="宋体" panose="02010600030101010101" pitchFamily="2" charset="-122"/>
              </a:rPr>
              <a:t>处理</a:t>
            </a:r>
            <a:r>
              <a:rPr lang="en-US" altLang="zh-CN" sz="1530" dirty="0">
                <a:latin typeface="Times New Roman" panose="02020603050405020304" pitchFamily="18" charset="0"/>
                <a:ea typeface="宋体" panose="02010600030101010101" pitchFamily="2" charset="-122"/>
              </a:rPr>
              <a:t>get/post</a:t>
            </a:r>
            <a:endParaRPr lang="zh-CN" altLang="en-US" sz="153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69C02E7A-81CD-49D4-B713-A73CA2873E77}"/>
              </a:ext>
            </a:extLst>
          </p:cNvPr>
          <p:cNvCxnSpPr>
            <a:stCxn id="85" idx="2"/>
            <a:endCxn id="65" idx="0"/>
          </p:cNvCxnSpPr>
          <p:nvPr/>
        </p:nvCxnSpPr>
        <p:spPr>
          <a:xfrm flipH="1">
            <a:off x="10724903" y="6168428"/>
            <a:ext cx="18013" cy="12057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CC0CAA47-47B4-4E94-B83B-03746F9BACDC}"/>
              </a:ext>
            </a:extLst>
          </p:cNvPr>
          <p:cNvCxnSpPr>
            <a:stCxn id="90" idx="2"/>
            <a:endCxn id="62" idx="0"/>
          </p:cNvCxnSpPr>
          <p:nvPr/>
        </p:nvCxnSpPr>
        <p:spPr>
          <a:xfrm flipH="1">
            <a:off x="11713437" y="6168428"/>
            <a:ext cx="2495" cy="172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4A018E01-5C98-4D23-98B5-31880504B359}"/>
              </a:ext>
            </a:extLst>
          </p:cNvPr>
          <p:cNvSpPr txBox="1"/>
          <p:nvPr/>
        </p:nvSpPr>
        <p:spPr>
          <a:xfrm>
            <a:off x="11685480" y="7070654"/>
            <a:ext cx="771365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30" dirty="0">
                <a:latin typeface="宋体" panose="02010600030101010101" pitchFamily="2" charset="-122"/>
                <a:ea typeface="宋体" panose="02010600030101010101" pitchFamily="2" charset="-122"/>
              </a:rPr>
              <a:t>高权限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8BE2F5A-FE9C-478F-9E79-3EB4C788A909}"/>
              </a:ext>
            </a:extLst>
          </p:cNvPr>
          <p:cNvSpPr txBox="1"/>
          <p:nvPr/>
        </p:nvSpPr>
        <p:spPr>
          <a:xfrm>
            <a:off x="5302213" y="10774826"/>
            <a:ext cx="1391728" cy="12695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530" dirty="0">
                <a:latin typeface="Times New Roman" panose="02020603050405020304" pitchFamily="18" charset="0"/>
                <a:ea typeface="宋体" panose="02010600030101010101" pitchFamily="2" charset="-122"/>
              </a:rPr>
              <a:t>Socket.IO</a:t>
            </a:r>
          </a:p>
          <a:p>
            <a:r>
              <a:rPr lang="zh-CN" altLang="en-US" sz="1530" dirty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1530" dirty="0">
                <a:latin typeface="Times New Roman" panose="02020603050405020304" pitchFamily="18" charset="0"/>
                <a:ea typeface="宋体" panose="02010600030101010101" pitchFamily="2" charset="-122"/>
              </a:rPr>
              <a:t>Flask</a:t>
            </a:r>
            <a:r>
              <a:rPr lang="zh-CN" altLang="en-US" sz="1530" dirty="0">
                <a:latin typeface="Times New Roman" panose="02020603050405020304" pitchFamily="18" charset="0"/>
                <a:ea typeface="宋体" panose="02010600030101010101" pitchFamily="2" charset="-122"/>
              </a:rPr>
              <a:t>的拓展</a:t>
            </a:r>
            <a:endParaRPr lang="en-US" altLang="zh-CN" sz="153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53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双向实时推送</a:t>
            </a:r>
            <a:endParaRPr lang="en-US" altLang="zh-CN" sz="153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53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主动多端同步</a:t>
            </a:r>
            <a:endParaRPr lang="en-US" altLang="zh-CN" sz="153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530" dirty="0">
                <a:latin typeface="Times New Roman" panose="02020603050405020304" pitchFamily="18" charset="0"/>
                <a:ea typeface="宋体" panose="02010600030101010101" pitchFamily="2" charset="-122"/>
              </a:rPr>
              <a:t>无需轮询</a:t>
            </a:r>
            <a:endParaRPr lang="en-US" altLang="zh-CN" sz="153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04EBEDD7-B7CF-4F2D-AC7D-2B624F46372D}"/>
              </a:ext>
            </a:extLst>
          </p:cNvPr>
          <p:cNvCxnSpPr>
            <a:stCxn id="62" idx="2"/>
            <a:endCxn id="105" idx="0"/>
          </p:cNvCxnSpPr>
          <p:nvPr/>
        </p:nvCxnSpPr>
        <p:spPr>
          <a:xfrm>
            <a:off x="11713437" y="8224134"/>
            <a:ext cx="1" cy="158464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28758F29-EA07-457A-8AE2-0ED1FD2D0A85}"/>
              </a:ext>
            </a:extLst>
          </p:cNvPr>
          <p:cNvSpPr txBox="1"/>
          <p:nvPr/>
        </p:nvSpPr>
        <p:spPr>
          <a:xfrm>
            <a:off x="11658452" y="8781982"/>
            <a:ext cx="564578" cy="32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3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copy</a:t>
            </a:r>
            <a:endParaRPr lang="zh-CN" altLang="en-US" sz="153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E78B8AAF-6EEF-472F-B84D-2E0C1BF7D63C}"/>
              </a:ext>
            </a:extLst>
          </p:cNvPr>
          <p:cNvCxnSpPr>
            <a:stCxn id="16" idx="2"/>
            <a:endCxn id="59" idx="0"/>
          </p:cNvCxnSpPr>
          <p:nvPr/>
        </p:nvCxnSpPr>
        <p:spPr>
          <a:xfrm flipH="1">
            <a:off x="6008292" y="9346029"/>
            <a:ext cx="7351" cy="3227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6B6E7F80-4481-408B-B63B-28183C9D1188}"/>
              </a:ext>
            </a:extLst>
          </p:cNvPr>
          <p:cNvCxnSpPr>
            <a:cxnSpLocks/>
            <a:stCxn id="70" idx="3"/>
            <a:endCxn id="105" idx="1"/>
          </p:cNvCxnSpPr>
          <p:nvPr/>
        </p:nvCxnSpPr>
        <p:spPr>
          <a:xfrm>
            <a:off x="8531240" y="9949061"/>
            <a:ext cx="2709151" cy="236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58B6B2DE-99D8-49E7-8B7D-F71302726CDF}"/>
              </a:ext>
            </a:extLst>
          </p:cNvPr>
          <p:cNvCxnSpPr>
            <a:cxnSpLocks/>
            <a:stCxn id="70" idx="2"/>
            <a:endCxn id="103" idx="3"/>
          </p:cNvCxnSpPr>
          <p:nvPr/>
        </p:nvCxnSpPr>
        <p:spPr>
          <a:xfrm flipH="1">
            <a:off x="6693941" y="10348593"/>
            <a:ext cx="1060484" cy="1061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EED82FD9-B7BE-4E47-A8FE-FDAB0E7012AE}"/>
              </a:ext>
            </a:extLst>
          </p:cNvPr>
          <p:cNvSpPr txBox="1"/>
          <p:nvPr/>
        </p:nvSpPr>
        <p:spPr>
          <a:xfrm>
            <a:off x="4438173" y="10010651"/>
            <a:ext cx="53251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5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altLang="zh-CN" sz="1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sz="15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F983FBB-385A-4341-9575-220D90F497A0}"/>
              </a:ext>
            </a:extLst>
          </p:cNvPr>
          <p:cNvSpPr txBox="1"/>
          <p:nvPr/>
        </p:nvSpPr>
        <p:spPr>
          <a:xfrm>
            <a:off x="11240391" y="9808782"/>
            <a:ext cx="946093" cy="32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3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controller</a:t>
            </a:r>
            <a:endParaRPr lang="zh-CN" altLang="en-US" sz="153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EE5805C-B02D-4232-8769-0B1A502A1E8D}"/>
              </a:ext>
            </a:extLst>
          </p:cNvPr>
          <p:cNvGrpSpPr/>
          <p:nvPr/>
        </p:nvGrpSpPr>
        <p:grpSpPr>
          <a:xfrm>
            <a:off x="15175231" y="10755141"/>
            <a:ext cx="1884894" cy="1221602"/>
            <a:chOff x="14555471" y="10643381"/>
            <a:chExt cx="1884894" cy="1221602"/>
          </a:xfrm>
        </p:grpSpPr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881ED17F-F346-4C53-A7A9-C297CDF09C53}"/>
                </a:ext>
              </a:extLst>
            </p:cNvPr>
            <p:cNvGrpSpPr/>
            <p:nvPr/>
          </p:nvGrpSpPr>
          <p:grpSpPr>
            <a:xfrm>
              <a:off x="14555471" y="10643381"/>
              <a:ext cx="1884894" cy="1221602"/>
              <a:chOff x="13015078" y="7733180"/>
              <a:chExt cx="1884894" cy="5087290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4A2ABB3F-779B-47C6-9A6F-5E842E2E5775}"/>
                  </a:ext>
                </a:extLst>
              </p:cNvPr>
              <p:cNvSpPr/>
              <p:nvPr/>
            </p:nvSpPr>
            <p:spPr>
              <a:xfrm>
                <a:off x="13015078" y="7733180"/>
                <a:ext cx="1443271" cy="5087290"/>
              </a:xfrm>
              <a:prstGeom prst="rect">
                <a:avLst/>
              </a:prstGeom>
              <a:noFill/>
              <a:ln w="47625" cap="rnd">
                <a:prstDash val="dash"/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531"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99DB1B07-A4E3-48F1-9D7F-89C54AEB8484}"/>
                  </a:ext>
                </a:extLst>
              </p:cNvPr>
              <p:cNvSpPr txBox="1"/>
              <p:nvPr/>
            </p:nvSpPr>
            <p:spPr>
              <a:xfrm>
                <a:off x="14510489" y="7785248"/>
                <a:ext cx="389483" cy="4308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531" dirty="0">
                    <a:solidFill>
                      <a:schemeClr val="accent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被控对象</a:t>
                </a:r>
              </a:p>
            </p:txBody>
          </p:sp>
        </p:grp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BBC4FB76-7165-4AAA-AF14-E8CD1722E58D}"/>
                </a:ext>
              </a:extLst>
            </p:cNvPr>
            <p:cNvSpPr txBox="1"/>
            <p:nvPr/>
          </p:nvSpPr>
          <p:spPr>
            <a:xfrm>
              <a:off x="14912823" y="10899697"/>
              <a:ext cx="966931" cy="327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30" dirty="0"/>
                <a:t>调节装置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66F49DAD-E7C9-4419-A429-080D5FA5A72C}"/>
                </a:ext>
              </a:extLst>
            </p:cNvPr>
            <p:cNvSpPr txBox="1"/>
            <p:nvPr/>
          </p:nvSpPr>
          <p:spPr>
            <a:xfrm>
              <a:off x="14980766" y="11290680"/>
              <a:ext cx="771365" cy="327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530" dirty="0"/>
                <a:t>传感器</a:t>
              </a:r>
            </a:p>
          </p:txBody>
        </p:sp>
      </p:grp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69A69970-C10F-4D91-BBBF-00AD8249CA38}"/>
              </a:ext>
            </a:extLst>
          </p:cNvPr>
          <p:cNvCxnSpPr>
            <a:cxnSpLocks/>
            <a:stCxn id="111" idx="1"/>
            <a:endCxn id="170" idx="3"/>
          </p:cNvCxnSpPr>
          <p:nvPr/>
        </p:nvCxnSpPr>
        <p:spPr>
          <a:xfrm flipH="1" flipV="1">
            <a:off x="13245601" y="11450798"/>
            <a:ext cx="576261" cy="81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矩形 169">
            <a:extLst>
              <a:ext uri="{FF2B5EF4-FFF2-40B4-BE49-F238E27FC236}">
                <a16:creationId xmlns:a16="http://schemas.microsoft.com/office/drawing/2014/main" id="{CF2D0B32-C5D0-4409-AC22-B6623BE6922A}"/>
              </a:ext>
            </a:extLst>
          </p:cNvPr>
          <p:cNvSpPr/>
          <p:nvPr/>
        </p:nvSpPr>
        <p:spPr>
          <a:xfrm>
            <a:off x="12455526" y="11290327"/>
            <a:ext cx="790075" cy="320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3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EA792C86-788F-4E63-AF4C-D28111A4AB6A}"/>
              </a:ext>
            </a:extLst>
          </p:cNvPr>
          <p:cNvSpPr/>
          <p:nvPr/>
        </p:nvSpPr>
        <p:spPr>
          <a:xfrm>
            <a:off x="8509368" y="5473823"/>
            <a:ext cx="1188727" cy="993274"/>
          </a:xfrm>
          <a:prstGeom prst="rect">
            <a:avLst/>
          </a:prstGeom>
          <a:noFill/>
          <a:ln w="47625" cap="rnd"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3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D7B37C60-3149-4ABE-A9C2-6A212A6E8F8E}"/>
              </a:ext>
            </a:extLst>
          </p:cNvPr>
          <p:cNvCxnSpPr>
            <a:stCxn id="63" idx="1"/>
            <a:endCxn id="15" idx="3"/>
          </p:cNvCxnSpPr>
          <p:nvPr/>
        </p:nvCxnSpPr>
        <p:spPr>
          <a:xfrm flipH="1" flipV="1">
            <a:off x="9501568" y="9376166"/>
            <a:ext cx="620612" cy="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矩形 228">
            <a:extLst>
              <a:ext uri="{FF2B5EF4-FFF2-40B4-BE49-F238E27FC236}">
                <a16:creationId xmlns:a16="http://schemas.microsoft.com/office/drawing/2014/main" id="{3FBDA1D5-0CE8-4CD3-8DDE-2B331C474103}"/>
              </a:ext>
            </a:extLst>
          </p:cNvPr>
          <p:cNvSpPr/>
          <p:nvPr/>
        </p:nvSpPr>
        <p:spPr>
          <a:xfrm>
            <a:off x="1923242" y="5044023"/>
            <a:ext cx="2915458" cy="1167233"/>
          </a:xfrm>
          <a:prstGeom prst="rect">
            <a:avLst/>
          </a:prstGeom>
          <a:noFill/>
          <a:ln w="47625" cap="rnd">
            <a:solidFill>
              <a:srgbClr val="00B0F0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31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cxnSp>
        <p:nvCxnSpPr>
          <p:cNvPr id="235" name="直接箭头连接符 234">
            <a:extLst>
              <a:ext uri="{FF2B5EF4-FFF2-40B4-BE49-F238E27FC236}">
                <a16:creationId xmlns:a16="http://schemas.microsoft.com/office/drawing/2014/main" id="{A1A817CC-C729-4034-ABC4-4E49EF7D6C98}"/>
              </a:ext>
            </a:extLst>
          </p:cNvPr>
          <p:cNvCxnSpPr>
            <a:cxnSpLocks/>
            <a:endCxn id="56" idx="2"/>
          </p:cNvCxnSpPr>
          <p:nvPr/>
        </p:nvCxnSpPr>
        <p:spPr>
          <a:xfrm flipH="1" flipV="1">
            <a:off x="2445890" y="6173837"/>
            <a:ext cx="100668" cy="1219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文本框 235">
            <a:extLst>
              <a:ext uri="{FF2B5EF4-FFF2-40B4-BE49-F238E27FC236}">
                <a16:creationId xmlns:a16="http://schemas.microsoft.com/office/drawing/2014/main" id="{FC8F4BAF-1901-40A7-84F8-177D689E913B}"/>
              </a:ext>
            </a:extLst>
          </p:cNvPr>
          <p:cNvSpPr txBox="1"/>
          <p:nvPr/>
        </p:nvSpPr>
        <p:spPr>
          <a:xfrm>
            <a:off x="2026468" y="6783845"/>
            <a:ext cx="564578" cy="32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3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react</a:t>
            </a:r>
            <a:endParaRPr lang="zh-CN" altLang="en-US" sz="153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6A2CE1CE-0138-4E39-AA2D-35426D12C77D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flipH="1">
            <a:off x="3562968" y="9428906"/>
            <a:ext cx="2709" cy="7009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33321117-F065-4E3C-B285-00F64D45C153}"/>
              </a:ext>
            </a:extLst>
          </p:cNvPr>
          <p:cNvCxnSpPr>
            <a:cxnSpLocks/>
            <a:stCxn id="59" idx="1"/>
            <a:endCxn id="8" idx="3"/>
          </p:cNvCxnSpPr>
          <p:nvPr/>
        </p:nvCxnSpPr>
        <p:spPr>
          <a:xfrm flipH="1">
            <a:off x="4106746" y="9950412"/>
            <a:ext cx="1303465" cy="8142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>
            <a:extLst>
              <a:ext uri="{FF2B5EF4-FFF2-40B4-BE49-F238E27FC236}">
                <a16:creationId xmlns:a16="http://schemas.microsoft.com/office/drawing/2014/main" id="{1430709F-0FFD-4622-9745-4EE77D4A1466}"/>
              </a:ext>
            </a:extLst>
          </p:cNvPr>
          <p:cNvCxnSpPr>
            <a:stCxn id="70" idx="1"/>
            <a:endCxn id="59" idx="3"/>
          </p:cNvCxnSpPr>
          <p:nvPr/>
        </p:nvCxnSpPr>
        <p:spPr>
          <a:xfrm flipH="1">
            <a:off x="6606372" y="9949061"/>
            <a:ext cx="371238" cy="13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0D5D23EF-7FFE-4A3D-B2D5-5B43E8B729A4}"/>
              </a:ext>
            </a:extLst>
          </p:cNvPr>
          <p:cNvCxnSpPr>
            <a:cxnSpLocks/>
            <a:stCxn id="8" idx="3"/>
            <a:endCxn id="103" idx="1"/>
          </p:cNvCxnSpPr>
          <p:nvPr/>
        </p:nvCxnSpPr>
        <p:spPr>
          <a:xfrm>
            <a:off x="4106746" y="10764685"/>
            <a:ext cx="1195467" cy="644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文本框 277">
            <a:extLst>
              <a:ext uri="{FF2B5EF4-FFF2-40B4-BE49-F238E27FC236}">
                <a16:creationId xmlns:a16="http://schemas.microsoft.com/office/drawing/2014/main" id="{B4913D44-07E1-4166-8710-68D46BDC108E}"/>
              </a:ext>
            </a:extLst>
          </p:cNvPr>
          <p:cNvSpPr txBox="1"/>
          <p:nvPr/>
        </p:nvSpPr>
        <p:spPr>
          <a:xfrm>
            <a:off x="4285877" y="10670896"/>
            <a:ext cx="1283521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/socket.io/</a:t>
            </a:r>
            <a:endParaRPr lang="zh-CN" altLang="en-US" sz="15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FD930E19-C56C-4783-A48E-15DE756A4D19}"/>
              </a:ext>
            </a:extLst>
          </p:cNvPr>
          <p:cNvSpPr txBox="1"/>
          <p:nvPr/>
        </p:nvSpPr>
        <p:spPr>
          <a:xfrm>
            <a:off x="5375791" y="12376867"/>
            <a:ext cx="622286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endParaRPr lang="zh-CN" altLang="en-US" sz="15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A30832AE-A4D3-44D8-B99D-4A1184EAA603}"/>
              </a:ext>
            </a:extLst>
          </p:cNvPr>
          <p:cNvCxnSpPr>
            <a:cxnSpLocks/>
            <a:stCxn id="8" idx="3"/>
            <a:endCxn id="282" idx="1"/>
          </p:cNvCxnSpPr>
          <p:nvPr/>
        </p:nvCxnSpPr>
        <p:spPr>
          <a:xfrm>
            <a:off x="4106746" y="10764685"/>
            <a:ext cx="1269045" cy="17760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文本框 284">
            <a:extLst>
              <a:ext uri="{FF2B5EF4-FFF2-40B4-BE49-F238E27FC236}">
                <a16:creationId xmlns:a16="http://schemas.microsoft.com/office/drawing/2014/main" id="{F703FB56-52DE-4A84-92FF-B45102A60B4D}"/>
              </a:ext>
            </a:extLst>
          </p:cNvPr>
          <p:cNvSpPr txBox="1"/>
          <p:nvPr/>
        </p:nvSpPr>
        <p:spPr>
          <a:xfrm>
            <a:off x="4599532" y="11295041"/>
            <a:ext cx="239168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sz="15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2" name="直接箭头连接符 321">
            <a:extLst>
              <a:ext uri="{FF2B5EF4-FFF2-40B4-BE49-F238E27FC236}">
                <a16:creationId xmlns:a16="http://schemas.microsoft.com/office/drawing/2014/main" id="{2487908D-DD52-4ACD-958F-462FAB2E85A6}"/>
              </a:ext>
            </a:extLst>
          </p:cNvPr>
          <p:cNvCxnSpPr>
            <a:cxnSpLocks/>
            <a:stCxn id="59" idx="2"/>
            <a:endCxn id="103" idx="0"/>
          </p:cNvCxnSpPr>
          <p:nvPr/>
        </p:nvCxnSpPr>
        <p:spPr>
          <a:xfrm flipH="1">
            <a:off x="5998077" y="10232027"/>
            <a:ext cx="10215" cy="54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文本框 326">
            <a:extLst>
              <a:ext uri="{FF2B5EF4-FFF2-40B4-BE49-F238E27FC236}">
                <a16:creationId xmlns:a16="http://schemas.microsoft.com/office/drawing/2014/main" id="{DA0AC268-7253-46EF-873E-CD81011CA7F7}"/>
              </a:ext>
            </a:extLst>
          </p:cNvPr>
          <p:cNvSpPr txBox="1"/>
          <p:nvPr/>
        </p:nvSpPr>
        <p:spPr>
          <a:xfrm>
            <a:off x="5532178" y="10315599"/>
            <a:ext cx="966931" cy="327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30" dirty="0">
                <a:latin typeface="宋体" panose="02010600030101010101" pitchFamily="2" charset="-122"/>
                <a:ea typeface="宋体" panose="02010600030101010101" pitchFamily="2" charset="-122"/>
              </a:rPr>
              <a:t>触发广播</a:t>
            </a:r>
          </a:p>
        </p:txBody>
      </p:sp>
      <p:sp>
        <p:nvSpPr>
          <p:cNvPr id="363" name="文本框 362">
            <a:extLst>
              <a:ext uri="{FF2B5EF4-FFF2-40B4-BE49-F238E27FC236}">
                <a16:creationId xmlns:a16="http://schemas.microsoft.com/office/drawing/2014/main" id="{E1AF9F02-1060-4099-9027-D46F8E0EE772}"/>
              </a:ext>
            </a:extLst>
          </p:cNvPr>
          <p:cNvSpPr txBox="1"/>
          <p:nvPr/>
        </p:nvSpPr>
        <p:spPr>
          <a:xfrm>
            <a:off x="8093656" y="5570927"/>
            <a:ext cx="389483" cy="799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3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可视化</a:t>
            </a:r>
          </a:p>
        </p:txBody>
      </p:sp>
      <p:cxnSp>
        <p:nvCxnSpPr>
          <p:cNvPr id="385" name="连接符: 肘形 384">
            <a:extLst>
              <a:ext uri="{FF2B5EF4-FFF2-40B4-BE49-F238E27FC236}">
                <a16:creationId xmlns:a16="http://schemas.microsoft.com/office/drawing/2014/main" id="{4584D146-3C9A-4ECC-8AD7-6D0EBC96DD6F}"/>
              </a:ext>
            </a:extLst>
          </p:cNvPr>
          <p:cNvCxnSpPr>
            <a:stCxn id="170" idx="1"/>
            <a:endCxn id="70" idx="2"/>
          </p:cNvCxnSpPr>
          <p:nvPr/>
        </p:nvCxnSpPr>
        <p:spPr>
          <a:xfrm rot="10800000">
            <a:off x="7754426" y="10348594"/>
            <a:ext cx="4701101" cy="110220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连接符: 肘形 386">
            <a:extLst>
              <a:ext uri="{FF2B5EF4-FFF2-40B4-BE49-F238E27FC236}">
                <a16:creationId xmlns:a16="http://schemas.microsoft.com/office/drawing/2014/main" id="{2C7C8BC3-E87C-4D5D-88C9-EFAF40EA307E}"/>
              </a:ext>
            </a:extLst>
          </p:cNvPr>
          <p:cNvCxnSpPr>
            <a:cxnSpLocks/>
            <a:endCxn id="63" idx="2"/>
          </p:cNvCxnSpPr>
          <p:nvPr/>
        </p:nvCxnSpPr>
        <p:spPr>
          <a:xfrm rot="5400000" flipH="1" flipV="1">
            <a:off x="9769074" y="10500532"/>
            <a:ext cx="191680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>
            <a:extLst>
              <a:ext uri="{FF2B5EF4-FFF2-40B4-BE49-F238E27FC236}">
                <a16:creationId xmlns:a16="http://schemas.microsoft.com/office/drawing/2014/main" id="{1CD2764B-DC94-49C4-84CC-82CB1F698050}"/>
              </a:ext>
            </a:extLst>
          </p:cNvPr>
          <p:cNvSpPr/>
          <p:nvPr/>
        </p:nvSpPr>
        <p:spPr>
          <a:xfrm>
            <a:off x="13821862" y="11298461"/>
            <a:ext cx="790075" cy="320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3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serial</a:t>
            </a:r>
            <a:endParaRPr lang="zh-CN" altLang="en-US" sz="153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0DF3E543-984A-4786-9647-305E8A2848AA}"/>
              </a:ext>
            </a:extLst>
          </p:cNvPr>
          <p:cNvCxnSpPr>
            <a:cxnSpLocks/>
            <a:endCxn id="111" idx="3"/>
          </p:cNvCxnSpPr>
          <p:nvPr/>
        </p:nvCxnSpPr>
        <p:spPr>
          <a:xfrm flipH="1" flipV="1">
            <a:off x="14611937" y="11458932"/>
            <a:ext cx="822900" cy="63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19A58131-B61F-4DF0-B498-11C315A3E12C}"/>
              </a:ext>
            </a:extLst>
          </p:cNvPr>
          <p:cNvCxnSpPr>
            <a:cxnSpLocks/>
            <a:stCxn id="105" idx="2"/>
            <a:endCxn id="14" idx="0"/>
          </p:cNvCxnSpPr>
          <p:nvPr/>
        </p:nvCxnSpPr>
        <p:spPr>
          <a:xfrm flipH="1">
            <a:off x="11713436" y="10136692"/>
            <a:ext cx="2" cy="424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AD25A2B-8D27-4DBF-BEA2-BB166CBE51A7}"/>
              </a:ext>
            </a:extLst>
          </p:cNvPr>
          <p:cNvSpPr txBox="1"/>
          <p:nvPr/>
        </p:nvSpPr>
        <p:spPr>
          <a:xfrm>
            <a:off x="11342982" y="10561176"/>
            <a:ext cx="740908" cy="327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31" dirty="0">
                <a:latin typeface="Times New Roman" panose="02020603050405020304" pitchFamily="18" charset="0"/>
                <a:ea typeface="宋体" panose="02010600030101010101" pitchFamily="2" charset="-122"/>
              </a:rPr>
              <a:t>MQTT</a:t>
            </a:r>
            <a:endParaRPr lang="zh-CN" altLang="en-US" sz="153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991AE7DD-4D1F-4A84-8F27-60BD3C2006F5}"/>
              </a:ext>
            </a:extLst>
          </p:cNvPr>
          <p:cNvCxnSpPr>
            <a:cxnSpLocks/>
            <a:stCxn id="108" idx="3"/>
            <a:endCxn id="111" idx="0"/>
          </p:cNvCxnSpPr>
          <p:nvPr/>
        </p:nvCxnSpPr>
        <p:spPr>
          <a:xfrm>
            <a:off x="13245601" y="10727357"/>
            <a:ext cx="971299" cy="5711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>
            <a:extLst>
              <a:ext uri="{FF2B5EF4-FFF2-40B4-BE49-F238E27FC236}">
                <a16:creationId xmlns:a16="http://schemas.microsoft.com/office/drawing/2014/main" id="{EA4793BD-57E1-422B-B2F3-0A1AD897944F}"/>
              </a:ext>
            </a:extLst>
          </p:cNvPr>
          <p:cNvSpPr/>
          <p:nvPr/>
        </p:nvSpPr>
        <p:spPr>
          <a:xfrm>
            <a:off x="12455526" y="10566886"/>
            <a:ext cx="790075" cy="3209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3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1883</a:t>
            </a:r>
            <a:endParaRPr lang="zh-CN" altLang="en-US" sz="153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2381ED5-AB16-40EE-9F39-A9F39EE9AD3C}"/>
              </a:ext>
            </a:extLst>
          </p:cNvPr>
          <p:cNvCxnSpPr>
            <a:stCxn id="14" idx="3"/>
            <a:endCxn id="108" idx="1"/>
          </p:cNvCxnSpPr>
          <p:nvPr/>
        </p:nvCxnSpPr>
        <p:spPr>
          <a:xfrm>
            <a:off x="12083890" y="10725131"/>
            <a:ext cx="371636" cy="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80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</TotalTime>
  <Words>112</Words>
  <Application>Microsoft Office PowerPoint</Application>
  <PresentationFormat>自定义</PresentationFormat>
  <Paragraphs>64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Ys L</dc:creator>
  <cp:lastModifiedBy>Ys L</cp:lastModifiedBy>
  <cp:revision>13</cp:revision>
  <dcterms:created xsi:type="dcterms:W3CDTF">2025-05-22T09:46:26Z</dcterms:created>
  <dcterms:modified xsi:type="dcterms:W3CDTF">2025-07-07T08:00:42Z</dcterms:modified>
</cp:coreProperties>
</file>