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4"/>
  </p:sldMasterIdLst>
  <p:notesMasterIdLst>
    <p:notesMasterId r:id="rId7"/>
  </p:notesMasterIdLst>
  <p:handoutMasterIdLst>
    <p:handoutMasterId r:id="rId8"/>
  </p:handoutMasterIdLst>
  <p:sldIdLst>
    <p:sldId id="256" r:id="rId5"/>
    <p:sldId id="264" r:id="rId6"/>
  </p:sldIdLst>
  <p:sldSz cx="9906000" cy="6858000" type="A4"/>
  <p:notesSz cx="7099300" cy="10234613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814"/>
    <a:srgbClr val="FFFFFF"/>
    <a:srgbClr val="000000"/>
    <a:srgbClr val="FFF101"/>
    <a:srgbClr val="5BC3EF"/>
    <a:srgbClr val="2AA2DB"/>
    <a:srgbClr val="231F20"/>
    <a:srgbClr val="3066AE"/>
    <a:srgbClr val="0D4DA1"/>
    <a:srgbClr val="116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5" autoAdjust="0"/>
    <p:restoredTop sz="87456" autoAdjust="0"/>
  </p:normalViewPr>
  <p:slideViewPr>
    <p:cSldViewPr snapToGrid="0" snapToObjects="1" showGuides="1">
      <p:cViewPr>
        <p:scale>
          <a:sx n="101" d="100"/>
          <a:sy n="101" d="100"/>
        </p:scale>
        <p:origin x="-1932" y="-918"/>
      </p:cViewPr>
      <p:guideLst>
        <p:guide orient="horz" pos="3299"/>
        <p:guide orient="horz" pos="924"/>
        <p:guide orient="horz" pos="4037"/>
        <p:guide orient="horz" pos="4142"/>
        <p:guide orient="horz" pos="1247"/>
        <p:guide orient="horz" pos="587"/>
        <p:guide orient="horz" pos="1169"/>
        <p:guide orient="horz" pos="107"/>
        <p:guide pos="311"/>
        <p:guide pos="6063"/>
        <p:guide pos="5918"/>
        <p:guide pos="201"/>
        <p:guide pos="709"/>
        <p:guide pos="56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217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0120-696A-46CD-87F8-0CDAC5936694}" type="datetimeFigureOut">
              <a:rPr lang="de-DE" smtClean="0"/>
              <a:pPr/>
              <a:t>09.02.2016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6BAD5-04BB-4F1B-A185-CEDE4006FD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43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9BF3E20-AC22-4814-A479-23E7CDF3F2BF}" type="datetimeFigureOut">
              <a:rPr lang="de-DE"/>
              <a:pPr>
                <a:defRPr/>
              </a:pPr>
              <a:t>09.02.2016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4914A88-6E8E-4936-B941-B8F2B11F1D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5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14A88-6E8E-4936-B941-B8F2B11F1DD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Server03\i\_p24\1&amp;1\material\A1_PPT_Verlauf_Hintergrund(2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047457"/>
            <a:ext cx="93345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1550" y="172014"/>
            <a:ext cx="9331588" cy="86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5463" y="1463913"/>
            <a:ext cx="8869362" cy="10655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9050" y="2779111"/>
            <a:ext cx="1114425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2525" y="2774348"/>
            <a:ext cx="1114425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79475" y="5735199"/>
            <a:ext cx="8081963" cy="534967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Ort, Datum, Autor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9088" y="3043512"/>
            <a:ext cx="1647825" cy="163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384550" y="6415725"/>
            <a:ext cx="3136900" cy="365125"/>
          </a:xfrm>
        </p:spPr>
        <p:txBody>
          <a:bodyPr/>
          <a:lstStyle/>
          <a:p>
            <a:pPr algn="ctr"/>
            <a:r>
              <a:rPr lang="de-DE" smtClean="0"/>
              <a:t>© 1&amp;1 Internet AG  - Internal </a:t>
            </a:r>
            <a:r>
              <a:rPr lang="de-DE" err="1" smtClean="0"/>
              <a:t>use</a:t>
            </a:r>
            <a:r>
              <a:rPr lang="de-DE" smtClean="0"/>
              <a:t> </a:t>
            </a:r>
            <a:r>
              <a:rPr lang="de-DE" err="1" smtClean="0"/>
              <a:t>only</a:t>
            </a:r>
            <a:endParaRPr lang="de-DE" smtClean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7425" y="6415725"/>
            <a:ext cx="262578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384550" y="6415725"/>
            <a:ext cx="3136900" cy="365125"/>
          </a:xfrm>
        </p:spPr>
        <p:txBody>
          <a:bodyPr/>
          <a:lstStyle/>
          <a:p>
            <a:pPr algn="ctr"/>
            <a:r>
              <a:rPr lang="de-DE" smtClean="0"/>
              <a:t>© 1&amp;1 Internet AG  - Internal </a:t>
            </a:r>
            <a:r>
              <a:rPr lang="de-DE" err="1" smtClean="0"/>
              <a:t>use</a:t>
            </a:r>
            <a:r>
              <a:rPr lang="de-DE" smtClean="0"/>
              <a:t> </a:t>
            </a:r>
            <a:r>
              <a:rPr lang="de-DE" err="1" smtClean="0"/>
              <a:t>only</a:t>
            </a:r>
            <a:endParaRPr lang="de-DE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320025" y="6415725"/>
            <a:ext cx="2311400" cy="365125"/>
          </a:xfrm>
        </p:spPr>
        <p:txBody>
          <a:bodyPr/>
          <a:lstStyle/>
          <a:p>
            <a:pPr algn="r"/>
            <a:r>
              <a:rPr lang="de-DE" smtClean="0"/>
              <a:t>Autor, </a:t>
            </a:r>
            <a:fld id="{5CFE3DF9-0C35-462A-8B3C-5D1C63BD7A5F}" type="slidenum">
              <a:rPr lang="de-DE" smtClean="0"/>
              <a:pPr algn="r"/>
              <a:t>‹Nr.›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81550" y="172014"/>
            <a:ext cx="9331588" cy="86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72966" y="1240221"/>
            <a:ext cx="8921858" cy="4939862"/>
          </a:xfrm>
          <a:prstGeom prst="rect">
            <a:avLst/>
          </a:prstGeom>
        </p:spPr>
        <p:txBody>
          <a:bodyPr/>
          <a:lstStyle>
            <a:lvl1pPr marL="273050" indent="-273050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28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90000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Test1</a:t>
            </a:r>
          </a:p>
          <a:p>
            <a:pPr lvl="0"/>
            <a:r>
              <a:rPr lang="de-DE" dirty="0" smtClean="0"/>
              <a:t>Test2</a:t>
            </a:r>
          </a:p>
          <a:p>
            <a:pPr lvl="0"/>
            <a:endParaRPr lang="de-DE" dirty="0" smtClean="0"/>
          </a:p>
          <a:p>
            <a:pPr lvl="0"/>
            <a:endParaRPr lang="de-DE" dirty="0" smtClean="0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 l="3404" t="2156" r="1433" b="1602"/>
          <a:stretch>
            <a:fillRect/>
          </a:stretch>
        </p:blipFill>
        <p:spPr bwMode="auto">
          <a:xfrm>
            <a:off x="8812219" y="355767"/>
            <a:ext cx="582605" cy="58404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81550" y="172014"/>
            <a:ext cx="9331588" cy="86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307425" y="6415725"/>
            <a:ext cx="262578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384550" y="6415725"/>
            <a:ext cx="3136900" cy="365125"/>
          </a:xfrm>
        </p:spPr>
        <p:txBody>
          <a:bodyPr/>
          <a:lstStyle/>
          <a:p>
            <a:pPr algn="ctr"/>
            <a:r>
              <a:rPr lang="de-DE" smtClean="0"/>
              <a:t>© 1&amp;1 Internet AG  - Internal </a:t>
            </a:r>
            <a:r>
              <a:rPr lang="de-DE" err="1" smtClean="0"/>
              <a:t>use</a:t>
            </a:r>
            <a:r>
              <a:rPr lang="de-DE" smtClean="0"/>
              <a:t> </a:t>
            </a:r>
            <a:r>
              <a:rPr lang="de-DE" err="1" smtClean="0"/>
              <a:t>only</a:t>
            </a:r>
            <a:endParaRPr lang="de-DE" smtClean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320025" y="6415725"/>
            <a:ext cx="2311400" cy="365125"/>
          </a:xfrm>
        </p:spPr>
        <p:txBody>
          <a:bodyPr/>
          <a:lstStyle/>
          <a:p>
            <a:pPr algn="r"/>
            <a:r>
              <a:rPr lang="de-DE" smtClean="0"/>
              <a:t>Autor, </a:t>
            </a:r>
            <a:fld id="{5CFE3DF9-0C35-462A-8B3C-5D1C63BD7A5F}" type="slidenum">
              <a:rPr lang="de-DE" smtClean="0"/>
              <a:pPr algn="r"/>
              <a:t>‹Nr.›</a:t>
            </a:fld>
            <a:endParaRPr lang="de-DE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404" t="2156" r="1433" b="1602"/>
          <a:stretch>
            <a:fillRect/>
          </a:stretch>
        </p:blipFill>
        <p:spPr bwMode="auto">
          <a:xfrm>
            <a:off x="8812219" y="355767"/>
            <a:ext cx="582605" cy="58404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72966" y="1240221"/>
            <a:ext cx="8921858" cy="4939862"/>
          </a:xfrm>
          <a:prstGeom prst="rect">
            <a:avLst/>
          </a:prstGeom>
        </p:spPr>
        <p:txBody>
          <a:bodyPr/>
          <a:lstStyle>
            <a:lvl1pPr marL="273050" indent="-273050">
              <a:buClr>
                <a:schemeClr val="tx2"/>
              </a:buClr>
              <a:buSzPct val="90000"/>
              <a:buFontTx/>
              <a:buBlip>
                <a:blip r:embed="rId3"/>
              </a:buBlip>
              <a:defRPr sz="2800">
                <a:solidFill>
                  <a:schemeClr val="accent1"/>
                </a:solidFill>
              </a:defRPr>
            </a:lvl1pPr>
            <a:lvl2pPr>
              <a:buClr>
                <a:schemeClr val="tx2"/>
              </a:buClr>
              <a:buSzPct val="90000"/>
              <a:buFontTx/>
              <a:buBlip>
                <a:blip r:embed="rId3"/>
              </a:buBlip>
              <a:defRPr sz="2400">
                <a:solidFill>
                  <a:schemeClr val="accent1"/>
                </a:solidFill>
              </a:defRPr>
            </a:lvl2pPr>
            <a:lvl3pP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Test1</a:t>
            </a:r>
          </a:p>
          <a:p>
            <a:pPr lvl="1"/>
            <a:r>
              <a:rPr lang="de-DE" smtClean="0"/>
              <a:t>Test2</a:t>
            </a:r>
          </a:p>
          <a:p>
            <a:pPr lvl="2"/>
            <a:r>
              <a:rPr lang="de-DE" smtClean="0"/>
              <a:t>Test 3</a:t>
            </a:r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281550" y="172014"/>
            <a:ext cx="9331588" cy="86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0"/>
          </p:nvPr>
        </p:nvSpPr>
        <p:spPr>
          <a:xfrm>
            <a:off x="307425" y="6415725"/>
            <a:ext cx="262578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384550" y="6415725"/>
            <a:ext cx="3136900" cy="365125"/>
          </a:xfrm>
        </p:spPr>
        <p:txBody>
          <a:bodyPr/>
          <a:lstStyle/>
          <a:p>
            <a:pPr algn="ctr"/>
            <a:r>
              <a:rPr lang="de-DE" smtClean="0"/>
              <a:t>© 1&amp;1 Internet AG  - Internal use only</a:t>
            </a:r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320025" y="6415725"/>
            <a:ext cx="2311400" cy="365125"/>
          </a:xfrm>
        </p:spPr>
        <p:txBody>
          <a:bodyPr/>
          <a:lstStyle/>
          <a:p>
            <a:pPr algn="r"/>
            <a:r>
              <a:rPr lang="de-DE" smtClean="0"/>
              <a:t>Autor, </a:t>
            </a:r>
            <a:fld id="{5CFE3DF9-0C35-462A-8B3C-5D1C63BD7A5F}" type="slidenum">
              <a:rPr lang="de-DE" smtClean="0"/>
              <a:pPr algn="r"/>
              <a:t>‹Nr.›</a:t>
            </a:fld>
            <a:endParaRPr lang="de-DE"/>
          </a:p>
        </p:txBody>
      </p:sp>
      <p:pic>
        <p:nvPicPr>
          <p:cNvPr id="1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404" t="2156" r="1433" b="1602"/>
          <a:stretch>
            <a:fillRect/>
          </a:stretch>
        </p:blipFill>
        <p:spPr bwMode="auto">
          <a:xfrm>
            <a:off x="8812219" y="355767"/>
            <a:ext cx="582605" cy="58404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atumsplatzhalter 4"/>
          <p:cNvSpPr>
            <a:spLocks noGrp="1"/>
          </p:cNvSpPr>
          <p:nvPr>
            <p:ph type="dt" sz="half" idx="2"/>
          </p:nvPr>
        </p:nvSpPr>
        <p:spPr>
          <a:xfrm>
            <a:off x="307425" y="6415725"/>
            <a:ext cx="262578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384550" y="6415725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de-DE" smtClean="0"/>
              <a:t>© 1&amp;1 Internet AG  - Internal </a:t>
            </a:r>
            <a:r>
              <a:rPr lang="de-DE" err="1" smtClean="0"/>
              <a:t>use</a:t>
            </a:r>
            <a:r>
              <a:rPr lang="de-DE" smtClean="0"/>
              <a:t> </a:t>
            </a:r>
            <a:r>
              <a:rPr lang="de-DE" err="1" smtClean="0"/>
              <a:t>only</a:t>
            </a:r>
            <a:endParaRPr lang="de-DE" smtClean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320025" y="6415725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smtClean="0"/>
              <a:t>Autor, </a:t>
            </a:r>
            <a:fld id="{5CFE3DF9-0C35-462A-8B3C-5D1C63BD7A5F}" type="slidenum">
              <a:rPr lang="de-DE" smtClean="0"/>
              <a:pPr algn="r"/>
              <a:t>‹Nr.›</a:t>
            </a:fld>
            <a:endParaRPr lang="de-DE"/>
          </a:p>
        </p:txBody>
      </p:sp>
      <p:sp>
        <p:nvSpPr>
          <p:cNvPr id="8" name="Rechteck 7"/>
          <p:cNvSpPr/>
          <p:nvPr userDrawn="1">
            <p:custDataLst>
              <p:tags r:id="rId8"/>
            </p:custDataLst>
          </p:nvPr>
        </p:nvSpPr>
        <p:spPr>
          <a:xfrm>
            <a:off x="287307" y="1077243"/>
            <a:ext cx="9324000" cy="52992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 userDrawn="1"/>
        </p:nvSpPr>
        <p:spPr>
          <a:xfrm>
            <a:off x="287307" y="169863"/>
            <a:ext cx="9324975" cy="863290"/>
          </a:xfrm>
          <a:prstGeom prst="rect">
            <a:avLst/>
          </a:prstGeom>
          <a:gradFill>
            <a:gsLst>
              <a:gs pos="0">
                <a:srgbClr val="0087DA">
                  <a:alpha val="45000"/>
                </a:srgbClr>
              </a:gs>
              <a:gs pos="48000">
                <a:srgbClr val="0066CC"/>
              </a:gs>
              <a:gs pos="100000">
                <a:srgbClr val="255997"/>
              </a:gs>
            </a:gsLst>
            <a:lin ang="5400000" scaled="0"/>
          </a:gradFill>
          <a:ln w="952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30" r:id="rId2"/>
    <p:sldLayoutId id="2147483831" r:id="rId3"/>
    <p:sldLayoutId id="2147483834" r:id="rId4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GIT TRAINING @1&amp;1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25463" y="1463913"/>
            <a:ext cx="8869362" cy="963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de-DE" dirty="0" smtClean="0"/>
              <a:t>GIT TRAINIG @ 1&amp;1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de-DE" dirty="0" smtClean="0"/>
              <a:t>Jakob Weidlich &amp; Walid </a:t>
            </a:r>
            <a:r>
              <a:rPr lang="de-DE" dirty="0" smtClean="0"/>
              <a:t>El Sayed Aly</a:t>
            </a:r>
          </a:p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© 1&amp;1 Internet AG  - Internal </a:t>
            </a:r>
            <a:r>
              <a:rPr lang="de-DE" dirty="0" err="1" smtClean="0"/>
              <a:t>use</a:t>
            </a:r>
            <a:r>
              <a:rPr lang="de-DE" smtClean="0"/>
              <a:t> only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17.02.2016</a:t>
            </a:r>
          </a:p>
          <a:p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© 1&amp;1 Internet AG  - Internal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de-DE" smtClean="0"/>
              <a:t>Autor, </a:t>
            </a:r>
            <a:fld id="{5CFE3DF9-0C35-462A-8B3C-5D1C63BD7A5F}" type="slidenum">
              <a:rPr lang="de-DE" smtClean="0"/>
              <a:pPr algn="r"/>
              <a:t>2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Getting</a:t>
            </a:r>
            <a:r>
              <a:rPr lang="de-DE" dirty="0" smtClean="0"/>
              <a:t> Start </a:t>
            </a:r>
            <a:r>
              <a:rPr lang="de-DE" dirty="0" err="1" smtClean="0"/>
              <a:t>with</a:t>
            </a:r>
            <a:r>
              <a:rPr lang="de-DE" dirty="0" smtClean="0"/>
              <a:t> GIT</a:t>
            </a:r>
          </a:p>
          <a:p>
            <a:pPr lvl="1"/>
            <a:r>
              <a:rPr lang="en-US" dirty="0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GIT?</a:t>
            </a:r>
          </a:p>
          <a:p>
            <a:pPr lvl="1"/>
            <a:r>
              <a:rPr lang="de-DE" dirty="0" err="1" smtClean="0"/>
              <a:t>Why</a:t>
            </a:r>
            <a:r>
              <a:rPr lang="de-DE" dirty="0" smtClean="0"/>
              <a:t> GIT?</a:t>
            </a:r>
          </a:p>
          <a:p>
            <a:pPr lvl="1"/>
            <a:r>
              <a:rPr lang="de-DE" dirty="0" err="1" smtClean="0"/>
              <a:t>Popular</a:t>
            </a:r>
            <a:r>
              <a:rPr lang="de-DE" dirty="0" smtClean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smtClean="0"/>
              <a:t>GIT</a:t>
            </a:r>
          </a:p>
          <a:p>
            <a:r>
              <a:rPr lang="en-US" dirty="0" smtClean="0"/>
              <a:t>Version Control System</a:t>
            </a:r>
          </a:p>
          <a:p>
            <a:pPr lvl="1"/>
            <a:r>
              <a:rPr lang="de-DE" dirty="0" smtClean="0"/>
              <a:t>Distributed </a:t>
            </a:r>
            <a:r>
              <a:rPr lang="de-DE" dirty="0"/>
              <a:t>V</a:t>
            </a:r>
            <a:r>
              <a:rPr lang="de-DE" dirty="0" smtClean="0"/>
              <a:t>ersion Control System</a:t>
            </a:r>
            <a:endParaRPr lang="de-DE" dirty="0"/>
          </a:p>
          <a:p>
            <a:pPr lvl="1"/>
            <a:r>
              <a:rPr lang="en-US" dirty="0"/>
              <a:t>Difference to centralized version control system like </a:t>
            </a:r>
            <a:r>
              <a:rPr lang="en-US" dirty="0" smtClean="0"/>
              <a:t>SVN</a:t>
            </a:r>
          </a:p>
          <a:p>
            <a:r>
              <a:rPr lang="en-US" dirty="0" smtClean="0"/>
              <a:t>GIT </a:t>
            </a:r>
            <a:r>
              <a:rPr lang="en-US" dirty="0" err="1" smtClean="0"/>
              <a:t>Installtion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 Windows / Linux / Mac </a:t>
            </a:r>
          </a:p>
          <a:p>
            <a:pPr lvl="1"/>
            <a:r>
              <a:rPr lang="en-US" dirty="0" smtClean="0"/>
              <a:t>GIT Tools / IntelliJ IDEA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endParaRPr lang="de-DE" sz="2000" dirty="0"/>
          </a:p>
          <a:p>
            <a:endParaRPr lang="de-DE" dirty="0" smtClean="0"/>
          </a:p>
          <a:p>
            <a:endParaRPr lang="en-US" dirty="0" smtClean="0"/>
          </a:p>
          <a:p>
            <a:endParaRPr lang="de-DE" sz="2000" dirty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XPBf3CI0KSF6FxrYJMQ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nutzerdefiniertes Design">
  <a:themeElements>
    <a:clrScheme name="1 und 1 CI Farben">
      <a:dk1>
        <a:sysClr val="windowText" lastClr="000000"/>
      </a:dk1>
      <a:lt1>
        <a:sysClr val="window" lastClr="FFFFFF"/>
      </a:lt1>
      <a:dk2>
        <a:srgbClr val="1F4DA1"/>
      </a:dk2>
      <a:lt2>
        <a:srgbClr val="EEECE1"/>
      </a:lt2>
      <a:accent1>
        <a:srgbClr val="1F4DA1"/>
      </a:accent1>
      <a:accent2>
        <a:srgbClr val="2AA2DB"/>
      </a:accent2>
      <a:accent3>
        <a:srgbClr val="5BC3EF"/>
      </a:accent3>
      <a:accent4>
        <a:srgbClr val="FFF101"/>
      </a:accent4>
      <a:accent5>
        <a:srgbClr val="FCB814"/>
      </a:accent5>
      <a:accent6>
        <a:srgbClr val="FFFFFF"/>
      </a:accent6>
      <a:hlink>
        <a:srgbClr val="1F4DA1"/>
      </a:hlink>
      <a:folHlink>
        <a:srgbClr val="FCB81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607835E9501C4B8CA4482F621D0807" ma:contentTypeVersion="0" ma:contentTypeDescription="Ein neues Dokument erstellen." ma:contentTypeScope="" ma:versionID="bf3786bad62c1f9ec0250b039d9288df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D3FF2A9-0818-4C93-86AE-B293E7288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5AAB246-D072-4290-A919-B0A80514B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89B529-0F2B-4409-BBA0-DB0AD2E5706B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A4-Papier (210x297 mm)</PresentationFormat>
  <Paragraphs>27</Paragraphs>
  <Slides>2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Benutzerdefiniertes Design</vt:lpstr>
      <vt:lpstr>think-cell Slide</vt:lpstr>
      <vt:lpstr>GIT TRAINING @1&amp;1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 Handling</dc:title>
  <dc:creator>Jakob Weidlich</dc:creator>
  <cp:lastModifiedBy>Walid El Sayed Aly</cp:lastModifiedBy>
  <cp:revision>649</cp:revision>
  <cp:lastPrinted>2010-09-01T08:57:18Z</cp:lastPrinted>
  <dcterms:created xsi:type="dcterms:W3CDTF">2010-08-19T07:49:55Z</dcterms:created>
  <dcterms:modified xsi:type="dcterms:W3CDTF">2016-02-09T16:16:32Z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0x010100CC607835E9501C4B8CA4482F621D0807</vt:lpwstr>
  </property>
</Properties>
</file>