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Tamayo" userId="03d7dd967325cc47" providerId="LiveId" clId="{0611A731-45EE-4273-87BF-DE4597C451DF}"/>
    <pc:docChg chg="undo custSel addSld modSld">
      <pc:chgData name="Luis Tamayo" userId="03d7dd967325cc47" providerId="LiveId" clId="{0611A731-45EE-4273-87BF-DE4597C451DF}" dt="2024-10-29T20:48:52.228" v="1535" actId="14100"/>
      <pc:docMkLst>
        <pc:docMk/>
      </pc:docMkLst>
      <pc:sldChg chg="modSp mod">
        <pc:chgData name="Luis Tamayo" userId="03d7dd967325cc47" providerId="LiveId" clId="{0611A731-45EE-4273-87BF-DE4597C451DF}" dt="2024-10-29T20:26:37.190" v="500" actId="20577"/>
        <pc:sldMkLst>
          <pc:docMk/>
          <pc:sldMk cId="1079479803" sldId="256"/>
        </pc:sldMkLst>
        <pc:spChg chg="mod">
          <ac:chgData name="Luis Tamayo" userId="03d7dd967325cc47" providerId="LiveId" clId="{0611A731-45EE-4273-87BF-DE4597C451DF}" dt="2024-10-29T20:26:37.190" v="500" actId="20577"/>
          <ac:spMkLst>
            <pc:docMk/>
            <pc:sldMk cId="1079479803" sldId="256"/>
            <ac:spMk id="2" creationId="{B3CE97E4-AF36-8F09-445D-1028672865C6}"/>
          </ac:spMkLst>
        </pc:spChg>
      </pc:sldChg>
      <pc:sldChg chg="modSp mod">
        <pc:chgData name="Luis Tamayo" userId="03d7dd967325cc47" providerId="LiveId" clId="{0611A731-45EE-4273-87BF-DE4597C451DF}" dt="2024-10-29T20:48:52.228" v="1535" actId="14100"/>
        <pc:sldMkLst>
          <pc:docMk/>
          <pc:sldMk cId="4053369858" sldId="257"/>
        </pc:sldMkLst>
        <pc:spChg chg="mod">
          <ac:chgData name="Luis Tamayo" userId="03d7dd967325cc47" providerId="LiveId" clId="{0611A731-45EE-4273-87BF-DE4597C451DF}" dt="2024-10-29T20:48:49.650" v="1534" actId="1036"/>
          <ac:spMkLst>
            <pc:docMk/>
            <pc:sldMk cId="4053369858" sldId="257"/>
            <ac:spMk id="7" creationId="{A7E2A1B3-F42D-B5B4-079C-5B473A7506F4}"/>
          </ac:spMkLst>
        </pc:spChg>
        <pc:cxnChg chg="mod">
          <ac:chgData name="Luis Tamayo" userId="03d7dd967325cc47" providerId="LiveId" clId="{0611A731-45EE-4273-87BF-DE4597C451DF}" dt="2024-10-29T20:48:52.228" v="1535" actId="14100"/>
          <ac:cxnSpMkLst>
            <pc:docMk/>
            <pc:sldMk cId="4053369858" sldId="257"/>
            <ac:cxnSpMk id="10" creationId="{CBA15F20-9E70-0E6E-5D02-321FD9660405}"/>
          </ac:cxnSpMkLst>
        </pc:cxnChg>
      </pc:sldChg>
      <pc:sldChg chg="modSp mod">
        <pc:chgData name="Luis Tamayo" userId="03d7dd967325cc47" providerId="LiveId" clId="{0611A731-45EE-4273-87BF-DE4597C451DF}" dt="2024-10-29T20:27:40.231" v="519" actId="20577"/>
        <pc:sldMkLst>
          <pc:docMk/>
          <pc:sldMk cId="2044604031" sldId="259"/>
        </pc:sldMkLst>
        <pc:spChg chg="mod">
          <ac:chgData name="Luis Tamayo" userId="03d7dd967325cc47" providerId="LiveId" clId="{0611A731-45EE-4273-87BF-DE4597C451DF}" dt="2024-10-29T20:27:40.231" v="519" actId="20577"/>
          <ac:spMkLst>
            <pc:docMk/>
            <pc:sldMk cId="2044604031" sldId="259"/>
            <ac:spMk id="8" creationId="{396E64C5-CF99-0E0E-B4B8-5EA6D8E14E57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16" creationId="{B54F347A-5F11-1BB1-7AB4-E2A72F916A5F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17" creationId="{0FAF1936-FF8A-47ED-160F-B5CA933553E1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23" creationId="{FFC17F62-976A-7DED-624B-5178D7C99DB0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24" creationId="{92C98EE1-3012-4DAE-730D-E0BC8C86848A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25" creationId="{E22262C1-D911-7AB7-9760-38720067CFA4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26" creationId="{B79FD440-841A-7DCA-A579-46BFF1AFEB8C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27" creationId="{A4032E2A-08B6-A304-4C7F-5F255D2E6982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29" creationId="{5F857B18-3D59-1B93-F771-EC164340FD6B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40" creationId="{0B64E4A0-F44E-95AA-021E-4347A136018F}"/>
          </ac:spMkLst>
        </pc:spChg>
        <pc:spChg chg="mod">
          <ac:chgData name="Luis Tamayo" userId="03d7dd967325cc47" providerId="LiveId" clId="{0611A731-45EE-4273-87BF-DE4597C451DF}" dt="2024-10-29T17:15:12.826" v="21" actId="1036"/>
          <ac:spMkLst>
            <pc:docMk/>
            <pc:sldMk cId="2044604031" sldId="259"/>
            <ac:spMk id="41" creationId="{55D4666B-A5CB-D3B8-180B-E7FDDC248317}"/>
          </ac:spMkLst>
        </pc:spChg>
        <pc:picChg chg="mod">
          <ac:chgData name="Luis Tamayo" userId="03d7dd967325cc47" providerId="LiveId" clId="{0611A731-45EE-4273-87BF-DE4597C451DF}" dt="2024-10-29T17:15:12.826" v="21" actId="1036"/>
          <ac:picMkLst>
            <pc:docMk/>
            <pc:sldMk cId="2044604031" sldId="259"/>
            <ac:picMk id="5" creationId="{3683DAFE-9990-4E8E-7D49-63289C29D320}"/>
          </ac:picMkLst>
        </pc:picChg>
        <pc:picChg chg="mod">
          <ac:chgData name="Luis Tamayo" userId="03d7dd967325cc47" providerId="LiveId" clId="{0611A731-45EE-4273-87BF-DE4597C451DF}" dt="2024-10-29T17:15:12.826" v="21" actId="1036"/>
          <ac:picMkLst>
            <pc:docMk/>
            <pc:sldMk cId="2044604031" sldId="259"/>
            <ac:picMk id="7" creationId="{A8E5578B-8DD7-84E3-F438-79274D2D9A86}"/>
          </ac:picMkLst>
        </pc:picChg>
        <pc:cxnChg chg="mod">
          <ac:chgData name="Luis Tamayo" userId="03d7dd967325cc47" providerId="LiveId" clId="{0611A731-45EE-4273-87BF-DE4597C451DF}" dt="2024-10-29T17:15:12.826" v="21" actId="1036"/>
          <ac:cxnSpMkLst>
            <pc:docMk/>
            <pc:sldMk cId="2044604031" sldId="259"/>
            <ac:cxnSpMk id="32" creationId="{67088F80-4ADE-7D13-3F78-371E83A3E104}"/>
          </ac:cxnSpMkLst>
        </pc:cxnChg>
        <pc:cxnChg chg="mod">
          <ac:chgData name="Luis Tamayo" userId="03d7dd967325cc47" providerId="LiveId" clId="{0611A731-45EE-4273-87BF-DE4597C451DF}" dt="2024-10-29T17:15:12.826" v="21" actId="1036"/>
          <ac:cxnSpMkLst>
            <pc:docMk/>
            <pc:sldMk cId="2044604031" sldId="259"/>
            <ac:cxnSpMk id="37" creationId="{A0F98F9F-4943-757B-7D19-368AC5ED41D1}"/>
          </ac:cxnSpMkLst>
        </pc:cxnChg>
        <pc:cxnChg chg="mod">
          <ac:chgData name="Luis Tamayo" userId="03d7dd967325cc47" providerId="LiveId" clId="{0611A731-45EE-4273-87BF-DE4597C451DF}" dt="2024-10-29T17:15:12.826" v="21" actId="1036"/>
          <ac:cxnSpMkLst>
            <pc:docMk/>
            <pc:sldMk cId="2044604031" sldId="259"/>
            <ac:cxnSpMk id="42" creationId="{2B95DCB4-66F2-9AA5-0500-125D43DDB1EA}"/>
          </ac:cxnSpMkLst>
        </pc:cxnChg>
      </pc:sldChg>
      <pc:sldChg chg="addSp delSp modSp add mod">
        <pc:chgData name="Luis Tamayo" userId="03d7dd967325cc47" providerId="LiveId" clId="{0611A731-45EE-4273-87BF-DE4597C451DF}" dt="2024-10-29T20:28:12.384" v="564" actId="478"/>
        <pc:sldMkLst>
          <pc:docMk/>
          <pc:sldMk cId="524449758" sldId="260"/>
        </pc:sldMkLst>
        <pc:spChg chg="mod">
          <ac:chgData name="Luis Tamayo" userId="03d7dd967325cc47" providerId="LiveId" clId="{0611A731-45EE-4273-87BF-DE4597C451DF}" dt="2024-10-29T20:28:02.691" v="561" actId="20577"/>
          <ac:spMkLst>
            <pc:docMk/>
            <pc:sldMk cId="524449758" sldId="260"/>
            <ac:spMk id="8" creationId="{FE00C3FE-2A4B-0188-51E2-207560F98AE3}"/>
          </ac:spMkLst>
        </pc:spChg>
        <pc:spChg chg="del">
          <ac:chgData name="Luis Tamayo" userId="03d7dd967325cc47" providerId="LiveId" clId="{0611A731-45EE-4273-87BF-DE4597C451DF}" dt="2024-10-29T20:26:57.846" v="511" actId="478"/>
          <ac:spMkLst>
            <pc:docMk/>
            <pc:sldMk cId="524449758" sldId="260"/>
            <ac:spMk id="16" creationId="{59106C75-CBB1-90EB-2A0F-D8C289151E0E}"/>
          </ac:spMkLst>
        </pc:spChg>
        <pc:spChg chg="del">
          <ac:chgData name="Luis Tamayo" userId="03d7dd967325cc47" providerId="LiveId" clId="{0611A731-45EE-4273-87BF-DE4597C451DF}" dt="2024-10-29T20:26:46.480" v="502" actId="478"/>
          <ac:spMkLst>
            <pc:docMk/>
            <pc:sldMk cId="524449758" sldId="260"/>
            <ac:spMk id="23" creationId="{5FDB3ACE-B37E-CC11-7E59-FD9074986F76}"/>
          </ac:spMkLst>
        </pc:spChg>
        <pc:spChg chg="del">
          <ac:chgData name="Luis Tamayo" userId="03d7dd967325cc47" providerId="LiveId" clId="{0611A731-45EE-4273-87BF-DE4597C451DF}" dt="2024-10-29T20:26:48.030" v="503" actId="478"/>
          <ac:spMkLst>
            <pc:docMk/>
            <pc:sldMk cId="524449758" sldId="260"/>
            <ac:spMk id="24" creationId="{25335DE1-3A1C-12CC-0654-72FB42E55D73}"/>
          </ac:spMkLst>
        </pc:spChg>
        <pc:spChg chg="del mod">
          <ac:chgData name="Luis Tamayo" userId="03d7dd967325cc47" providerId="LiveId" clId="{0611A731-45EE-4273-87BF-DE4597C451DF}" dt="2024-10-29T20:28:12.384" v="564" actId="478"/>
          <ac:spMkLst>
            <pc:docMk/>
            <pc:sldMk cId="524449758" sldId="260"/>
            <ac:spMk id="25" creationId="{C3F50C04-5C8A-411B-75F0-FFF9DF24AF5D}"/>
          </ac:spMkLst>
        </pc:spChg>
        <pc:spChg chg="del">
          <ac:chgData name="Luis Tamayo" userId="03d7dd967325cc47" providerId="LiveId" clId="{0611A731-45EE-4273-87BF-DE4597C451DF}" dt="2024-10-29T20:26:54.366" v="508" actId="478"/>
          <ac:spMkLst>
            <pc:docMk/>
            <pc:sldMk cId="524449758" sldId="260"/>
            <ac:spMk id="26" creationId="{37539A78-ABAA-B82A-8FE3-9042EA480E3B}"/>
          </ac:spMkLst>
        </pc:spChg>
        <pc:spChg chg="del">
          <ac:chgData name="Luis Tamayo" userId="03d7dd967325cc47" providerId="LiveId" clId="{0611A731-45EE-4273-87BF-DE4597C451DF}" dt="2024-10-29T20:26:56.654" v="510" actId="478"/>
          <ac:spMkLst>
            <pc:docMk/>
            <pc:sldMk cId="524449758" sldId="260"/>
            <ac:spMk id="27" creationId="{771DE8A1-4364-E568-40BE-4BBB41269443}"/>
          </ac:spMkLst>
        </pc:spChg>
        <pc:spChg chg="del">
          <ac:chgData name="Luis Tamayo" userId="03d7dd967325cc47" providerId="LiveId" clId="{0611A731-45EE-4273-87BF-DE4597C451DF}" dt="2024-10-29T20:26:56.022" v="509" actId="478"/>
          <ac:spMkLst>
            <pc:docMk/>
            <pc:sldMk cId="524449758" sldId="260"/>
            <ac:spMk id="29" creationId="{39C21026-D787-A3E8-1167-80368422B607}"/>
          </ac:spMkLst>
        </pc:spChg>
        <pc:spChg chg="del">
          <ac:chgData name="Luis Tamayo" userId="03d7dd967325cc47" providerId="LiveId" clId="{0611A731-45EE-4273-87BF-DE4597C451DF}" dt="2024-10-29T17:19:30.040" v="480" actId="478"/>
          <ac:spMkLst>
            <pc:docMk/>
            <pc:sldMk cId="524449758" sldId="260"/>
            <ac:spMk id="41" creationId="{834E50A0-8849-0676-A207-D5AAC72F98C6}"/>
          </ac:spMkLst>
        </pc:spChg>
        <pc:picChg chg="add mod">
          <ac:chgData name="Luis Tamayo" userId="03d7dd967325cc47" providerId="LiveId" clId="{0611A731-45EE-4273-87BF-DE4597C451DF}" dt="2024-10-29T20:28:06.210" v="562" actId="1076"/>
          <ac:picMkLst>
            <pc:docMk/>
            <pc:sldMk cId="524449758" sldId="260"/>
            <ac:picMk id="3" creationId="{6361DBFB-092C-2051-A880-21D0F382A788}"/>
          </ac:picMkLst>
        </pc:picChg>
        <pc:picChg chg="del">
          <ac:chgData name="Luis Tamayo" userId="03d7dd967325cc47" providerId="LiveId" clId="{0611A731-45EE-4273-87BF-DE4597C451DF}" dt="2024-10-29T17:19:28.856" v="479" actId="478"/>
          <ac:picMkLst>
            <pc:docMk/>
            <pc:sldMk cId="524449758" sldId="260"/>
            <ac:picMk id="5" creationId="{9D89DBA0-47A7-9B52-71AB-1FA787EB49CD}"/>
          </ac:picMkLst>
        </pc:picChg>
        <pc:picChg chg="del">
          <ac:chgData name="Luis Tamayo" userId="03d7dd967325cc47" providerId="LiveId" clId="{0611A731-45EE-4273-87BF-DE4597C451DF}" dt="2024-10-29T17:19:33.344" v="482" actId="478"/>
          <ac:picMkLst>
            <pc:docMk/>
            <pc:sldMk cId="524449758" sldId="260"/>
            <ac:picMk id="7" creationId="{686018DB-C62A-10A5-E2A3-834C8C92A334}"/>
          </ac:picMkLst>
        </pc:picChg>
        <pc:picChg chg="add mod">
          <ac:chgData name="Luis Tamayo" userId="03d7dd967325cc47" providerId="LiveId" clId="{0611A731-45EE-4273-87BF-DE4597C451DF}" dt="2024-10-29T20:28:08.669" v="563" actId="1076"/>
          <ac:picMkLst>
            <pc:docMk/>
            <pc:sldMk cId="524449758" sldId="260"/>
            <ac:picMk id="9" creationId="{DDCDB2E2-ECB9-2DEA-023B-5806177749DA}"/>
          </ac:picMkLst>
        </pc:picChg>
        <pc:cxnChg chg="del">
          <ac:chgData name="Luis Tamayo" userId="03d7dd967325cc47" providerId="LiveId" clId="{0611A731-45EE-4273-87BF-DE4597C451DF}" dt="2024-10-29T20:26:51.414" v="505" actId="478"/>
          <ac:cxnSpMkLst>
            <pc:docMk/>
            <pc:sldMk cId="524449758" sldId="260"/>
            <ac:cxnSpMk id="32" creationId="{6945E84D-0D71-DDCF-1FDE-274DE3F58629}"/>
          </ac:cxnSpMkLst>
        </pc:cxnChg>
        <pc:cxnChg chg="del">
          <ac:chgData name="Luis Tamayo" userId="03d7dd967325cc47" providerId="LiveId" clId="{0611A731-45EE-4273-87BF-DE4597C451DF}" dt="2024-10-29T20:26:53.118" v="507" actId="478"/>
          <ac:cxnSpMkLst>
            <pc:docMk/>
            <pc:sldMk cId="524449758" sldId="260"/>
            <ac:cxnSpMk id="37" creationId="{FDABDD41-3EFB-F530-1A94-15AD6FB7B2CD}"/>
          </ac:cxnSpMkLst>
        </pc:cxnChg>
        <pc:cxnChg chg="del mod">
          <ac:chgData name="Luis Tamayo" userId="03d7dd967325cc47" providerId="LiveId" clId="{0611A731-45EE-4273-87BF-DE4597C451DF}" dt="2024-10-29T20:26:52.214" v="506" actId="478"/>
          <ac:cxnSpMkLst>
            <pc:docMk/>
            <pc:sldMk cId="524449758" sldId="260"/>
            <ac:cxnSpMk id="42" creationId="{CEB25B75-8023-3CEC-917F-E7717C411408}"/>
          </ac:cxnSpMkLst>
        </pc:cxnChg>
      </pc:sldChg>
      <pc:sldChg chg="addSp delSp modSp add mod">
        <pc:chgData name="Luis Tamayo" userId="03d7dd967325cc47" providerId="LiveId" clId="{0611A731-45EE-4273-87BF-DE4597C451DF}" dt="2024-10-29T20:33:20.239" v="867" actId="20577"/>
        <pc:sldMkLst>
          <pc:docMk/>
          <pc:sldMk cId="1172859048" sldId="261"/>
        </pc:sldMkLst>
        <pc:spChg chg="add mod">
          <ac:chgData name="Luis Tamayo" userId="03d7dd967325cc47" providerId="LiveId" clId="{0611A731-45EE-4273-87BF-DE4597C451DF}" dt="2024-10-29T20:33:06.218" v="862" actId="1076"/>
          <ac:spMkLst>
            <pc:docMk/>
            <pc:sldMk cId="1172859048" sldId="261"/>
            <ac:spMk id="6" creationId="{83F78C6E-535D-CE16-D31E-C015EA6759A0}"/>
          </ac:spMkLst>
        </pc:spChg>
        <pc:spChg chg="mod">
          <ac:chgData name="Luis Tamayo" userId="03d7dd967325cc47" providerId="LiveId" clId="{0611A731-45EE-4273-87BF-DE4597C451DF}" dt="2024-10-29T20:30:43.029" v="637" actId="20577"/>
          <ac:spMkLst>
            <pc:docMk/>
            <pc:sldMk cId="1172859048" sldId="261"/>
            <ac:spMk id="8" creationId="{0C49FCA5-CC92-117B-6B30-A2493D21785D}"/>
          </ac:spMkLst>
        </pc:spChg>
        <pc:spChg chg="add mod">
          <ac:chgData name="Luis Tamayo" userId="03d7dd967325cc47" providerId="LiveId" clId="{0611A731-45EE-4273-87BF-DE4597C451DF}" dt="2024-10-29T20:32:22.027" v="758" actId="14100"/>
          <ac:spMkLst>
            <pc:docMk/>
            <pc:sldMk cId="1172859048" sldId="261"/>
            <ac:spMk id="11" creationId="{99D2D9A1-747A-2D1D-A5BA-FD4E6772E597}"/>
          </ac:spMkLst>
        </pc:spChg>
        <pc:spChg chg="add mod">
          <ac:chgData name="Luis Tamayo" userId="03d7dd967325cc47" providerId="LiveId" clId="{0611A731-45EE-4273-87BF-DE4597C451DF}" dt="2024-10-29T20:33:20.239" v="867" actId="20577"/>
          <ac:spMkLst>
            <pc:docMk/>
            <pc:sldMk cId="1172859048" sldId="261"/>
            <ac:spMk id="12" creationId="{6915B3A0-5FFB-529F-3543-4EBA3CA6F607}"/>
          </ac:spMkLst>
        </pc:spChg>
        <pc:spChg chg="add mod">
          <ac:chgData name="Luis Tamayo" userId="03d7dd967325cc47" providerId="LiveId" clId="{0611A731-45EE-4273-87BF-DE4597C451DF}" dt="2024-10-29T20:33:14.740" v="865" actId="1076"/>
          <ac:spMkLst>
            <pc:docMk/>
            <pc:sldMk cId="1172859048" sldId="261"/>
            <ac:spMk id="13" creationId="{D28ABC59-A467-3748-9750-193D9CD32C55}"/>
          </ac:spMkLst>
        </pc:spChg>
        <pc:spChg chg="del">
          <ac:chgData name="Luis Tamayo" userId="03d7dd967325cc47" providerId="LiveId" clId="{0611A731-45EE-4273-87BF-DE4597C451DF}" dt="2024-10-29T20:30:04.538" v="568" actId="478"/>
          <ac:spMkLst>
            <pc:docMk/>
            <pc:sldMk cId="1172859048" sldId="261"/>
            <ac:spMk id="17" creationId="{56E37AC3-2896-671F-5EDD-49855F7B62CD}"/>
          </ac:spMkLst>
        </pc:spChg>
        <pc:spChg chg="del">
          <ac:chgData name="Luis Tamayo" userId="03d7dd967325cc47" providerId="LiveId" clId="{0611A731-45EE-4273-87BF-DE4597C451DF}" dt="2024-10-29T20:30:05.370" v="569" actId="478"/>
          <ac:spMkLst>
            <pc:docMk/>
            <pc:sldMk cId="1172859048" sldId="261"/>
            <ac:spMk id="40" creationId="{B34DB947-42FC-38A7-04CB-8F9D30CFD690}"/>
          </ac:spMkLst>
        </pc:spChg>
        <pc:picChg chg="del">
          <ac:chgData name="Luis Tamayo" userId="03d7dd967325cc47" providerId="LiveId" clId="{0611A731-45EE-4273-87BF-DE4597C451DF}" dt="2024-10-29T20:30:03.066" v="566" actId="478"/>
          <ac:picMkLst>
            <pc:docMk/>
            <pc:sldMk cId="1172859048" sldId="261"/>
            <ac:picMk id="3" creationId="{6D503405-9590-214B-55E8-E76F7E6190CB}"/>
          </ac:picMkLst>
        </pc:picChg>
        <pc:picChg chg="add mod">
          <ac:chgData name="Luis Tamayo" userId="03d7dd967325cc47" providerId="LiveId" clId="{0611A731-45EE-4273-87BF-DE4597C451DF}" dt="2024-10-29T20:30:51.941" v="640" actId="1076"/>
          <ac:picMkLst>
            <pc:docMk/>
            <pc:sldMk cId="1172859048" sldId="261"/>
            <ac:picMk id="5" creationId="{DCD7D84C-E8F7-BBD7-24B1-59B78B883461}"/>
          </ac:picMkLst>
        </pc:picChg>
        <pc:picChg chg="del">
          <ac:chgData name="Luis Tamayo" userId="03d7dd967325cc47" providerId="LiveId" clId="{0611A731-45EE-4273-87BF-DE4597C451DF}" dt="2024-10-29T20:30:03.618" v="567" actId="478"/>
          <ac:picMkLst>
            <pc:docMk/>
            <pc:sldMk cId="1172859048" sldId="261"/>
            <ac:picMk id="9" creationId="{30B5A287-00DC-3FE8-10AB-890506B8A873}"/>
          </ac:picMkLst>
        </pc:picChg>
        <pc:picChg chg="add mod">
          <ac:chgData name="Luis Tamayo" userId="03d7dd967325cc47" providerId="LiveId" clId="{0611A731-45EE-4273-87BF-DE4597C451DF}" dt="2024-10-29T20:33:09.606" v="863" actId="1076"/>
          <ac:picMkLst>
            <pc:docMk/>
            <pc:sldMk cId="1172859048" sldId="261"/>
            <ac:picMk id="10" creationId="{D4B6D7C9-E3D4-A502-C1F4-8FA7CA88CE95}"/>
          </ac:picMkLst>
        </pc:picChg>
      </pc:sldChg>
      <pc:sldChg chg="addSp delSp modSp add mod">
        <pc:chgData name="Luis Tamayo" userId="03d7dd967325cc47" providerId="LiveId" clId="{0611A731-45EE-4273-87BF-DE4597C451DF}" dt="2024-10-29T20:38:39.302" v="1086" actId="6549"/>
        <pc:sldMkLst>
          <pc:docMk/>
          <pc:sldMk cId="2659514853" sldId="262"/>
        </pc:sldMkLst>
        <pc:spChg chg="del mod">
          <ac:chgData name="Luis Tamayo" userId="03d7dd967325cc47" providerId="LiveId" clId="{0611A731-45EE-4273-87BF-DE4597C451DF}" dt="2024-10-29T20:37:28.420" v="987" actId="478"/>
          <ac:spMkLst>
            <pc:docMk/>
            <pc:sldMk cId="2659514853" sldId="262"/>
            <ac:spMk id="6" creationId="{D4375054-0F1E-7F47-FEE6-2544D3DCC575}"/>
          </ac:spMkLst>
        </pc:spChg>
        <pc:spChg chg="mod">
          <ac:chgData name="Luis Tamayo" userId="03d7dd967325cc47" providerId="LiveId" clId="{0611A731-45EE-4273-87BF-DE4597C451DF}" dt="2024-10-29T20:38:39.302" v="1086" actId="6549"/>
          <ac:spMkLst>
            <pc:docMk/>
            <pc:sldMk cId="2659514853" sldId="262"/>
            <ac:spMk id="8" creationId="{09862CA1-A0DA-C0BB-9B52-B4AF3D2AEE12}"/>
          </ac:spMkLst>
        </pc:spChg>
        <pc:spChg chg="mod">
          <ac:chgData name="Luis Tamayo" userId="03d7dd967325cc47" providerId="LiveId" clId="{0611A731-45EE-4273-87BF-DE4597C451DF}" dt="2024-10-29T20:36:09.554" v="899" actId="1076"/>
          <ac:spMkLst>
            <pc:docMk/>
            <pc:sldMk cId="2659514853" sldId="262"/>
            <ac:spMk id="11" creationId="{FE660510-AB0C-C0B7-F959-878A9697D728}"/>
          </ac:spMkLst>
        </pc:spChg>
        <pc:spChg chg="mod">
          <ac:chgData name="Luis Tamayo" userId="03d7dd967325cc47" providerId="LiveId" clId="{0611A731-45EE-4273-87BF-DE4597C451DF}" dt="2024-10-29T20:38:04.422" v="1005" actId="1076"/>
          <ac:spMkLst>
            <pc:docMk/>
            <pc:sldMk cId="2659514853" sldId="262"/>
            <ac:spMk id="12" creationId="{9D44B118-EFB5-1508-B512-813D481FB86B}"/>
          </ac:spMkLst>
        </pc:spChg>
        <pc:spChg chg="mod">
          <ac:chgData name="Luis Tamayo" userId="03d7dd967325cc47" providerId="LiveId" clId="{0611A731-45EE-4273-87BF-DE4597C451DF}" dt="2024-10-29T20:38:08.738" v="1007" actId="1076"/>
          <ac:spMkLst>
            <pc:docMk/>
            <pc:sldMk cId="2659514853" sldId="262"/>
            <ac:spMk id="13" creationId="{5E7081CD-2451-CA5B-5FE9-E4EF729ECC02}"/>
          </ac:spMkLst>
        </pc:spChg>
        <pc:picChg chg="add del mod">
          <ac:chgData name="Luis Tamayo" userId="03d7dd967325cc47" providerId="LiveId" clId="{0611A731-45EE-4273-87BF-DE4597C451DF}" dt="2024-10-29T20:34:41.512" v="875" actId="478"/>
          <ac:picMkLst>
            <pc:docMk/>
            <pc:sldMk cId="2659514853" sldId="262"/>
            <ac:picMk id="3" creationId="{25278D78-128E-96C8-26D7-0C756DA7D05A}"/>
          </ac:picMkLst>
        </pc:picChg>
        <pc:picChg chg="del">
          <ac:chgData name="Luis Tamayo" userId="03d7dd967325cc47" providerId="LiveId" clId="{0611A731-45EE-4273-87BF-DE4597C451DF}" dt="2024-10-29T20:34:22.983" v="869" actId="478"/>
          <ac:picMkLst>
            <pc:docMk/>
            <pc:sldMk cId="2659514853" sldId="262"/>
            <ac:picMk id="5" creationId="{F6CB14A0-0A0A-0F9F-E523-629DC98480A3}"/>
          </ac:picMkLst>
        </pc:picChg>
        <pc:picChg chg="add del mod">
          <ac:chgData name="Luis Tamayo" userId="03d7dd967325cc47" providerId="LiveId" clId="{0611A731-45EE-4273-87BF-DE4597C451DF}" dt="2024-10-29T20:35:19.665" v="882" actId="478"/>
          <ac:picMkLst>
            <pc:docMk/>
            <pc:sldMk cId="2659514853" sldId="262"/>
            <ac:picMk id="9" creationId="{77CEC4CE-1038-DC3B-4EEC-7F83C3250E2D}"/>
          </ac:picMkLst>
        </pc:picChg>
        <pc:picChg chg="del mod">
          <ac:chgData name="Luis Tamayo" userId="03d7dd967325cc47" providerId="LiveId" clId="{0611A731-45EE-4273-87BF-DE4597C451DF}" dt="2024-10-29T20:37:27.804" v="986" actId="478"/>
          <ac:picMkLst>
            <pc:docMk/>
            <pc:sldMk cId="2659514853" sldId="262"/>
            <ac:picMk id="10" creationId="{EA7D7320-9CDE-C14A-F2AA-92C37603AE5C}"/>
          </ac:picMkLst>
        </pc:picChg>
        <pc:picChg chg="add mod">
          <ac:chgData name="Luis Tamayo" userId="03d7dd967325cc47" providerId="LiveId" clId="{0611A731-45EE-4273-87BF-DE4597C451DF}" dt="2024-10-29T20:35:49.965" v="890" actId="1076"/>
          <ac:picMkLst>
            <pc:docMk/>
            <pc:sldMk cId="2659514853" sldId="262"/>
            <ac:picMk id="15" creationId="{C2D3FA0D-A88E-FB36-49F5-E0221C92CD29}"/>
          </ac:picMkLst>
        </pc:picChg>
        <pc:picChg chg="add mod">
          <ac:chgData name="Luis Tamayo" userId="03d7dd967325cc47" providerId="LiveId" clId="{0611A731-45EE-4273-87BF-DE4597C451DF}" dt="2024-10-29T20:35:56.293" v="895" actId="1076"/>
          <ac:picMkLst>
            <pc:docMk/>
            <pc:sldMk cId="2659514853" sldId="262"/>
            <ac:picMk id="17" creationId="{FF3962E9-77A3-20A8-9944-314BB1B5627F}"/>
          </ac:picMkLst>
        </pc:picChg>
        <pc:picChg chg="add mod">
          <ac:chgData name="Luis Tamayo" userId="03d7dd967325cc47" providerId="LiveId" clId="{0611A731-45EE-4273-87BF-DE4597C451DF}" dt="2024-10-29T20:38:11.180" v="1008" actId="1076"/>
          <ac:picMkLst>
            <pc:docMk/>
            <pc:sldMk cId="2659514853" sldId="262"/>
            <ac:picMk id="19" creationId="{4494ECC5-6BD4-AE52-52C9-3A5AFF629F99}"/>
          </ac:picMkLst>
        </pc:picChg>
      </pc:sldChg>
      <pc:sldChg chg="addSp delSp modSp add mod">
        <pc:chgData name="Luis Tamayo" userId="03d7dd967325cc47" providerId="LiveId" clId="{0611A731-45EE-4273-87BF-DE4597C451DF}" dt="2024-10-29T20:46:14.191" v="1522" actId="1038"/>
        <pc:sldMkLst>
          <pc:docMk/>
          <pc:sldMk cId="1682257293" sldId="263"/>
        </pc:sldMkLst>
        <pc:spChg chg="add del mod">
          <ac:chgData name="Luis Tamayo" userId="03d7dd967325cc47" providerId="LiveId" clId="{0611A731-45EE-4273-87BF-DE4597C451DF}" dt="2024-10-29T20:42:23.930" v="1317" actId="478"/>
          <ac:spMkLst>
            <pc:docMk/>
            <pc:sldMk cId="1682257293" sldId="263"/>
            <ac:spMk id="5" creationId="{3F8A4A2C-76A4-AAB0-F769-40F158A92C3D}"/>
          </ac:spMkLst>
        </pc:spChg>
        <pc:spChg chg="add del mod">
          <ac:chgData name="Luis Tamayo" userId="03d7dd967325cc47" providerId="LiveId" clId="{0611A731-45EE-4273-87BF-DE4597C451DF}" dt="2024-10-29T20:42:10.882" v="1302" actId="478"/>
          <ac:spMkLst>
            <pc:docMk/>
            <pc:sldMk cId="1682257293" sldId="263"/>
            <ac:spMk id="6" creationId="{4353D558-BE42-00B6-C814-574867AD3D1F}"/>
          </ac:spMkLst>
        </pc:spChg>
        <pc:spChg chg="mod">
          <ac:chgData name="Luis Tamayo" userId="03d7dd967325cc47" providerId="LiveId" clId="{0611A731-45EE-4273-87BF-DE4597C451DF}" dt="2024-10-29T20:45:41.992" v="1450" actId="1076"/>
          <ac:spMkLst>
            <pc:docMk/>
            <pc:sldMk cId="1682257293" sldId="263"/>
            <ac:spMk id="8" creationId="{4FAE7A0F-A819-6873-84F0-531EB041BE52}"/>
          </ac:spMkLst>
        </pc:spChg>
        <pc:spChg chg="add mod">
          <ac:chgData name="Luis Tamayo" userId="03d7dd967325cc47" providerId="LiveId" clId="{0611A731-45EE-4273-87BF-DE4597C451DF}" dt="2024-10-29T20:46:13.351" v="1521" actId="1038"/>
          <ac:spMkLst>
            <pc:docMk/>
            <pc:sldMk cId="1682257293" sldId="263"/>
            <ac:spMk id="9" creationId="{C3054C97-A92B-FD95-510C-FCAEF2556A94}"/>
          </ac:spMkLst>
        </pc:spChg>
        <pc:spChg chg="add mod">
          <ac:chgData name="Luis Tamayo" userId="03d7dd967325cc47" providerId="LiveId" clId="{0611A731-45EE-4273-87BF-DE4597C451DF}" dt="2024-10-29T20:46:14.191" v="1522" actId="1038"/>
          <ac:spMkLst>
            <pc:docMk/>
            <pc:sldMk cId="1682257293" sldId="263"/>
            <ac:spMk id="10" creationId="{64812E31-E4DD-D875-5959-D000666B9B9E}"/>
          </ac:spMkLst>
        </pc:spChg>
        <pc:spChg chg="del mod">
          <ac:chgData name="Luis Tamayo" userId="03d7dd967325cc47" providerId="LiveId" clId="{0611A731-45EE-4273-87BF-DE4597C451DF}" dt="2024-10-29T20:40:58.401" v="1276" actId="478"/>
          <ac:spMkLst>
            <pc:docMk/>
            <pc:sldMk cId="1682257293" sldId="263"/>
            <ac:spMk id="11" creationId="{3AC3ED46-5EBE-554B-8B65-BEF436F6A163}"/>
          </ac:spMkLst>
        </pc:spChg>
        <pc:spChg chg="mod">
          <ac:chgData name="Luis Tamayo" userId="03d7dd967325cc47" providerId="LiveId" clId="{0611A731-45EE-4273-87BF-DE4597C451DF}" dt="2024-10-29T20:44:36.104" v="1434" actId="12"/>
          <ac:spMkLst>
            <pc:docMk/>
            <pc:sldMk cId="1682257293" sldId="263"/>
            <ac:spMk id="12" creationId="{BEAD317B-70C1-9CFB-01FE-BF44C1944EAE}"/>
          </ac:spMkLst>
        </pc:spChg>
        <pc:spChg chg="del">
          <ac:chgData name="Luis Tamayo" userId="03d7dd967325cc47" providerId="LiveId" clId="{0611A731-45EE-4273-87BF-DE4597C451DF}" dt="2024-10-29T20:39:21.262" v="1093" actId="478"/>
          <ac:spMkLst>
            <pc:docMk/>
            <pc:sldMk cId="1682257293" sldId="263"/>
            <ac:spMk id="13" creationId="{29247D2C-2352-B188-9F71-265ED9E19ECB}"/>
          </ac:spMkLst>
        </pc:spChg>
        <pc:spChg chg="add mod">
          <ac:chgData name="Luis Tamayo" userId="03d7dd967325cc47" providerId="LiveId" clId="{0611A731-45EE-4273-87BF-DE4597C451DF}" dt="2024-10-29T20:46:11.031" v="1520" actId="1035"/>
          <ac:spMkLst>
            <pc:docMk/>
            <pc:sldMk cId="1682257293" sldId="263"/>
            <ac:spMk id="14" creationId="{5257249A-A581-9463-05DC-DC87919B5F53}"/>
          </ac:spMkLst>
        </pc:spChg>
        <pc:spChg chg="add mod">
          <ac:chgData name="Luis Tamayo" userId="03d7dd967325cc47" providerId="LiveId" clId="{0611A731-45EE-4273-87BF-DE4597C451DF}" dt="2024-10-29T20:46:03.847" v="1512" actId="1035"/>
          <ac:spMkLst>
            <pc:docMk/>
            <pc:sldMk cId="1682257293" sldId="263"/>
            <ac:spMk id="16" creationId="{F662762E-82ED-CD31-D51E-60267E91FAB6}"/>
          </ac:spMkLst>
        </pc:spChg>
        <pc:spChg chg="add mod">
          <ac:chgData name="Luis Tamayo" userId="03d7dd967325cc47" providerId="LiveId" clId="{0611A731-45EE-4273-87BF-DE4597C451DF}" dt="2024-10-29T20:46:06.047" v="1516" actId="1035"/>
          <ac:spMkLst>
            <pc:docMk/>
            <pc:sldMk cId="1682257293" sldId="263"/>
            <ac:spMk id="18" creationId="{F3636191-9C67-A529-9CE8-07CD058F9428}"/>
          </ac:spMkLst>
        </pc:spChg>
        <pc:spChg chg="add mod">
          <ac:chgData name="Luis Tamayo" userId="03d7dd967325cc47" providerId="LiveId" clId="{0611A731-45EE-4273-87BF-DE4597C451DF}" dt="2024-10-29T20:46:08.231" v="1519" actId="1035"/>
          <ac:spMkLst>
            <pc:docMk/>
            <pc:sldMk cId="1682257293" sldId="263"/>
            <ac:spMk id="20" creationId="{9A6BFC6E-A2AC-5A21-BFB6-CF023BACC69C}"/>
          </ac:spMkLst>
        </pc:spChg>
        <pc:picChg chg="add mod modCrop">
          <ac:chgData name="Luis Tamayo" userId="03d7dd967325cc47" providerId="LiveId" clId="{0611A731-45EE-4273-87BF-DE4597C451DF}" dt="2024-10-29T20:45:56.992" v="1499" actId="1035"/>
          <ac:picMkLst>
            <pc:docMk/>
            <pc:sldMk cId="1682257293" sldId="263"/>
            <ac:picMk id="3" creationId="{BA30DA33-34BE-57C6-DFE4-2F4B11EF925C}"/>
          </ac:picMkLst>
        </pc:picChg>
        <pc:picChg chg="add del mod">
          <ac:chgData name="Luis Tamayo" userId="03d7dd967325cc47" providerId="LiveId" clId="{0611A731-45EE-4273-87BF-DE4597C451DF}" dt="2024-10-29T20:41:51.434" v="1297" actId="478"/>
          <ac:picMkLst>
            <pc:docMk/>
            <pc:sldMk cId="1682257293" sldId="263"/>
            <ac:picMk id="7" creationId="{7CB7BCB7-0A6D-CBAA-E8ED-406AF0E4E57F}"/>
          </ac:picMkLst>
        </pc:picChg>
        <pc:picChg chg="del">
          <ac:chgData name="Luis Tamayo" userId="03d7dd967325cc47" providerId="LiveId" clId="{0611A731-45EE-4273-87BF-DE4597C451DF}" dt="2024-10-29T20:39:16.966" v="1088" actId="478"/>
          <ac:picMkLst>
            <pc:docMk/>
            <pc:sldMk cId="1682257293" sldId="263"/>
            <ac:picMk id="15" creationId="{B7687F5B-1FEA-F1FE-1CCE-900556F5A925}"/>
          </ac:picMkLst>
        </pc:picChg>
        <pc:picChg chg="del">
          <ac:chgData name="Luis Tamayo" userId="03d7dd967325cc47" providerId="LiveId" clId="{0611A731-45EE-4273-87BF-DE4597C451DF}" dt="2024-10-29T20:39:17.542" v="1089" actId="478"/>
          <ac:picMkLst>
            <pc:docMk/>
            <pc:sldMk cId="1682257293" sldId="263"/>
            <ac:picMk id="17" creationId="{83E6D182-E32D-79A3-E591-CC7E9833CFA6}"/>
          </ac:picMkLst>
        </pc:picChg>
        <pc:picChg chg="del mod">
          <ac:chgData name="Luis Tamayo" userId="03d7dd967325cc47" providerId="LiveId" clId="{0611A731-45EE-4273-87BF-DE4597C451DF}" dt="2024-10-29T20:39:20.558" v="1092" actId="478"/>
          <ac:picMkLst>
            <pc:docMk/>
            <pc:sldMk cId="1682257293" sldId="263"/>
            <ac:picMk id="19" creationId="{C4D5205B-174C-ECDF-375E-03ED916567CD}"/>
          </ac:picMkLst>
        </pc:picChg>
        <pc:picChg chg="add del mod">
          <ac:chgData name="Luis Tamayo" userId="03d7dd967325cc47" providerId="LiveId" clId="{0611A731-45EE-4273-87BF-DE4597C451DF}" dt="2024-10-29T20:44:49.718" v="1436" actId="478"/>
          <ac:picMkLst>
            <pc:docMk/>
            <pc:sldMk cId="1682257293" sldId="263"/>
            <ac:picMk id="21" creationId="{96B0C120-BB25-88E1-994C-C812AFF4C14B}"/>
          </ac:picMkLst>
        </pc:picChg>
        <pc:picChg chg="add mod">
          <ac:chgData name="Luis Tamayo" userId="03d7dd967325cc47" providerId="LiveId" clId="{0611A731-45EE-4273-87BF-DE4597C451DF}" dt="2024-10-29T20:45:12.220" v="1441" actId="1076"/>
          <ac:picMkLst>
            <pc:docMk/>
            <pc:sldMk cId="1682257293" sldId="263"/>
            <ac:picMk id="23" creationId="{5E8E1597-8D9B-699D-817F-E23F1F7DBE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E97E4-AF36-8F09-445D-102867286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195" y="2327920"/>
            <a:ext cx="7723870" cy="2677648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Pipeline </a:t>
            </a:r>
            <a:r>
              <a:rPr lang="es-ES" b="1" dirty="0" err="1">
                <a:solidFill>
                  <a:schemeClr val="bg1"/>
                </a:solidFill>
              </a:rPr>
              <a:t>for</a:t>
            </a:r>
            <a:r>
              <a:rPr lang="es-ES" b="1" dirty="0">
                <a:solidFill>
                  <a:schemeClr val="bg1"/>
                </a:solidFill>
              </a:rPr>
              <a:t> Music </a:t>
            </a:r>
            <a:r>
              <a:rPr lang="es-ES" b="1" dirty="0" err="1">
                <a:solidFill>
                  <a:schemeClr val="bg1"/>
                </a:solidFill>
              </a:rPr>
              <a:t>genre</a:t>
            </a:r>
            <a:r>
              <a:rPr lang="es-ES" b="1" dirty="0">
                <a:solidFill>
                  <a:schemeClr val="bg1"/>
                </a:solidFill>
              </a:rPr>
              <a:t> data set</a:t>
            </a:r>
            <a:br>
              <a:rPr lang="es-ES" b="1" dirty="0">
                <a:solidFill>
                  <a:schemeClr val="bg1"/>
                </a:solidFill>
              </a:rPr>
            </a:b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-</a:t>
            </a:r>
            <a:r>
              <a:rPr lang="es-ES" b="1" dirty="0" err="1">
                <a:solidFill>
                  <a:schemeClr val="bg1"/>
                </a:solidFill>
              </a:rPr>
              <a:t>Classifier</a:t>
            </a:r>
            <a:r>
              <a:rPr lang="es-ES" b="1" dirty="0">
                <a:solidFill>
                  <a:schemeClr val="bg1"/>
                </a:solidFill>
              </a:rPr>
              <a:t>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4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8263-176A-9EFC-4008-D4EE6718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6ED1B8-9210-941D-EC2B-7A31664C9803}"/>
              </a:ext>
            </a:extLst>
          </p:cNvPr>
          <p:cNvSpPr txBox="1"/>
          <p:nvPr/>
        </p:nvSpPr>
        <p:spPr>
          <a:xfrm>
            <a:off x="738897" y="602573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Pipeline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Music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data set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8DAECC-07B0-F32F-87BE-0660B03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0" y="2611830"/>
            <a:ext cx="10170695" cy="20720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E2A1B3-F42D-B5B4-079C-5B473A7506F4}"/>
              </a:ext>
            </a:extLst>
          </p:cNvPr>
          <p:cNvSpPr txBox="1"/>
          <p:nvPr/>
        </p:nvSpPr>
        <p:spPr>
          <a:xfrm>
            <a:off x="814534" y="4872163"/>
            <a:ext cx="8176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El data set se compone de: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17 </a:t>
            </a:r>
            <a:r>
              <a:rPr lang="es-ES" dirty="0" err="1">
                <a:solidFill>
                  <a:schemeClr val="bg1"/>
                </a:solidFill>
              </a:rPr>
              <a:t>features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1 target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music_genre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1347B0-66C2-D2F3-A11B-F829F0C1969B}"/>
              </a:ext>
            </a:extLst>
          </p:cNvPr>
          <p:cNvSpPr txBox="1"/>
          <p:nvPr/>
        </p:nvSpPr>
        <p:spPr>
          <a:xfrm>
            <a:off x="891780" y="1191703"/>
            <a:ext cx="8176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Objetivo: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Clasificar canciones por sus características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Usar pipelines para tal fin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A15F20-9E70-0E6E-5D02-321FD9660405}"/>
              </a:ext>
            </a:extLst>
          </p:cNvPr>
          <p:cNvCxnSpPr>
            <a:cxnSpLocks/>
          </p:cNvCxnSpPr>
          <p:nvPr/>
        </p:nvCxnSpPr>
        <p:spPr>
          <a:xfrm flipV="1">
            <a:off x="3933825" y="4507992"/>
            <a:ext cx="6709791" cy="13784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6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6BC2-928C-4025-636C-FAAE7C2C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EB3260-CC82-DBFC-E799-0AAE3BD85323}"/>
              </a:ext>
            </a:extLst>
          </p:cNvPr>
          <p:cNvSpPr txBox="1"/>
          <p:nvPr/>
        </p:nvSpPr>
        <p:spPr>
          <a:xfrm>
            <a:off x="738897" y="602573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Pipeline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Music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data set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4E9733-2EBD-6E1E-151B-BEF5700DD216}"/>
              </a:ext>
            </a:extLst>
          </p:cNvPr>
          <p:cNvSpPr txBox="1"/>
          <p:nvPr/>
        </p:nvSpPr>
        <p:spPr>
          <a:xfrm>
            <a:off x="891780" y="1191703"/>
            <a:ext cx="1023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Transformaciones NO implementadas en el pipeline: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Limitación transformaciones sobre el target </a:t>
            </a:r>
            <a:r>
              <a:rPr lang="es-ES" b="1" dirty="0">
                <a:solidFill>
                  <a:schemeClr val="bg1"/>
                </a:solidFill>
                <a:sym typeface="Wingdings" panose="05000000000000000000" pitchFamily="2" charset="2"/>
              </a:rPr>
              <a:t> Eliminación instancias (filas) no posible.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03DC9B-E1A1-3C79-70D6-28F88474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2258568"/>
            <a:ext cx="6257582" cy="3896488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610E3F7-6617-44FC-77B9-573898496488}"/>
              </a:ext>
            </a:extLst>
          </p:cNvPr>
          <p:cNvSpPr/>
          <p:nvPr/>
        </p:nvSpPr>
        <p:spPr>
          <a:xfrm>
            <a:off x="1324337" y="2258568"/>
            <a:ext cx="548602" cy="27432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D295D9A-A845-65B8-A8B3-2EAF7058D77C}"/>
              </a:ext>
            </a:extLst>
          </p:cNvPr>
          <p:cNvSpPr/>
          <p:nvPr/>
        </p:nvSpPr>
        <p:spPr>
          <a:xfrm>
            <a:off x="1324337" y="4596384"/>
            <a:ext cx="548602" cy="27432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4C7C56-CFD2-A11D-A04D-33543FA98677}"/>
              </a:ext>
            </a:extLst>
          </p:cNvPr>
          <p:cNvSpPr txBox="1"/>
          <p:nvPr/>
        </p:nvSpPr>
        <p:spPr>
          <a:xfrm>
            <a:off x="8695944" y="4000620"/>
            <a:ext cx="2761488" cy="215443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u="sng" dirty="0">
                <a:solidFill>
                  <a:schemeClr val="bg2">
                    <a:lumMod val="90000"/>
                  </a:schemeClr>
                </a:solidFill>
              </a:rPr>
              <a:t>Nota</a:t>
            </a:r>
          </a:p>
          <a:p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No se opto por imputar la mediana debido a la gran desviación estándar y a que se disponía de 50.000 instancias para entrenar.</a:t>
            </a:r>
          </a:p>
          <a:p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Se comprobó que al borrar estas instancias el target seguía balanceado. </a:t>
            </a:r>
          </a:p>
        </p:txBody>
      </p:sp>
    </p:spTree>
    <p:extLst>
      <p:ext uri="{BB962C8B-B14F-4D97-AF65-F5344CB8AC3E}">
        <p14:creationId xmlns:p14="http://schemas.microsoft.com/office/powerpoint/2010/main" val="251209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1D5F3-1E19-19B0-98AD-8E3ED203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91A54B6-4851-CC2D-25E5-DD2B0126F908}"/>
              </a:ext>
            </a:extLst>
          </p:cNvPr>
          <p:cNvSpPr txBox="1"/>
          <p:nvPr/>
        </p:nvSpPr>
        <p:spPr>
          <a:xfrm>
            <a:off x="738897" y="602573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Pipeline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Music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data set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6E64C5-CF99-0E0E-B4B8-5EA6D8E14E57}"/>
              </a:ext>
            </a:extLst>
          </p:cNvPr>
          <p:cNvSpPr txBox="1"/>
          <p:nvPr/>
        </p:nvSpPr>
        <p:spPr>
          <a:xfrm>
            <a:off x="702321" y="1190317"/>
            <a:ext cx="10236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Estructura del pipeline y sus transformaciones: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marL="228600" indent="-228600">
              <a:buAutoNum type="arabicParenR"/>
            </a:pPr>
            <a:r>
              <a:rPr lang="es-ES" sz="1200" b="1" dirty="0">
                <a:solidFill>
                  <a:schemeClr val="bg1"/>
                </a:solidFill>
              </a:rPr>
              <a:t>Elimina el símbolo “#” del </a:t>
            </a:r>
            <a:r>
              <a:rPr lang="es-ES" sz="1200" b="1" dirty="0" err="1">
                <a:solidFill>
                  <a:schemeClr val="bg1"/>
                </a:solidFill>
              </a:rPr>
              <a:t>string</a:t>
            </a:r>
            <a:r>
              <a:rPr lang="es-ES" sz="1200" b="1" dirty="0">
                <a:solidFill>
                  <a:schemeClr val="bg1"/>
                </a:solidFill>
              </a:rPr>
              <a:t> para dejar las categóricas de la columna de forma correcta.</a:t>
            </a:r>
          </a:p>
          <a:p>
            <a:pPr marL="228600" indent="-228600">
              <a:buAutoNum type="arabicParenR"/>
            </a:pPr>
            <a:r>
              <a:rPr lang="es-ES" sz="1200" b="1" dirty="0">
                <a:solidFill>
                  <a:schemeClr val="bg1"/>
                </a:solidFill>
              </a:rPr>
              <a:t>a </a:t>
            </a:r>
            <a:r>
              <a:rPr lang="es-ES" sz="1200" b="1" dirty="0">
                <a:solidFill>
                  <a:schemeClr val="bg1"/>
                </a:solidFill>
                <a:sym typeface="Wingdings" panose="05000000000000000000" pitchFamily="2" charset="2"/>
              </a:rPr>
              <a:t> Elimina las columnas que no van a ser necesarias para el entrenamiento.</a:t>
            </a:r>
          </a:p>
          <a:p>
            <a:pPr marL="228600" indent="-228600">
              <a:buAutoNum type="arabicParenR" startAt="2"/>
            </a:pPr>
            <a:r>
              <a:rPr lang="es-ES" sz="1200" b="1" dirty="0">
                <a:solidFill>
                  <a:schemeClr val="bg1"/>
                </a:solidFill>
                <a:sym typeface="Wingdings" panose="05000000000000000000" pitchFamily="2" charset="2"/>
              </a:rPr>
              <a:t>b  Aplica estandarización a las columnas numéricas para poder ser usado con modelos de </a:t>
            </a:r>
            <a:r>
              <a:rPr lang="es-ES" sz="1200" b="1" dirty="0" err="1">
                <a:solidFill>
                  <a:schemeClr val="bg1"/>
                </a:solidFill>
                <a:sym typeface="Wingdings" panose="05000000000000000000" pitchFamily="2" charset="2"/>
              </a:rPr>
              <a:t>sklearnt</a:t>
            </a:r>
            <a:r>
              <a:rPr lang="es-ES" sz="12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s-ES" sz="1200" b="1" dirty="0">
                <a:solidFill>
                  <a:schemeClr val="bg1"/>
                </a:solidFill>
                <a:sym typeface="Wingdings" panose="05000000000000000000" pitchFamily="2" charset="2"/>
              </a:rPr>
              <a:t>2)  c  Aplica </a:t>
            </a:r>
            <a:r>
              <a:rPr lang="es-ES" sz="12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es-ES" sz="1200" b="1" dirty="0">
                <a:solidFill>
                  <a:schemeClr val="bg1"/>
                </a:solidFill>
                <a:sym typeface="Wingdings" panose="05000000000000000000" pitchFamily="2" charset="2"/>
              </a:rPr>
              <a:t> Hot </a:t>
            </a:r>
            <a:r>
              <a:rPr lang="es-ES" sz="12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Encoder</a:t>
            </a:r>
            <a:r>
              <a:rPr lang="es-ES" sz="1200" b="1" dirty="0">
                <a:solidFill>
                  <a:schemeClr val="bg1"/>
                </a:solidFill>
                <a:sym typeface="Wingdings" panose="05000000000000000000" pitchFamily="2" charset="2"/>
              </a:rPr>
              <a:t> a las categóricas por el mismo motivo que el punto 2b.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83DAFE-9990-4E8E-7D49-63289C29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2884629"/>
            <a:ext cx="5512985" cy="3369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E5578B-8DD7-84E3-F438-79274D2D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3111805"/>
            <a:ext cx="5400212" cy="299686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54F347A-5F11-1BB1-7AB4-E2A72F916A5F}"/>
              </a:ext>
            </a:extLst>
          </p:cNvPr>
          <p:cNvSpPr txBox="1"/>
          <p:nvPr/>
        </p:nvSpPr>
        <p:spPr>
          <a:xfrm>
            <a:off x="10459155" y="5568696"/>
            <a:ext cx="292608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AF1936-FF8A-47ED-160F-B5CA933553E1}"/>
              </a:ext>
            </a:extLst>
          </p:cNvPr>
          <p:cNvSpPr txBox="1"/>
          <p:nvPr/>
        </p:nvSpPr>
        <p:spPr>
          <a:xfrm>
            <a:off x="2345379" y="3348909"/>
            <a:ext cx="292608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FC17F62-976A-7DED-624B-5178D7C99DB0}"/>
              </a:ext>
            </a:extLst>
          </p:cNvPr>
          <p:cNvSpPr txBox="1"/>
          <p:nvPr/>
        </p:nvSpPr>
        <p:spPr>
          <a:xfrm>
            <a:off x="2491683" y="4276594"/>
            <a:ext cx="385813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2 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C98EE1-3012-4DAE-730D-E0BC8C86848A}"/>
              </a:ext>
            </a:extLst>
          </p:cNvPr>
          <p:cNvSpPr txBox="1"/>
          <p:nvPr/>
        </p:nvSpPr>
        <p:spPr>
          <a:xfrm>
            <a:off x="2491683" y="4675074"/>
            <a:ext cx="385813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2 b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2262C1-D911-7AB7-9760-38720067CFA4}"/>
              </a:ext>
            </a:extLst>
          </p:cNvPr>
          <p:cNvSpPr txBox="1"/>
          <p:nvPr/>
        </p:nvSpPr>
        <p:spPr>
          <a:xfrm>
            <a:off x="2491682" y="5028840"/>
            <a:ext cx="385813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2 c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79FD440-841A-7DCA-A579-46BFF1AFEB8C}"/>
              </a:ext>
            </a:extLst>
          </p:cNvPr>
          <p:cNvSpPr txBox="1"/>
          <p:nvPr/>
        </p:nvSpPr>
        <p:spPr>
          <a:xfrm>
            <a:off x="8719216" y="4161178"/>
            <a:ext cx="385813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2 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032E2A-08B6-A304-4C7F-5F255D2E6982}"/>
              </a:ext>
            </a:extLst>
          </p:cNvPr>
          <p:cNvSpPr txBox="1"/>
          <p:nvPr/>
        </p:nvSpPr>
        <p:spPr>
          <a:xfrm>
            <a:off x="9148400" y="4454146"/>
            <a:ext cx="385813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2 b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F857B18-3D59-1B93-F771-EC164340FD6B}"/>
              </a:ext>
            </a:extLst>
          </p:cNvPr>
          <p:cNvSpPr txBox="1"/>
          <p:nvPr/>
        </p:nvSpPr>
        <p:spPr>
          <a:xfrm>
            <a:off x="8854393" y="4749521"/>
            <a:ext cx="385813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2 c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7088F80-4ADE-7D13-3F78-371E83A3E104}"/>
              </a:ext>
            </a:extLst>
          </p:cNvPr>
          <p:cNvCxnSpPr>
            <a:cxnSpLocks/>
          </p:cNvCxnSpPr>
          <p:nvPr/>
        </p:nvCxnSpPr>
        <p:spPr>
          <a:xfrm>
            <a:off x="6365767" y="4161178"/>
            <a:ext cx="1432216" cy="1638350"/>
          </a:xfrm>
          <a:prstGeom prst="straightConnector1">
            <a:avLst/>
          </a:prstGeom>
          <a:ln w="6350">
            <a:solidFill>
              <a:srgbClr val="ACD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0F98F9F-4943-757B-7D19-368AC5ED41D1}"/>
              </a:ext>
            </a:extLst>
          </p:cNvPr>
          <p:cNvCxnSpPr>
            <a:cxnSpLocks/>
          </p:cNvCxnSpPr>
          <p:nvPr/>
        </p:nvCxnSpPr>
        <p:spPr>
          <a:xfrm>
            <a:off x="7386879" y="3348909"/>
            <a:ext cx="1467514" cy="2335203"/>
          </a:xfrm>
          <a:prstGeom prst="straightConnector1">
            <a:avLst/>
          </a:prstGeom>
          <a:ln w="6350">
            <a:solidFill>
              <a:srgbClr val="ACD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B64E4A0-F44E-95AA-021E-4347A136018F}"/>
              </a:ext>
            </a:extLst>
          </p:cNvPr>
          <p:cNvSpPr/>
          <p:nvPr/>
        </p:nvSpPr>
        <p:spPr>
          <a:xfrm>
            <a:off x="6272784" y="5462142"/>
            <a:ext cx="669290" cy="168275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5D4666B-A5CB-D3B8-180B-E7FDDC248317}"/>
              </a:ext>
            </a:extLst>
          </p:cNvPr>
          <p:cNvSpPr/>
          <p:nvPr/>
        </p:nvSpPr>
        <p:spPr>
          <a:xfrm>
            <a:off x="702321" y="3111805"/>
            <a:ext cx="5259567" cy="2687723"/>
          </a:xfrm>
          <a:prstGeom prst="roundRect">
            <a:avLst/>
          </a:prstGeom>
          <a:noFill/>
          <a:ln w="57150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B95DCB4-66F2-9AA5-0500-125D43DDB1E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961888" y="4455667"/>
            <a:ext cx="444805" cy="988393"/>
          </a:xfrm>
          <a:prstGeom prst="straightConnector1">
            <a:avLst/>
          </a:prstGeom>
          <a:ln w="38100">
            <a:solidFill>
              <a:srgbClr val="ACD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0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3B48-429B-F1D0-165A-53C2D8DCA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74FF63-D88E-C3E1-9884-F64F196CFC0B}"/>
              </a:ext>
            </a:extLst>
          </p:cNvPr>
          <p:cNvSpPr txBox="1"/>
          <p:nvPr/>
        </p:nvSpPr>
        <p:spPr>
          <a:xfrm>
            <a:off x="738897" y="602573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Pipeline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Music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data set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00C3FE-2A4B-0188-51E2-207560F98AE3}"/>
              </a:ext>
            </a:extLst>
          </p:cNvPr>
          <p:cNvSpPr txBox="1"/>
          <p:nvPr/>
        </p:nvSpPr>
        <p:spPr>
          <a:xfrm>
            <a:off x="702321" y="1190317"/>
            <a:ext cx="102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Data set después de las transformaciones: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B0B794-5933-FC39-5409-45C92C6E9EEF}"/>
              </a:ext>
            </a:extLst>
          </p:cNvPr>
          <p:cNvSpPr txBox="1"/>
          <p:nvPr/>
        </p:nvSpPr>
        <p:spPr>
          <a:xfrm>
            <a:off x="2345379" y="3348909"/>
            <a:ext cx="292608" cy="230832"/>
          </a:xfrm>
          <a:prstGeom prst="rect">
            <a:avLst/>
          </a:prstGeom>
          <a:solidFill>
            <a:srgbClr val="ACD4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1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58A3129-72AE-532D-F6A3-8D460A05BF70}"/>
              </a:ext>
            </a:extLst>
          </p:cNvPr>
          <p:cNvSpPr/>
          <p:nvPr/>
        </p:nvSpPr>
        <p:spPr>
          <a:xfrm>
            <a:off x="6272784" y="5462142"/>
            <a:ext cx="669290" cy="168275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61DBFB-092C-2051-A880-21D0F382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31349"/>
            <a:ext cx="10972800" cy="15695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CDB2E2-ECB9-2DEA-023B-580617774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57" y="4106800"/>
            <a:ext cx="8441140" cy="15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4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0399-2260-6777-9D07-3D21CA8BF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CD76638-CB95-B7FB-0A1E-EE83E9A0389D}"/>
              </a:ext>
            </a:extLst>
          </p:cNvPr>
          <p:cNvSpPr txBox="1"/>
          <p:nvPr/>
        </p:nvSpPr>
        <p:spPr>
          <a:xfrm>
            <a:off x="738897" y="602573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Pipeline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Music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data set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49FCA5-CC92-117B-6B30-A2493D21785D}"/>
              </a:ext>
            </a:extLst>
          </p:cNvPr>
          <p:cNvSpPr txBox="1"/>
          <p:nvPr/>
        </p:nvSpPr>
        <p:spPr>
          <a:xfrm>
            <a:off x="702321" y="1190317"/>
            <a:ext cx="102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Modelo usados y </a:t>
            </a:r>
            <a:r>
              <a:rPr lang="es-ES" b="1" dirty="0" err="1">
                <a:solidFill>
                  <a:schemeClr val="bg1"/>
                </a:solidFill>
              </a:rPr>
              <a:t>cross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validation</a:t>
            </a:r>
            <a:r>
              <a:rPr lang="es-ES" b="1" dirty="0">
                <a:solidFill>
                  <a:schemeClr val="bg1"/>
                </a:solidFill>
              </a:rPr>
              <a:t> para seleccionar el mejor: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D7D84C-E8F7-BBD7-24B1-59B78B88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7" y="2024950"/>
            <a:ext cx="7500412" cy="34151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F78C6E-535D-CE16-D31E-C015EA6759A0}"/>
              </a:ext>
            </a:extLst>
          </p:cNvPr>
          <p:cNvSpPr txBox="1"/>
          <p:nvPr/>
        </p:nvSpPr>
        <p:spPr>
          <a:xfrm>
            <a:off x="8595360" y="2024930"/>
            <a:ext cx="2761488" cy="10464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u="sng" dirty="0">
                <a:solidFill>
                  <a:schemeClr val="bg2">
                    <a:lumMod val="90000"/>
                  </a:schemeClr>
                </a:solidFill>
              </a:rPr>
              <a:t>Nota</a:t>
            </a:r>
          </a:p>
          <a:p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Los 4 modelos han dado un score muy parecido, por lo que no se descartara ninguno de ellos.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4B6D7C9-E3D4-A502-C1F4-8FA7CA88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0" y="3612243"/>
            <a:ext cx="3135827" cy="640653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9D2D9A1-747A-2D1D-A5BA-FD4E6772E597}"/>
              </a:ext>
            </a:extLst>
          </p:cNvPr>
          <p:cNvSpPr/>
          <p:nvPr/>
        </p:nvSpPr>
        <p:spPr>
          <a:xfrm rot="5400000">
            <a:off x="9797557" y="3159014"/>
            <a:ext cx="265653" cy="27432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15B3A0-5FFB-529F-3543-4EBA3CA6F607}"/>
              </a:ext>
            </a:extLst>
          </p:cNvPr>
          <p:cNvSpPr txBox="1"/>
          <p:nvPr/>
        </p:nvSpPr>
        <p:spPr>
          <a:xfrm>
            <a:off x="8595360" y="4793769"/>
            <a:ext cx="2761488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Han dado un </a:t>
            </a:r>
            <a:r>
              <a:rPr lang="es-ES" sz="1200" dirty="0" err="1">
                <a:solidFill>
                  <a:schemeClr val="bg2">
                    <a:lumMod val="90000"/>
                  </a:schemeClr>
                </a:solidFill>
              </a:rPr>
              <a:t>recall</a:t>
            </a:r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 medio muy bajo, luego se analizará la matriz de confusión para ver él porque.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28ABC59-A467-3748-9750-193D9CD32C55}"/>
              </a:ext>
            </a:extLst>
          </p:cNvPr>
          <p:cNvSpPr/>
          <p:nvPr/>
        </p:nvSpPr>
        <p:spPr>
          <a:xfrm rot="5400000">
            <a:off x="9797557" y="4386173"/>
            <a:ext cx="265653" cy="27432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8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6A08-D97E-3C41-22A9-98F5D42F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B8E6368-0867-0FE5-4574-A5C4F09C08A4}"/>
              </a:ext>
            </a:extLst>
          </p:cNvPr>
          <p:cNvSpPr txBox="1"/>
          <p:nvPr/>
        </p:nvSpPr>
        <p:spPr>
          <a:xfrm>
            <a:off x="738897" y="602573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Pipeline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Music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data set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862CA1-A0DA-C0BB-9B52-B4AF3D2AEE12}"/>
              </a:ext>
            </a:extLst>
          </p:cNvPr>
          <p:cNvSpPr txBox="1"/>
          <p:nvPr/>
        </p:nvSpPr>
        <p:spPr>
          <a:xfrm>
            <a:off x="702321" y="1190317"/>
            <a:ext cx="102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Hiperparametros</a:t>
            </a:r>
            <a:r>
              <a:rPr lang="es-ES" b="1" dirty="0">
                <a:solidFill>
                  <a:schemeClr val="bg1"/>
                </a:solidFill>
              </a:rPr>
              <a:t> y </a:t>
            </a:r>
            <a:r>
              <a:rPr lang="es-ES" b="1" dirty="0" err="1">
                <a:solidFill>
                  <a:schemeClr val="bg1"/>
                </a:solidFill>
              </a:rPr>
              <a:t>Gridsearch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E660510-AB0C-C0B7-F959-878A9697D728}"/>
              </a:ext>
            </a:extLst>
          </p:cNvPr>
          <p:cNvSpPr/>
          <p:nvPr/>
        </p:nvSpPr>
        <p:spPr>
          <a:xfrm>
            <a:off x="4187952" y="3291840"/>
            <a:ext cx="745477" cy="27432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44B118-EFB5-1508-B512-813D481FB86B}"/>
              </a:ext>
            </a:extLst>
          </p:cNvPr>
          <p:cNvSpPr txBox="1"/>
          <p:nvPr/>
        </p:nvSpPr>
        <p:spPr>
          <a:xfrm>
            <a:off x="2895795" y="5162040"/>
            <a:ext cx="2401985" cy="8617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400" b="1" u="sng" dirty="0">
                <a:solidFill>
                  <a:schemeClr val="bg2">
                    <a:lumMod val="90000"/>
                  </a:schemeClr>
                </a:solidFill>
              </a:rPr>
              <a:t>NOTA</a:t>
            </a:r>
          </a:p>
          <a:p>
            <a:pPr algn="just"/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Han mejorado sensiblemente, pero lejos de los esperado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E7081CD-2451-CA5B-5FE9-E4EF729ECC02}"/>
              </a:ext>
            </a:extLst>
          </p:cNvPr>
          <p:cNvSpPr/>
          <p:nvPr/>
        </p:nvSpPr>
        <p:spPr>
          <a:xfrm rot="5400000">
            <a:off x="7706217" y="4718606"/>
            <a:ext cx="398594" cy="27432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2D3FA0D-A88E-FB36-49F5-E0221C92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" y="1695960"/>
            <a:ext cx="3267451" cy="309780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F3962E9-77A3-20A8-9944-314BB1B5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35" y="1982608"/>
            <a:ext cx="5573359" cy="256688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494ECC5-6BD4-AE52-52C9-3A5AFF629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615" y="5221400"/>
            <a:ext cx="499179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63C0-4D62-C2BF-2F77-CA4585F1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C0D538-152F-F4EA-B396-4920A7C65D18}"/>
              </a:ext>
            </a:extLst>
          </p:cNvPr>
          <p:cNvSpPr txBox="1"/>
          <p:nvPr/>
        </p:nvSpPr>
        <p:spPr>
          <a:xfrm>
            <a:off x="738897" y="602573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Pipeline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Music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genre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data set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AE7A0F-A819-6873-84F0-531EB041BE52}"/>
              </a:ext>
            </a:extLst>
          </p:cNvPr>
          <p:cNvSpPr txBox="1"/>
          <p:nvPr/>
        </p:nvSpPr>
        <p:spPr>
          <a:xfrm>
            <a:off x="702321" y="1190317"/>
            <a:ext cx="102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Evaluación contra test: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AD317B-70C1-9CFB-01FE-BF44C1944EAE}"/>
              </a:ext>
            </a:extLst>
          </p:cNvPr>
          <p:cNvSpPr txBox="1"/>
          <p:nvPr/>
        </p:nvSpPr>
        <p:spPr>
          <a:xfrm>
            <a:off x="929835" y="2680047"/>
            <a:ext cx="2401985" cy="34470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400" b="1" u="sng" dirty="0">
                <a:solidFill>
                  <a:schemeClr val="bg2">
                    <a:lumMod val="90000"/>
                  </a:schemeClr>
                </a:solidFill>
              </a:rPr>
              <a:t>NOTA</a:t>
            </a:r>
          </a:p>
          <a:p>
            <a:pPr algn="just"/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Se muestra el mejor modelo de todos.</a:t>
            </a:r>
          </a:p>
          <a:p>
            <a:pPr algn="just"/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Se aprecia como hay géneros musicales que podríamos llamar parecidos, que el modelo los confunde:</a:t>
            </a:r>
          </a:p>
          <a:p>
            <a:pPr algn="just"/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Hip-Hop vs Rap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Jazz vs Blues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Country vs Rock</a:t>
            </a:r>
          </a:p>
          <a:p>
            <a:pPr algn="just"/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90000"/>
                  </a:schemeClr>
                </a:solidFill>
              </a:rPr>
              <a:t>El genero que mejor identifica es:</a:t>
            </a:r>
          </a:p>
          <a:p>
            <a:pPr algn="just"/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bg2">
                    <a:lumMod val="90000"/>
                  </a:schemeClr>
                </a:solidFill>
              </a:rPr>
              <a:t>Classical</a:t>
            </a:r>
            <a:endParaRPr lang="es-E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30DA33-34BE-57C6-DFE4-2F4B11EF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" t="10998" r="610" b="1379"/>
          <a:stretch/>
        </p:blipFill>
        <p:spPr>
          <a:xfrm>
            <a:off x="5438775" y="1842858"/>
            <a:ext cx="5229225" cy="4248151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3054C97-A92B-FD95-510C-FCAEF2556A94}"/>
              </a:ext>
            </a:extLst>
          </p:cNvPr>
          <p:cNvSpPr/>
          <p:nvPr/>
        </p:nvSpPr>
        <p:spPr>
          <a:xfrm>
            <a:off x="9289542" y="3384614"/>
            <a:ext cx="417431" cy="244413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4812E31-E4DD-D875-5959-D000666B9B9E}"/>
              </a:ext>
            </a:extLst>
          </p:cNvPr>
          <p:cNvSpPr/>
          <p:nvPr/>
        </p:nvSpPr>
        <p:spPr>
          <a:xfrm>
            <a:off x="9289540" y="3075048"/>
            <a:ext cx="417431" cy="244413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257249A-A581-9463-05DC-DC87919B5F53}"/>
              </a:ext>
            </a:extLst>
          </p:cNvPr>
          <p:cNvSpPr/>
          <p:nvPr/>
        </p:nvSpPr>
        <p:spPr>
          <a:xfrm>
            <a:off x="8862586" y="2736911"/>
            <a:ext cx="417431" cy="244413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662762E-82ED-CD31-D51E-60267E91FAB6}"/>
              </a:ext>
            </a:extLst>
          </p:cNvPr>
          <p:cNvSpPr/>
          <p:nvPr/>
        </p:nvSpPr>
        <p:spPr>
          <a:xfrm>
            <a:off x="10165842" y="3703471"/>
            <a:ext cx="417431" cy="244413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3636191-9C67-A529-9CE8-07CD058F9428}"/>
              </a:ext>
            </a:extLst>
          </p:cNvPr>
          <p:cNvSpPr/>
          <p:nvPr/>
        </p:nvSpPr>
        <p:spPr>
          <a:xfrm>
            <a:off x="7111492" y="4040021"/>
            <a:ext cx="417431" cy="244413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A6BFC6E-A2AC-5A21-BFB6-CF023BACC69C}"/>
              </a:ext>
            </a:extLst>
          </p:cNvPr>
          <p:cNvSpPr/>
          <p:nvPr/>
        </p:nvSpPr>
        <p:spPr>
          <a:xfrm>
            <a:off x="8435630" y="5008396"/>
            <a:ext cx="417431" cy="244413"/>
          </a:xfrm>
          <a:prstGeom prst="roundRect">
            <a:avLst/>
          </a:prstGeom>
          <a:noFill/>
          <a:ln w="28575">
            <a:solidFill>
              <a:srgbClr val="ACD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E8E1597-8D9B-699D-817F-E23F1F7D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7" y="1892250"/>
            <a:ext cx="379147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5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106</TotalTime>
  <Words>348</Words>
  <Application>Microsoft Office PowerPoint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Sala de reuniones Ion</vt:lpstr>
      <vt:lpstr>Pipeline for Music genre data set  -Classifier-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Tamayo</dc:creator>
  <cp:lastModifiedBy>Luis Tamayo</cp:lastModifiedBy>
  <cp:revision>1</cp:revision>
  <dcterms:created xsi:type="dcterms:W3CDTF">2024-10-29T16:40:31Z</dcterms:created>
  <dcterms:modified xsi:type="dcterms:W3CDTF">2024-10-29T20:52:11Z</dcterms:modified>
</cp:coreProperties>
</file>