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77"/>
    <a:srgbClr val="595859"/>
    <a:srgbClr val="FFFFFF"/>
    <a:srgbClr val="642340"/>
    <a:srgbClr val="62A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21272FA-4939-4E05-BA8B-DEB3E9A217F0}"/>
              </a:ext>
            </a:extLst>
          </p:cNvPr>
          <p:cNvGrpSpPr/>
          <p:nvPr userDrawn="1"/>
        </p:nvGrpSpPr>
        <p:grpSpPr>
          <a:xfrm>
            <a:off x="-92597" y="-896111"/>
            <a:ext cx="12284597" cy="9185566"/>
            <a:chOff x="-103107" y="-882348"/>
            <a:chExt cx="12284597" cy="918556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E81DD7B-6619-4DE5-918A-7F62D9BBF73E}"/>
                </a:ext>
              </a:extLst>
            </p:cNvPr>
            <p:cNvSpPr/>
            <p:nvPr/>
          </p:nvSpPr>
          <p:spPr>
            <a:xfrm>
              <a:off x="-103107" y="-882348"/>
              <a:ext cx="12284597" cy="7057689"/>
            </a:xfrm>
            <a:prstGeom prst="rect">
              <a:avLst/>
            </a:prstGeom>
            <a:solidFill>
              <a:srgbClr val="0048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Triangle 36">
              <a:extLst>
                <a:ext uri="{FF2B5EF4-FFF2-40B4-BE49-F238E27FC236}">
                  <a16:creationId xmlns:a16="http://schemas.microsoft.com/office/drawing/2014/main" id="{BD7A722B-99CA-4D29-8B21-6DBE67196881}"/>
                </a:ext>
              </a:extLst>
            </p:cNvPr>
            <p:cNvSpPr/>
            <p:nvPr/>
          </p:nvSpPr>
          <p:spPr>
            <a:xfrm>
              <a:off x="-103107" y="1261241"/>
              <a:ext cx="5021949" cy="592882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678F8F-BBCB-4CB3-9E33-433F2C438AEF}"/>
                </a:ext>
              </a:extLst>
            </p:cNvPr>
            <p:cNvSpPr/>
            <p:nvPr/>
          </p:nvSpPr>
          <p:spPr>
            <a:xfrm rot="19111887">
              <a:off x="2294071" y="-95189"/>
              <a:ext cx="574485" cy="8398407"/>
            </a:xfrm>
            <a:prstGeom prst="rect">
              <a:avLst/>
            </a:prstGeom>
            <a:solidFill>
              <a:srgbClr val="6423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E9F7A3C4-2ECC-48C7-995B-F22FF2456B4D}"/>
                </a:ext>
              </a:extLst>
            </p:cNvPr>
            <p:cNvSpPr/>
            <p:nvPr/>
          </p:nvSpPr>
          <p:spPr>
            <a:xfrm rot="5400000">
              <a:off x="168166" y="-189186"/>
              <a:ext cx="1618593" cy="1975945"/>
            </a:xfrm>
            <a:prstGeom prst="rtTriangle">
              <a:avLst/>
            </a:prstGeom>
            <a:solidFill>
              <a:srgbClr val="AF70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DB6F6E-70F7-4507-A56A-9C63B4CD5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B67EE-EA43-4ECE-843C-544222386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62A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94A9-730F-4D71-8D61-52976146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5DCF-22AE-4D45-B478-A109AA20E1A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2E9E4-7761-4447-ADC9-E0347FBE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054A1-BE11-4E43-88B0-CAF174BD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1351280" cy="365125"/>
          </a:xfrm>
        </p:spPr>
        <p:txBody>
          <a:bodyPr/>
          <a:lstStyle/>
          <a:p>
            <a:fld id="{44B32B01-394D-414D-9F8C-C3A4FEB6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9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CD92-AB6C-40A6-B898-C04E4767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4877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C77B7-C512-4ADD-A354-1ED167782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6128-32F6-4550-B591-35F71513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5DCF-22AE-4D45-B478-A109AA20E1A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EA629-2BF5-406A-9C27-AEA56FD6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FDE6B-79A7-48F2-9CD9-0F994D08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2B01-394D-414D-9F8C-C3A4FEB6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02EA8-0F0C-4471-8C3D-188FDCED2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>
                <a:solidFill>
                  <a:srgbClr val="004877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C4394-ADEC-4ECD-9264-257643492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0289-EAF0-46E0-B184-702F3C85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5DCF-22AE-4D45-B478-A109AA20E1A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20D56-96D0-4794-9C36-CD887AF2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CAB6D-55F4-4B8E-B476-E47E132A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2B01-394D-414D-9F8C-C3A4FEB6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5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9123-E4FA-4D74-AF73-5D2AE4A3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4877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9EECB-ACA4-4E5B-A7EE-A84500A9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F306D-5FF8-4C74-B007-CE67361BA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5DCF-22AE-4D45-B478-A109AA20E1A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E05FE-19FB-4362-8E69-4CBA9C25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11EC2-8026-4D97-8D07-64D04082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2B01-394D-414D-9F8C-C3A4FEB6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5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0301-C957-4F7C-B401-FA1143B3F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4877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645F0-5A17-4005-A973-8488BD9DC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en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3AB3C-E7B9-4F17-A46F-2D3775AD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5DCF-22AE-4D45-B478-A109AA20E1A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E2C8F-32D3-4846-992D-A53B00F4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0C8A-EE31-40BB-AC53-F12295C9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2B01-394D-414D-9F8C-C3A4FEB6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990A-6EE1-4393-9306-8807F581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4877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ABCF1-734B-4AA2-954F-CFEE1CA50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83E55-E933-49F2-9D55-541C76DFA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CD7C2-69EF-4A12-8902-6007973B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5DCF-22AE-4D45-B478-A109AA20E1A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DFC41-EBD4-4C06-9C86-F886E41E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15638-F438-4506-8198-9809EE95C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2B01-394D-414D-9F8C-C3A4FEB6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3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F961-BC0D-474D-8716-6A46692E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4877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86E18-C6D5-4D48-B3A6-C0E577A23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6F256-758D-45C3-834C-8EDD7A9D0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6E1FE-7C8F-4B33-8DFB-5EA132D3B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40493-FCA3-4145-BA0F-1FDB572CC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98C41-8051-4442-9CCD-6A6BD2D3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5DCF-22AE-4D45-B478-A109AA20E1A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D3602-1956-4053-A12C-A8AD2DCF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C38C3-04BE-4051-BF8C-FE40DBBA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2B01-394D-414D-9F8C-C3A4FEB6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8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4C74-33E0-4115-B6D0-9AEC82A79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4877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AFB13B-2778-45F8-ACCA-9CFE43FA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5DCF-22AE-4D45-B478-A109AA20E1A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AAB89-D306-4950-9C2B-2AEE98AD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0C877-62DC-4FA9-8D43-73D97980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2B01-394D-414D-9F8C-C3A4FEB6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24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0A57F-58AA-4AEC-BE1C-D63D98B2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5DCF-22AE-4D45-B478-A109AA20E1A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AF3CE7-20FF-4556-8584-808392E5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23068-14C5-48A6-82FE-AE6EC125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2B01-394D-414D-9F8C-C3A4FEB6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88B6-5AC5-4DF7-A68D-BF90DAD8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4877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6C841-C0A3-4E4B-97D7-EFDD4D58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CB877-3002-41CC-8447-9744E24F0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744F-7C32-4564-A1B6-3D0763A2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5DCF-22AE-4D45-B478-A109AA20E1A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E8C3C-89B3-4393-A2A5-55DC6A0B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5150B-B698-4288-8F66-BB9C225D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2B01-394D-414D-9F8C-C3A4FEB6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EF0E-CEE9-4CC6-B9A4-D1CE337E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004877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11CE8-5CB4-40F2-97C6-0E1472173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6F49B-C0CD-484D-87F5-C9A2A6F9F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AC193-3134-4AD9-A5E8-D7FB7BCB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65DCF-22AE-4D45-B478-A109AA20E1A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C4225-8C6C-46DE-A8DB-D90AB192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91033-95BD-49BB-B695-3753EDD1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2B01-394D-414D-9F8C-C3A4FEB63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7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EB0364-1CCF-4257-B3B3-D19A97CE6F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15833" t="24087" r="16294" b="26182"/>
          <a:stretch/>
        </p:blipFill>
        <p:spPr>
          <a:xfrm>
            <a:off x="154213" y="6018153"/>
            <a:ext cx="1278865" cy="6198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4AFBD7-98A1-4C1F-819E-A9EBCA93934D}"/>
              </a:ext>
            </a:extLst>
          </p:cNvPr>
          <p:cNvSpPr/>
          <p:nvPr userDrawn="1"/>
        </p:nvSpPr>
        <p:spPr>
          <a:xfrm>
            <a:off x="2194560" y="5825477"/>
            <a:ext cx="10015728" cy="1115568"/>
          </a:xfrm>
          <a:prstGeom prst="rect">
            <a:avLst/>
          </a:prstGeom>
          <a:solidFill>
            <a:srgbClr val="0048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21">
            <a:extLst>
              <a:ext uri="{FF2B5EF4-FFF2-40B4-BE49-F238E27FC236}">
                <a16:creationId xmlns:a16="http://schemas.microsoft.com/office/drawing/2014/main" id="{30E60CCD-0357-488D-BE6C-661E4A83B3C6}"/>
              </a:ext>
            </a:extLst>
          </p:cNvPr>
          <p:cNvSpPr/>
          <p:nvPr userDrawn="1"/>
        </p:nvSpPr>
        <p:spPr>
          <a:xfrm>
            <a:off x="1627631" y="5825477"/>
            <a:ext cx="2172047" cy="1115568"/>
          </a:xfrm>
          <a:prstGeom prst="triangle">
            <a:avLst/>
          </a:prstGeom>
          <a:solidFill>
            <a:srgbClr val="AF70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8DEDF8-E38B-4728-B411-0D3DC049DADA}"/>
              </a:ext>
            </a:extLst>
          </p:cNvPr>
          <p:cNvSpPr/>
          <p:nvPr userDrawn="1"/>
        </p:nvSpPr>
        <p:spPr>
          <a:xfrm rot="18859704" flipV="1">
            <a:off x="666870" y="6209834"/>
            <a:ext cx="2317081" cy="459452"/>
          </a:xfrm>
          <a:prstGeom prst="rect">
            <a:avLst/>
          </a:prstGeom>
          <a:solidFill>
            <a:srgbClr val="642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CB6BF-400D-40C1-8AD0-DEEBEF56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004877"/>
                </a:solidFill>
                <a:effectLst/>
                <a:uLnTx/>
                <a:uFillTx/>
                <a:latin typeface="Georgia" panose="02040502050405020303" pitchFamily="18" charset="0"/>
                <a:ea typeface="+mj-ea"/>
                <a:cs typeface="Arial" panose="020B0604020202020204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4D0F4-DDF8-4B2B-B04D-E228185A3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982BF-850A-4FCD-808A-3F65D427C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8356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7265DCF-22AE-4D45-B478-A109AA20E1A4}" type="datetimeFigureOut">
              <a:rPr lang="en-US" smtClean="0"/>
              <a:pPr/>
              <a:t>10/4/2022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D8054-A10F-44E1-BAEF-CC6A11A3F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26760" y="6356350"/>
            <a:ext cx="4820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B10D-8733-46B1-B277-797B6ED60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47680" y="6356350"/>
            <a:ext cx="706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B32B01-394D-414D-9F8C-C3A4FEB639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0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►"/>
        <a:defRPr sz="2800" kern="1200">
          <a:solidFill>
            <a:srgbClr val="5958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2A8C2"/>
        </a:buClr>
        <a:buFont typeface="Arial" panose="020B0604020202020204" pitchFamily="34" charset="0"/>
        <a:buChar char="►"/>
        <a:defRPr sz="2400" kern="1200">
          <a:solidFill>
            <a:srgbClr val="5958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2A8C2"/>
        </a:buClr>
        <a:buFont typeface="Arial" panose="020B0604020202020204" pitchFamily="34" charset="0"/>
        <a:buChar char="►"/>
        <a:defRPr sz="2000" kern="1200">
          <a:solidFill>
            <a:srgbClr val="5958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2A8C2"/>
        </a:buClr>
        <a:buFont typeface="Arial" panose="020B0604020202020204" pitchFamily="34" charset="0"/>
        <a:buChar char="►"/>
        <a:defRPr sz="2200" kern="1200">
          <a:solidFill>
            <a:srgbClr val="5958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2A8C2"/>
        </a:buClr>
        <a:buFont typeface="Arial" panose="020B0604020202020204" pitchFamily="34" charset="0"/>
        <a:buChar char="►"/>
        <a:defRPr sz="2200" kern="1200">
          <a:solidFill>
            <a:srgbClr val="5958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5A881E-A980-4DDC-B72D-B96536D8E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VA RPV + Basic Stats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783712-B8B3-463A-A137-643519E9B82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</a:rPr>
              <a:t>October 5, 2022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bg1"/>
                </a:solidFill>
              </a:rPr>
              <a:t>Christopher T. Kenny</a:t>
            </a:r>
          </a:p>
        </p:txBody>
      </p:sp>
    </p:spTree>
    <p:extLst>
      <p:ext uri="{BB962C8B-B14F-4D97-AF65-F5344CB8AC3E}">
        <p14:creationId xmlns:p14="http://schemas.microsoft.com/office/powerpoint/2010/main" val="39155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c_basic" id="{FDC4C5E9-5061-44FC-BFA7-67796FEB81E0}" vid="{715658D7-CFF3-49C3-A78B-4B37EA9C66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elc_basic</Template>
  <TotalTime>5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Sen</vt:lpstr>
      <vt:lpstr>Office Theme</vt:lpstr>
      <vt:lpstr>VA RPV + Basic Stats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 RPV + Basic Stats</dc:title>
  <dc:creator>Kenny, Christopher</dc:creator>
  <cp:lastModifiedBy>Kenny, Christopher</cp:lastModifiedBy>
  <cp:revision>2</cp:revision>
  <dcterms:created xsi:type="dcterms:W3CDTF">2022-10-05T03:54:12Z</dcterms:created>
  <dcterms:modified xsi:type="dcterms:W3CDTF">2022-10-05T03:59:16Z</dcterms:modified>
</cp:coreProperties>
</file>