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5" r:id="rId2"/>
  </p:sldMasterIdLst>
  <p:sldIdLst>
    <p:sldId id="256" r:id="rId3"/>
    <p:sldId id="257" r:id="rId4"/>
    <p:sldId id="259" r:id="rId5"/>
    <p:sldId id="258" r:id="rId6"/>
    <p:sldId id="265" r:id="rId7"/>
    <p:sldId id="260" r:id="rId8"/>
    <p:sldId id="262" r:id="rId9"/>
    <p:sldId id="263" r:id="rId10"/>
    <p:sldId id="261" r:id="rId11"/>
    <p:sldId id="266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7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9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4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8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0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9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18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4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88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432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0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7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42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1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289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76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48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8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F0597-8D1E-4A5E-92ED-E1B2DADEA039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30220C-1009-491E-86C0-5F9DA3E36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Tageslichtwecker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Wahlfach </a:t>
            </a:r>
            <a:r>
              <a:rPr lang="de-DE" dirty="0" err="1" smtClean="0"/>
              <a:t>IoT</a:t>
            </a:r>
            <a:endParaRPr lang="de-DE" dirty="0" smtClean="0"/>
          </a:p>
          <a:p>
            <a:r>
              <a:rPr lang="de-DE" dirty="0"/>
              <a:t>Awraam Fanariotis </a:t>
            </a:r>
            <a:r>
              <a:rPr lang="de-DE" dirty="0" smtClean="0"/>
              <a:t>, Nikita </a:t>
            </a:r>
            <a:r>
              <a:rPr lang="de-DE" dirty="0" err="1" smtClean="0"/>
              <a:t>Kolytschew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Prototypen </a:t>
            </a:r>
            <a:r>
              <a:rPr lang="de-DE" smtClean="0"/>
              <a:t>zum </a:t>
            </a:r>
            <a:r>
              <a:rPr lang="de-DE" smtClean="0"/>
              <a:t>finalen </a:t>
            </a:r>
            <a:r>
              <a:rPr lang="de-DE" dirty="0" smtClean="0"/>
              <a:t>Produkt: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err="1" smtClean="0">
                <a:latin typeface="Verdana"/>
                <a:cs typeface="Verdana"/>
              </a:rPr>
              <a:t>Eventlistening</a:t>
            </a:r>
            <a:r>
              <a:rPr lang="de-DE" dirty="0" smtClean="0">
                <a:latin typeface="Verdana"/>
                <a:cs typeface="Verdana"/>
              </a:rPr>
              <a:t> </a:t>
            </a:r>
            <a:r>
              <a:rPr lang="de-DE" dirty="0">
                <a:latin typeface="Verdana"/>
                <a:cs typeface="Verdana"/>
              </a:rPr>
              <a:t>ermöglichen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Lokale Datenbanken bei der App und Datenbank beim Backend verwenden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Keine hart codierten Werte </a:t>
            </a:r>
            <a:r>
              <a:rPr lang="de-DE" dirty="0" smtClean="0">
                <a:latin typeface="Verdana"/>
                <a:cs typeface="Verdana"/>
              </a:rPr>
              <a:t>verwenden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Auswählen eigener </a:t>
            </a:r>
            <a:r>
              <a:rPr lang="de-DE" dirty="0" smtClean="0">
                <a:latin typeface="Verdana"/>
                <a:cs typeface="Verdana"/>
              </a:rPr>
              <a:t>Musikstücke</a:t>
            </a:r>
            <a:endParaRPr lang="de-DE" dirty="0">
              <a:latin typeface="Verdana"/>
              <a:cs typeface="Verdana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smtClean="0">
                <a:latin typeface="Verdana"/>
                <a:cs typeface="Verdana"/>
              </a:rPr>
              <a:t>Implementation </a:t>
            </a:r>
            <a:r>
              <a:rPr lang="de-DE" dirty="0">
                <a:latin typeface="Verdana"/>
                <a:cs typeface="Verdana"/>
              </a:rPr>
              <a:t>weiterer Services um die volle Funktionalität zu gewährleisten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>
                <a:latin typeface="Verdana"/>
                <a:cs typeface="Verdana"/>
              </a:rPr>
              <a:t>Eingabevalidierungen und Plausibilitätsabfragen</a:t>
            </a:r>
          </a:p>
          <a:p>
            <a:pPr marL="0" indent="0">
              <a:spcAft>
                <a:spcPts val="3000"/>
              </a:spcAft>
              <a:buNone/>
              <a:defRPr/>
            </a:pPr>
            <a:r>
              <a:rPr lang="de-DE" dirty="0" err="1">
                <a:latin typeface="Verdana"/>
                <a:cs typeface="Verdana"/>
              </a:rPr>
              <a:t>Deployment</a:t>
            </a:r>
            <a:r>
              <a:rPr lang="de-DE" dirty="0">
                <a:latin typeface="Verdana"/>
                <a:cs typeface="Verdana"/>
              </a:rPr>
              <a:t> ins entsprechende </a:t>
            </a:r>
            <a:r>
              <a:rPr lang="de-DE" dirty="0" smtClean="0">
                <a:latin typeface="Verdana"/>
                <a:cs typeface="Verdana"/>
              </a:rPr>
              <a:t>Marketplace</a:t>
            </a:r>
            <a:endParaRPr lang="de-DE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35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MVP: Erstellung einer Wecker App. Diese soll beim </a:t>
            </a:r>
            <a:r>
              <a:rPr lang="de-DE" dirty="0" smtClean="0"/>
              <a:t>auslösen </a:t>
            </a:r>
            <a:r>
              <a:rPr lang="de-DE" dirty="0"/>
              <a:t>eines Alarms eine Lampe ansteuern. Die Lampe soll dabei den Aufgang einer Sonne simulieren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Notwendige Technologien: OSRAM </a:t>
            </a:r>
            <a:r>
              <a:rPr lang="de-DE" dirty="0" err="1" smtClean="0"/>
              <a:t>Lightify</a:t>
            </a:r>
            <a:r>
              <a:rPr lang="de-DE" dirty="0" smtClean="0"/>
              <a:t> Starter Kit, </a:t>
            </a:r>
            <a:r>
              <a:rPr lang="de-DE" dirty="0" err="1" smtClean="0"/>
              <a:t>Bluemix</a:t>
            </a:r>
            <a:r>
              <a:rPr lang="de-DE" dirty="0" smtClean="0"/>
              <a:t> als </a:t>
            </a:r>
            <a:r>
              <a:rPr lang="de-DE" dirty="0" err="1" smtClean="0"/>
              <a:t>Cloudserver</a:t>
            </a:r>
            <a:r>
              <a:rPr lang="de-DE" dirty="0" smtClean="0"/>
              <a:t>, IONIC als Frontend 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 </a:t>
            </a:r>
            <a:r>
              <a:rPr lang="de-DE" dirty="0" err="1" smtClean="0"/>
              <a:t>Canvas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2" y="1862459"/>
            <a:ext cx="10344150" cy="4995541"/>
          </a:xfrm>
        </p:spPr>
      </p:pic>
    </p:spTree>
    <p:extLst>
      <p:ext uri="{BB962C8B-B14F-4D97-AF65-F5344CB8AC3E}">
        <p14:creationId xmlns:p14="http://schemas.microsoft.com/office/powerpoint/2010/main" val="1391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App</a:t>
            </a:r>
          </a:p>
          <a:p>
            <a:r>
              <a:rPr lang="de-DE" dirty="0" smtClean="0"/>
              <a:t>Vorstellung der Funktionalitäten</a:t>
            </a:r>
          </a:p>
          <a:p>
            <a:r>
              <a:rPr lang="de-DE" dirty="0" smtClean="0"/>
              <a:t>Vorstellung der Architektur</a:t>
            </a:r>
          </a:p>
          <a:p>
            <a:r>
              <a:rPr lang="de-DE" dirty="0" smtClean="0"/>
              <a:t>Probleme während der </a:t>
            </a:r>
            <a:r>
              <a:rPr lang="de-DE" dirty="0" smtClean="0"/>
              <a:t>Entwicklung</a:t>
            </a:r>
          </a:p>
          <a:p>
            <a:r>
              <a:rPr lang="de-DE" dirty="0" smtClean="0"/>
              <a:t>Vom Prototypen zum finalen Produkt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Existierende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r>
              <a:rPr lang="de-DE" dirty="0" err="1" smtClean="0"/>
              <a:t>login</a:t>
            </a:r>
            <a:r>
              <a:rPr lang="de-DE" dirty="0"/>
              <a:t>	</a:t>
            </a:r>
            <a:r>
              <a:rPr lang="de-DE" dirty="0" smtClean="0"/>
              <a:t>- Login im Backend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/>
              <a:t>	</a:t>
            </a:r>
            <a:r>
              <a:rPr lang="de-DE" dirty="0" smtClean="0"/>
              <a:t>- Informationen zur Lampe erhalten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device</a:t>
            </a:r>
            <a:r>
              <a:rPr lang="de-DE" dirty="0" smtClean="0"/>
              <a:t>/:{</a:t>
            </a:r>
            <a:r>
              <a:rPr lang="de-DE" dirty="0" err="1" smtClean="0"/>
              <a:t>on|off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String}/:{Color </a:t>
            </a:r>
            <a:r>
              <a:rPr lang="de-DE" dirty="0" err="1" smtClean="0"/>
              <a:t>as</a:t>
            </a:r>
            <a:r>
              <a:rPr lang="de-DE" dirty="0" smtClean="0"/>
              <a:t> Hex}/:{</a:t>
            </a:r>
            <a:r>
              <a:rPr lang="de-DE" dirty="0" err="1" smtClean="0"/>
              <a:t>intervall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}/:{</a:t>
            </a:r>
            <a:r>
              <a:rPr lang="de-DE" dirty="0" err="1" smtClean="0"/>
              <a:t>maxLight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}</a:t>
            </a:r>
          </a:p>
          <a:p>
            <a:r>
              <a:rPr lang="de-DE" dirty="0" smtClean="0"/>
              <a:t>/</a:t>
            </a:r>
            <a:r>
              <a:rPr lang="de-DE" dirty="0" err="1" smtClean="0"/>
              <a:t>groups</a:t>
            </a:r>
            <a:r>
              <a:rPr lang="de-DE" dirty="0" smtClean="0"/>
              <a:t>	- Informationen zu allen Gruppen erhalten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r="-100"/>
          <a:stretch/>
        </p:blipFill>
        <p:spPr>
          <a:xfrm>
            <a:off x="2127706" y="2171699"/>
            <a:ext cx="8731921" cy="4610101"/>
          </a:xfrm>
        </p:spPr>
      </p:pic>
    </p:spTree>
    <p:extLst>
      <p:ext uri="{BB962C8B-B14F-4D97-AF65-F5344CB8AC3E}">
        <p14:creationId xmlns:p14="http://schemas.microsoft.com/office/powerpoint/2010/main" val="25298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des Filesystems (DB)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5"/>
          <a:stretch/>
        </p:blipFill>
        <p:spPr>
          <a:xfrm>
            <a:off x="2291059" y="1876424"/>
            <a:ext cx="8405215" cy="4556649"/>
          </a:xfrm>
        </p:spPr>
      </p:pic>
    </p:spTree>
    <p:extLst>
      <p:ext uri="{BB962C8B-B14F-4D97-AF65-F5344CB8AC3E}">
        <p14:creationId xmlns:p14="http://schemas.microsoft.com/office/powerpoint/2010/main" val="25880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Aktivitätsdiagramm Beispiel Login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>
          <a:xfrm>
            <a:off x="4102477" y="1905000"/>
            <a:ext cx="4782380" cy="4839315"/>
          </a:xfrm>
        </p:spPr>
      </p:pic>
    </p:spTree>
    <p:extLst>
      <p:ext uri="{BB962C8B-B14F-4D97-AF65-F5344CB8AC3E}">
        <p14:creationId xmlns:p14="http://schemas.microsoft.com/office/powerpoint/2010/main" val="1403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während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Deployen</a:t>
            </a:r>
            <a:r>
              <a:rPr lang="de-DE" dirty="0" smtClean="0"/>
              <a:t> auf </a:t>
            </a:r>
            <a:r>
              <a:rPr lang="de-DE" dirty="0" err="1" smtClean="0"/>
              <a:t>Bluemix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Deployen</a:t>
            </a:r>
            <a:r>
              <a:rPr lang="de-DE" dirty="0" smtClean="0"/>
              <a:t> eines Containers war nicht möglich</a:t>
            </a:r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CloudFoundry</a:t>
            </a:r>
            <a:r>
              <a:rPr lang="de-DE" dirty="0" smtClean="0"/>
              <a:t> App wurde nicht unterstützt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r>
              <a:rPr lang="de-DE" dirty="0" smtClean="0"/>
              <a:t>IONIC Framework</a:t>
            </a:r>
          </a:p>
          <a:p>
            <a:pPr lvl="1"/>
            <a:r>
              <a:rPr lang="de-DE" dirty="0" smtClean="0"/>
              <a:t>Tutorials haben so nicht funktioniert</a:t>
            </a:r>
          </a:p>
          <a:p>
            <a:pPr lvl="1"/>
            <a:r>
              <a:rPr lang="de-DE" dirty="0" smtClean="0"/>
              <a:t>Bestimmte Module existieren oder funktionieren nicht (Alarm, Trigger, usw.)</a:t>
            </a:r>
          </a:p>
          <a:p>
            <a:r>
              <a:rPr lang="de-DE" dirty="0" smtClean="0"/>
              <a:t>OSRAM </a:t>
            </a:r>
            <a:r>
              <a:rPr lang="de-DE" dirty="0" err="1" smtClean="0"/>
              <a:t>Lightify</a:t>
            </a:r>
            <a:r>
              <a:rPr lang="de-DE" dirty="0" smtClean="0"/>
              <a:t> Starter Kit</a:t>
            </a:r>
            <a:endParaRPr lang="de-DE" dirty="0"/>
          </a:p>
          <a:p>
            <a:pPr lvl="1"/>
            <a:r>
              <a:rPr lang="de-DE" dirty="0" smtClean="0"/>
              <a:t>Gateway kann oft nicht gefunden werden</a:t>
            </a:r>
          </a:p>
          <a:p>
            <a:pPr lvl="1"/>
            <a:r>
              <a:rPr lang="de-DE" dirty="0" smtClean="0"/>
              <a:t>Nach 1-2 Request kann die Lampe nicht </a:t>
            </a:r>
            <a:r>
              <a:rPr lang="de-DE" smtClean="0"/>
              <a:t>mehr angesteuert </a:t>
            </a:r>
            <a:r>
              <a:rPr lang="de-DE" dirty="0" smtClean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28630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198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Verdana</vt:lpstr>
      <vt:lpstr>Wingdings 2</vt:lpstr>
      <vt:lpstr>HDOfficeLightV0</vt:lpstr>
      <vt:lpstr>Parallax</vt:lpstr>
      <vt:lpstr>Tageslichtwecker</vt:lpstr>
      <vt:lpstr>Ausganssituation</vt:lpstr>
      <vt:lpstr>Business Model Canvas</vt:lpstr>
      <vt:lpstr>Gliederung</vt:lpstr>
      <vt:lpstr>Existierende Services</vt:lpstr>
      <vt:lpstr>Architektur</vt:lpstr>
      <vt:lpstr>Aufbau des Filesystems (DB)</vt:lpstr>
      <vt:lpstr>Aktivitätsdiagramm Beispiel Login</vt:lpstr>
      <vt:lpstr>Probleme während der Entwicklung</vt:lpstr>
      <vt:lpstr>Vom Prototypen zum finalen Produkt:</vt:lpstr>
      <vt:lpstr>Danke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Tageslichtwecker</dc:title>
  <dc:creator>Awraam Fanariotis</dc:creator>
  <cp:lastModifiedBy>Awraam Fanariotis</cp:lastModifiedBy>
  <cp:revision>9</cp:revision>
  <dcterms:created xsi:type="dcterms:W3CDTF">2016-11-24T09:56:20Z</dcterms:created>
  <dcterms:modified xsi:type="dcterms:W3CDTF">2016-11-24T12:52:58Z</dcterms:modified>
</cp:coreProperties>
</file>